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38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0" r:id="rId77"/>
    <p:sldId id="331" r:id="rId78"/>
    <p:sldId id="332" r:id="rId79"/>
    <p:sldId id="333" r:id="rId80"/>
    <p:sldId id="334" r:id="rId81"/>
    <p:sldId id="335" r:id="rId82"/>
    <p:sldId id="336" r:id="rId83"/>
    <p:sldId id="337" r:id="rId84"/>
    <p:sldId id="338" r:id="rId85"/>
    <p:sldId id="339" r:id="rId86"/>
    <p:sldId id="340" r:id="rId87"/>
    <p:sldId id="341" r:id="rId88"/>
    <p:sldId id="342" r:id="rId89"/>
    <p:sldId id="343" r:id="rId90"/>
    <p:sldId id="344" r:id="rId91"/>
    <p:sldId id="345" r:id="rId92"/>
    <p:sldId id="346" r:id="rId93"/>
    <p:sldId id="347" r:id="rId94"/>
    <p:sldId id="348" r:id="rId95"/>
    <p:sldId id="349" r:id="rId96"/>
    <p:sldId id="350" r:id="rId97"/>
    <p:sldId id="387" r:id="rId98"/>
    <p:sldId id="351" r:id="rId99"/>
    <p:sldId id="352" r:id="rId100"/>
    <p:sldId id="353" r:id="rId101"/>
    <p:sldId id="354" r:id="rId102"/>
    <p:sldId id="355" r:id="rId103"/>
    <p:sldId id="356" r:id="rId104"/>
    <p:sldId id="357" r:id="rId105"/>
    <p:sldId id="358" r:id="rId106"/>
    <p:sldId id="359" r:id="rId107"/>
    <p:sldId id="361" r:id="rId108"/>
    <p:sldId id="362" r:id="rId109"/>
    <p:sldId id="365" r:id="rId110"/>
    <p:sldId id="366" r:id="rId111"/>
  </p:sldIdLst>
  <p:sldSz cx="9144000" cy="6858000" type="screen4x3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76" d="100"/>
          <a:sy n="76" d="100"/>
        </p:scale>
        <p:origin x="-1194" y="6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110" Type="http://schemas.openxmlformats.org/officeDocument/2006/relationships/slide" Target="slides/slide109.xml"/><Relationship Id="rId115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800B27-5411-493C-9D47-494E759DB63B}" type="datetimeFigureOut">
              <a:rPr lang="en-US" smtClean="0"/>
              <a:t>3/21/2018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E144FA-DBB6-45F8-BC0F-24E921A5D0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7563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2517394" y="540766"/>
            <a:ext cx="5936615" cy="5137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94360" y="4582744"/>
            <a:ext cx="8955278" cy="13061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algn="ctr">
              <a:lnSpc>
                <a:spcPts val="1240"/>
              </a:lnSpc>
            </a:pPr>
            <a:r>
              <a:rPr spc="-5" dirty="0"/>
              <a:t>prepared </a:t>
            </a:r>
            <a:r>
              <a:rPr dirty="0"/>
              <a:t>by </a:t>
            </a:r>
            <a:r>
              <a:rPr spc="-5" dirty="0"/>
              <a:t>Visakh </a:t>
            </a:r>
            <a:r>
              <a:rPr spc="-15" dirty="0"/>
              <a:t>V,Assistant</a:t>
            </a:r>
            <a:r>
              <a:rPr spc="-85" dirty="0"/>
              <a:t> </a:t>
            </a:r>
            <a:r>
              <a:rPr spc="-15" dirty="0"/>
              <a:t>Professor,</a:t>
            </a:r>
          </a:p>
          <a:p>
            <a:pPr algn="ctr">
              <a:lnSpc>
                <a:spcPct val="100000"/>
              </a:lnSpc>
            </a:pPr>
            <a:r>
              <a:rPr spc="-10" dirty="0"/>
              <a:t>LBSITW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202DFC-F66B-47AE-BBB6-661E8E2382B3}" type="datetime1">
              <a:rPr lang="en-US" smtClean="0"/>
              <a:t>3/21/2018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rgbClr val="FF0000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600" b="0" i="1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algn="ctr">
              <a:lnSpc>
                <a:spcPts val="1240"/>
              </a:lnSpc>
            </a:pPr>
            <a:r>
              <a:rPr spc="-5" dirty="0"/>
              <a:t>prepared </a:t>
            </a:r>
            <a:r>
              <a:rPr dirty="0"/>
              <a:t>by </a:t>
            </a:r>
            <a:r>
              <a:rPr spc="-5" dirty="0"/>
              <a:t>Visakh </a:t>
            </a:r>
            <a:r>
              <a:rPr spc="-15" dirty="0"/>
              <a:t>V,Assistant</a:t>
            </a:r>
            <a:r>
              <a:rPr spc="-85" dirty="0"/>
              <a:t> </a:t>
            </a:r>
            <a:r>
              <a:rPr spc="-15" dirty="0"/>
              <a:t>Professor,</a:t>
            </a:r>
          </a:p>
          <a:p>
            <a:pPr algn="ctr">
              <a:lnSpc>
                <a:spcPct val="100000"/>
              </a:lnSpc>
            </a:pPr>
            <a:r>
              <a:rPr spc="-10" dirty="0"/>
              <a:t>LBSITW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A06AF-604E-4A3F-A455-F1346E0F294A}" type="datetime1">
              <a:rPr lang="en-US" smtClean="0"/>
              <a:t>3/21/2018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rgbClr val="FF0000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algn="ctr">
              <a:lnSpc>
                <a:spcPts val="1240"/>
              </a:lnSpc>
            </a:pPr>
            <a:r>
              <a:rPr spc="-5" dirty="0"/>
              <a:t>prepared </a:t>
            </a:r>
            <a:r>
              <a:rPr dirty="0"/>
              <a:t>by </a:t>
            </a:r>
            <a:r>
              <a:rPr spc="-5" dirty="0"/>
              <a:t>Visakh </a:t>
            </a:r>
            <a:r>
              <a:rPr spc="-15" dirty="0"/>
              <a:t>V,Assistant</a:t>
            </a:r>
            <a:r>
              <a:rPr spc="-85" dirty="0"/>
              <a:t> </a:t>
            </a:r>
            <a:r>
              <a:rPr spc="-15" dirty="0"/>
              <a:t>Professor,</a:t>
            </a:r>
          </a:p>
          <a:p>
            <a:pPr algn="ctr">
              <a:lnSpc>
                <a:spcPct val="100000"/>
              </a:lnSpc>
            </a:pPr>
            <a:r>
              <a:rPr spc="-10" dirty="0"/>
              <a:t>LBSITW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535421-B3BF-4019-A3D7-C2E00D4553C9}" type="datetime1">
              <a:rPr lang="en-US" smtClean="0"/>
              <a:t>3/21/2018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rgbClr val="FF0000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algn="ctr">
              <a:lnSpc>
                <a:spcPts val="1240"/>
              </a:lnSpc>
            </a:pPr>
            <a:r>
              <a:rPr spc="-5" dirty="0"/>
              <a:t>prepared </a:t>
            </a:r>
            <a:r>
              <a:rPr dirty="0"/>
              <a:t>by </a:t>
            </a:r>
            <a:r>
              <a:rPr spc="-5" dirty="0"/>
              <a:t>Visakh </a:t>
            </a:r>
            <a:r>
              <a:rPr spc="-15" dirty="0"/>
              <a:t>V,Assistant</a:t>
            </a:r>
            <a:r>
              <a:rPr spc="-85" dirty="0"/>
              <a:t> </a:t>
            </a:r>
            <a:r>
              <a:rPr spc="-15" dirty="0"/>
              <a:t>Professor,</a:t>
            </a:r>
          </a:p>
          <a:p>
            <a:pPr algn="ctr">
              <a:lnSpc>
                <a:spcPct val="100000"/>
              </a:lnSpc>
            </a:pPr>
            <a:r>
              <a:rPr spc="-10" dirty="0"/>
              <a:t>LBSITW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DC7BFA-6041-44B1-B013-54C33853114A}" type="datetime1">
              <a:rPr lang="en-US" smtClean="0"/>
              <a:t>3/21/2018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algn="ctr">
              <a:lnSpc>
                <a:spcPts val="1240"/>
              </a:lnSpc>
            </a:pPr>
            <a:r>
              <a:rPr spc="-5" dirty="0"/>
              <a:t>prepared </a:t>
            </a:r>
            <a:r>
              <a:rPr dirty="0"/>
              <a:t>by </a:t>
            </a:r>
            <a:r>
              <a:rPr spc="-5" dirty="0"/>
              <a:t>Visakh </a:t>
            </a:r>
            <a:r>
              <a:rPr spc="-15" dirty="0"/>
              <a:t>V,Assistant</a:t>
            </a:r>
            <a:r>
              <a:rPr spc="-85" dirty="0"/>
              <a:t> </a:t>
            </a:r>
            <a:r>
              <a:rPr spc="-15" dirty="0"/>
              <a:t>Professor,</a:t>
            </a:r>
          </a:p>
          <a:p>
            <a:pPr algn="ctr">
              <a:lnSpc>
                <a:spcPct val="100000"/>
              </a:lnSpc>
            </a:pPr>
            <a:r>
              <a:rPr spc="-10" dirty="0"/>
              <a:t>LBSITW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034B65-10CA-42BF-8743-26B3CBA2B6B5}" type="datetime1">
              <a:rPr lang="en-US" smtClean="0"/>
              <a:t>3/21/2018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320165" y="2141347"/>
            <a:ext cx="6503669" cy="197738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rgbClr val="FF0000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35940" y="2305939"/>
            <a:ext cx="8424545" cy="16719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0" i="1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295650" y="6373774"/>
            <a:ext cx="2553335" cy="3606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algn="ctr">
              <a:lnSpc>
                <a:spcPts val="1240"/>
              </a:lnSpc>
            </a:pPr>
            <a:r>
              <a:rPr spc="-5" dirty="0"/>
              <a:t>prepared </a:t>
            </a:r>
            <a:r>
              <a:rPr dirty="0"/>
              <a:t>by </a:t>
            </a:r>
            <a:r>
              <a:rPr spc="-5" dirty="0"/>
              <a:t>Visakh </a:t>
            </a:r>
            <a:r>
              <a:rPr spc="-15" dirty="0"/>
              <a:t>V,Assistant</a:t>
            </a:r>
            <a:r>
              <a:rPr spc="-85" dirty="0"/>
              <a:t> </a:t>
            </a:r>
            <a:r>
              <a:rPr spc="-15" dirty="0"/>
              <a:t>Professor,</a:t>
            </a:r>
          </a:p>
          <a:p>
            <a:pPr algn="ctr">
              <a:lnSpc>
                <a:spcPct val="100000"/>
              </a:lnSpc>
            </a:pPr>
            <a:r>
              <a:rPr spc="-10" dirty="0"/>
              <a:t>LBSITW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CA606C-CFDA-4372-A073-EAC13B4F7573}" type="datetime1">
              <a:rPr lang="en-US" smtClean="0"/>
              <a:t>3/21/2018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hf sldNum="0" hdr="0" ft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4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2.jpg"/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4.png"/><Relationship Id="rId2" Type="http://schemas.openxmlformats.org/officeDocument/2006/relationships/image" Target="../media/image38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86.png"/><Relationship Id="rId4" Type="http://schemas.openxmlformats.org/officeDocument/2006/relationships/image" Target="../media/image385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8.png"/><Relationship Id="rId2" Type="http://schemas.openxmlformats.org/officeDocument/2006/relationships/image" Target="../media/image38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90.jpg"/><Relationship Id="rId5" Type="http://schemas.openxmlformats.org/officeDocument/2006/relationships/image" Target="../media/image389.jpg"/><Relationship Id="rId4" Type="http://schemas.openxmlformats.org/officeDocument/2006/relationships/image" Target="../media/image36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2.png"/><Relationship Id="rId2" Type="http://schemas.openxmlformats.org/officeDocument/2006/relationships/image" Target="../media/image39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93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8.png"/><Relationship Id="rId2" Type="http://schemas.openxmlformats.org/officeDocument/2006/relationships/image" Target="../media/image38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6.png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0.png"/><Relationship Id="rId3" Type="http://schemas.openxmlformats.org/officeDocument/2006/relationships/image" Target="../media/image395.png"/><Relationship Id="rId7" Type="http://schemas.openxmlformats.org/officeDocument/2006/relationships/image" Target="../media/image399.png"/><Relationship Id="rId12" Type="http://schemas.openxmlformats.org/officeDocument/2006/relationships/image" Target="../media/image403.png"/><Relationship Id="rId2" Type="http://schemas.openxmlformats.org/officeDocument/2006/relationships/image" Target="../media/image3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8.png"/><Relationship Id="rId11" Type="http://schemas.openxmlformats.org/officeDocument/2006/relationships/image" Target="../media/image385.png"/><Relationship Id="rId5" Type="http://schemas.openxmlformats.org/officeDocument/2006/relationships/image" Target="../media/image397.png"/><Relationship Id="rId10" Type="http://schemas.openxmlformats.org/officeDocument/2006/relationships/image" Target="../media/image402.png"/><Relationship Id="rId4" Type="http://schemas.openxmlformats.org/officeDocument/2006/relationships/image" Target="../media/image396.png"/><Relationship Id="rId9" Type="http://schemas.openxmlformats.org/officeDocument/2006/relationships/image" Target="../media/image401.png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4.jpg"/><Relationship Id="rId1" Type="http://schemas.openxmlformats.org/officeDocument/2006/relationships/slideLayout" Target="../slideLayouts/slideLayout5.xml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0.png"/><Relationship Id="rId13" Type="http://schemas.openxmlformats.org/officeDocument/2006/relationships/image" Target="../media/image414.png"/><Relationship Id="rId3" Type="http://schemas.openxmlformats.org/officeDocument/2006/relationships/image" Target="../media/image406.png"/><Relationship Id="rId7" Type="http://schemas.openxmlformats.org/officeDocument/2006/relationships/image" Target="../media/image409.png"/><Relationship Id="rId12" Type="http://schemas.openxmlformats.org/officeDocument/2006/relationships/image" Target="../media/image413.png"/><Relationship Id="rId2" Type="http://schemas.openxmlformats.org/officeDocument/2006/relationships/image" Target="../media/image405.png"/><Relationship Id="rId16" Type="http://schemas.openxmlformats.org/officeDocument/2006/relationships/image" Target="../media/image417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08.png"/><Relationship Id="rId11" Type="http://schemas.openxmlformats.org/officeDocument/2006/relationships/image" Target="../media/image412.png"/><Relationship Id="rId5" Type="http://schemas.openxmlformats.org/officeDocument/2006/relationships/image" Target="../media/image407.png"/><Relationship Id="rId15" Type="http://schemas.openxmlformats.org/officeDocument/2006/relationships/image" Target="../media/image416.png"/><Relationship Id="rId10" Type="http://schemas.openxmlformats.org/officeDocument/2006/relationships/image" Target="../media/image411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Relationship Id="rId14" Type="http://schemas.openxmlformats.org/officeDocument/2006/relationships/image" Target="../media/image41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3.png"/><Relationship Id="rId13" Type="http://schemas.openxmlformats.org/officeDocument/2006/relationships/image" Target="../media/image428.png"/><Relationship Id="rId3" Type="http://schemas.openxmlformats.org/officeDocument/2006/relationships/image" Target="../media/image418.png"/><Relationship Id="rId7" Type="http://schemas.openxmlformats.org/officeDocument/2006/relationships/image" Target="../media/image422.png"/><Relationship Id="rId12" Type="http://schemas.openxmlformats.org/officeDocument/2006/relationships/image" Target="../media/image427.png"/><Relationship Id="rId2" Type="http://schemas.openxmlformats.org/officeDocument/2006/relationships/image" Target="../media/image40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21.png"/><Relationship Id="rId11" Type="http://schemas.openxmlformats.org/officeDocument/2006/relationships/image" Target="../media/image426.png"/><Relationship Id="rId5" Type="http://schemas.openxmlformats.org/officeDocument/2006/relationships/image" Target="../media/image420.png"/><Relationship Id="rId10" Type="http://schemas.openxmlformats.org/officeDocument/2006/relationships/image" Target="../media/image425.png"/><Relationship Id="rId4" Type="http://schemas.openxmlformats.org/officeDocument/2006/relationships/image" Target="../media/image419.png"/><Relationship Id="rId9" Type="http://schemas.openxmlformats.org/officeDocument/2006/relationships/image" Target="../media/image424.png"/><Relationship Id="rId14" Type="http://schemas.openxmlformats.org/officeDocument/2006/relationships/image" Target="../media/image42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png"/><Relationship Id="rId18" Type="http://schemas.openxmlformats.org/officeDocument/2006/relationships/image" Target="../media/image46.png"/><Relationship Id="rId3" Type="http://schemas.openxmlformats.org/officeDocument/2006/relationships/image" Target="../media/image31.png"/><Relationship Id="rId21" Type="http://schemas.openxmlformats.org/officeDocument/2006/relationships/image" Target="../media/image49.png"/><Relationship Id="rId7" Type="http://schemas.openxmlformats.org/officeDocument/2006/relationships/image" Target="../media/image35.png"/><Relationship Id="rId12" Type="http://schemas.openxmlformats.org/officeDocument/2006/relationships/image" Target="../media/image40.png"/><Relationship Id="rId17" Type="http://schemas.openxmlformats.org/officeDocument/2006/relationships/image" Target="../media/image45.png"/><Relationship Id="rId2" Type="http://schemas.openxmlformats.org/officeDocument/2006/relationships/image" Target="../media/image30.png"/><Relationship Id="rId16" Type="http://schemas.openxmlformats.org/officeDocument/2006/relationships/image" Target="../media/image44.png"/><Relationship Id="rId20" Type="http://schemas.openxmlformats.org/officeDocument/2006/relationships/image" Target="../media/image4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5" Type="http://schemas.openxmlformats.org/officeDocument/2006/relationships/image" Target="../media/image43.png"/><Relationship Id="rId10" Type="http://schemas.openxmlformats.org/officeDocument/2006/relationships/image" Target="../media/image38.png"/><Relationship Id="rId19" Type="http://schemas.openxmlformats.org/officeDocument/2006/relationships/image" Target="../media/image47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Relationship Id="rId14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11" Type="http://schemas.openxmlformats.org/officeDocument/2006/relationships/image" Target="../media/image59.png"/><Relationship Id="rId5" Type="http://schemas.openxmlformats.org/officeDocument/2006/relationships/image" Target="../media/image53.png"/><Relationship Id="rId10" Type="http://schemas.openxmlformats.org/officeDocument/2006/relationships/image" Target="../media/image58.jpg"/><Relationship Id="rId4" Type="http://schemas.openxmlformats.org/officeDocument/2006/relationships/image" Target="../media/image52.png"/><Relationship Id="rId9" Type="http://schemas.openxmlformats.org/officeDocument/2006/relationships/image" Target="../media/image5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1.png"/><Relationship Id="rId11" Type="http://schemas.openxmlformats.org/officeDocument/2006/relationships/image" Target="../media/image65.jpg"/><Relationship Id="rId5" Type="http://schemas.openxmlformats.org/officeDocument/2006/relationships/image" Target="../media/image60.png"/><Relationship Id="rId10" Type="http://schemas.openxmlformats.org/officeDocument/2006/relationships/image" Target="../media/image64.png"/><Relationship Id="rId4" Type="http://schemas.openxmlformats.org/officeDocument/2006/relationships/image" Target="../media/image52.png"/><Relationship Id="rId9" Type="http://schemas.openxmlformats.org/officeDocument/2006/relationships/image" Target="../media/image63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67.png"/><Relationship Id="rId7" Type="http://schemas.openxmlformats.org/officeDocument/2006/relationships/image" Target="../media/image70.png"/><Relationship Id="rId12" Type="http://schemas.openxmlformats.org/officeDocument/2006/relationships/image" Target="../media/image74.jp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9.png"/><Relationship Id="rId11" Type="http://schemas.openxmlformats.org/officeDocument/2006/relationships/image" Target="../media/image73.png"/><Relationship Id="rId5" Type="http://schemas.openxmlformats.org/officeDocument/2006/relationships/image" Target="../media/image68.png"/><Relationship Id="rId10" Type="http://schemas.openxmlformats.org/officeDocument/2006/relationships/image" Target="../media/image72.png"/><Relationship Id="rId4" Type="http://schemas.openxmlformats.org/officeDocument/2006/relationships/image" Target="../media/image52.png"/><Relationship Id="rId9" Type="http://schemas.openxmlformats.org/officeDocument/2006/relationships/image" Target="../media/image71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13" Type="http://schemas.openxmlformats.org/officeDocument/2006/relationships/image" Target="../media/image86.png"/><Relationship Id="rId3" Type="http://schemas.openxmlformats.org/officeDocument/2006/relationships/image" Target="../media/image76.png"/><Relationship Id="rId7" Type="http://schemas.openxmlformats.org/officeDocument/2006/relationships/image" Target="../media/image80.png"/><Relationship Id="rId12" Type="http://schemas.openxmlformats.org/officeDocument/2006/relationships/image" Target="../media/image85.png"/><Relationship Id="rId17" Type="http://schemas.openxmlformats.org/officeDocument/2006/relationships/image" Target="../media/image90.png"/><Relationship Id="rId2" Type="http://schemas.openxmlformats.org/officeDocument/2006/relationships/image" Target="../media/image75.jpg"/><Relationship Id="rId16" Type="http://schemas.openxmlformats.org/officeDocument/2006/relationships/image" Target="../media/image8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9.png"/><Relationship Id="rId11" Type="http://schemas.openxmlformats.org/officeDocument/2006/relationships/image" Target="../media/image84.png"/><Relationship Id="rId5" Type="http://schemas.openxmlformats.org/officeDocument/2006/relationships/image" Target="../media/image78.png"/><Relationship Id="rId15" Type="http://schemas.openxmlformats.org/officeDocument/2006/relationships/image" Target="../media/image88.png"/><Relationship Id="rId10" Type="http://schemas.openxmlformats.org/officeDocument/2006/relationships/image" Target="../media/image83.png"/><Relationship Id="rId4" Type="http://schemas.openxmlformats.org/officeDocument/2006/relationships/image" Target="../media/image77.png"/><Relationship Id="rId9" Type="http://schemas.openxmlformats.org/officeDocument/2006/relationships/image" Target="../media/image82.png"/><Relationship Id="rId14" Type="http://schemas.openxmlformats.org/officeDocument/2006/relationships/image" Target="../media/image87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92.png"/><Relationship Id="rId7" Type="http://schemas.openxmlformats.org/officeDocument/2006/relationships/image" Target="../media/image96.png"/><Relationship Id="rId2" Type="http://schemas.openxmlformats.org/officeDocument/2006/relationships/image" Target="../media/image91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10" Type="http://schemas.openxmlformats.org/officeDocument/2006/relationships/image" Target="../media/image99.png"/><Relationship Id="rId4" Type="http://schemas.openxmlformats.org/officeDocument/2006/relationships/image" Target="../media/image93.png"/><Relationship Id="rId9" Type="http://schemas.openxmlformats.org/officeDocument/2006/relationships/image" Target="../media/image9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1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13" Type="http://schemas.openxmlformats.org/officeDocument/2006/relationships/image" Target="../media/image117.png"/><Relationship Id="rId3" Type="http://schemas.openxmlformats.org/officeDocument/2006/relationships/image" Target="../media/image107.png"/><Relationship Id="rId7" Type="http://schemas.openxmlformats.org/officeDocument/2006/relationships/image" Target="../media/image111.jpg"/><Relationship Id="rId12" Type="http://schemas.openxmlformats.org/officeDocument/2006/relationships/image" Target="../media/image116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0.png"/><Relationship Id="rId11" Type="http://schemas.openxmlformats.org/officeDocument/2006/relationships/image" Target="../media/image115.png"/><Relationship Id="rId5" Type="http://schemas.openxmlformats.org/officeDocument/2006/relationships/image" Target="../media/image109.png"/><Relationship Id="rId10" Type="http://schemas.openxmlformats.org/officeDocument/2006/relationships/image" Target="../media/image114.png"/><Relationship Id="rId4" Type="http://schemas.openxmlformats.org/officeDocument/2006/relationships/image" Target="../media/image108.png"/><Relationship Id="rId9" Type="http://schemas.openxmlformats.org/officeDocument/2006/relationships/image" Target="../media/image113.png"/><Relationship Id="rId14" Type="http://schemas.openxmlformats.org/officeDocument/2006/relationships/image" Target="../media/image118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png"/><Relationship Id="rId13" Type="http://schemas.openxmlformats.org/officeDocument/2006/relationships/image" Target="../media/image131.png"/><Relationship Id="rId3" Type="http://schemas.openxmlformats.org/officeDocument/2006/relationships/image" Target="../media/image121.png"/><Relationship Id="rId7" Type="http://schemas.openxmlformats.org/officeDocument/2006/relationships/image" Target="../media/image125.png"/><Relationship Id="rId12" Type="http://schemas.openxmlformats.org/officeDocument/2006/relationships/image" Target="../media/image130.png"/><Relationship Id="rId17" Type="http://schemas.openxmlformats.org/officeDocument/2006/relationships/image" Target="../media/image135.png"/><Relationship Id="rId2" Type="http://schemas.openxmlformats.org/officeDocument/2006/relationships/image" Target="../media/image120.png"/><Relationship Id="rId16" Type="http://schemas.openxmlformats.org/officeDocument/2006/relationships/image" Target="../media/image13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4.png"/><Relationship Id="rId11" Type="http://schemas.openxmlformats.org/officeDocument/2006/relationships/image" Target="../media/image129.png"/><Relationship Id="rId5" Type="http://schemas.openxmlformats.org/officeDocument/2006/relationships/image" Target="../media/image123.png"/><Relationship Id="rId15" Type="http://schemas.openxmlformats.org/officeDocument/2006/relationships/image" Target="../media/image133.png"/><Relationship Id="rId10" Type="http://schemas.openxmlformats.org/officeDocument/2006/relationships/image" Target="../media/image128.png"/><Relationship Id="rId4" Type="http://schemas.openxmlformats.org/officeDocument/2006/relationships/image" Target="../media/image122.png"/><Relationship Id="rId9" Type="http://schemas.openxmlformats.org/officeDocument/2006/relationships/image" Target="../media/image127.png"/><Relationship Id="rId14" Type="http://schemas.openxmlformats.org/officeDocument/2006/relationships/image" Target="../media/image13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jpg"/><Relationship Id="rId7" Type="http://schemas.openxmlformats.org/officeDocument/2006/relationships/image" Target="../media/image2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9.png"/><Relationship Id="rId5" Type="http://schemas.openxmlformats.org/officeDocument/2006/relationships/image" Target="../media/image26.png"/><Relationship Id="rId4" Type="http://schemas.openxmlformats.org/officeDocument/2006/relationships/image" Target="../media/image138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3" Type="http://schemas.openxmlformats.org/officeDocument/2006/relationships/image" Target="../media/image130.png"/><Relationship Id="rId7" Type="http://schemas.openxmlformats.org/officeDocument/2006/relationships/image" Target="../media/image134.png"/><Relationship Id="rId12" Type="http://schemas.openxmlformats.org/officeDocument/2006/relationships/image" Target="../media/image144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3.png"/><Relationship Id="rId11" Type="http://schemas.openxmlformats.org/officeDocument/2006/relationships/image" Target="../media/image143.png"/><Relationship Id="rId5" Type="http://schemas.openxmlformats.org/officeDocument/2006/relationships/image" Target="../media/image132.png"/><Relationship Id="rId10" Type="http://schemas.openxmlformats.org/officeDocument/2006/relationships/image" Target="../media/image142.png"/><Relationship Id="rId4" Type="http://schemas.openxmlformats.org/officeDocument/2006/relationships/image" Target="../media/image131.png"/><Relationship Id="rId9" Type="http://schemas.openxmlformats.org/officeDocument/2006/relationships/image" Target="../media/image141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png"/><Relationship Id="rId13" Type="http://schemas.openxmlformats.org/officeDocument/2006/relationships/image" Target="../media/image131.png"/><Relationship Id="rId3" Type="http://schemas.openxmlformats.org/officeDocument/2006/relationships/image" Target="../media/image146.png"/><Relationship Id="rId7" Type="http://schemas.openxmlformats.org/officeDocument/2006/relationships/image" Target="../media/image124.png"/><Relationship Id="rId12" Type="http://schemas.openxmlformats.org/officeDocument/2006/relationships/image" Target="../media/image130.png"/><Relationship Id="rId17" Type="http://schemas.openxmlformats.org/officeDocument/2006/relationships/image" Target="../media/image135.png"/><Relationship Id="rId2" Type="http://schemas.openxmlformats.org/officeDocument/2006/relationships/image" Target="../media/image145.png"/><Relationship Id="rId16" Type="http://schemas.openxmlformats.org/officeDocument/2006/relationships/image" Target="../media/image13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3.png"/><Relationship Id="rId11" Type="http://schemas.openxmlformats.org/officeDocument/2006/relationships/image" Target="../media/image129.png"/><Relationship Id="rId5" Type="http://schemas.openxmlformats.org/officeDocument/2006/relationships/image" Target="../media/image147.png"/><Relationship Id="rId15" Type="http://schemas.openxmlformats.org/officeDocument/2006/relationships/image" Target="../media/image133.png"/><Relationship Id="rId10" Type="http://schemas.openxmlformats.org/officeDocument/2006/relationships/image" Target="../media/image128.png"/><Relationship Id="rId4" Type="http://schemas.openxmlformats.org/officeDocument/2006/relationships/image" Target="../media/image121.png"/><Relationship Id="rId9" Type="http://schemas.openxmlformats.org/officeDocument/2006/relationships/image" Target="../media/image127.png"/><Relationship Id="rId14" Type="http://schemas.openxmlformats.org/officeDocument/2006/relationships/image" Target="../media/image132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3" Type="http://schemas.openxmlformats.org/officeDocument/2006/relationships/image" Target="../media/image130.png"/><Relationship Id="rId7" Type="http://schemas.openxmlformats.org/officeDocument/2006/relationships/image" Target="../media/image134.png"/><Relationship Id="rId12" Type="http://schemas.openxmlformats.org/officeDocument/2006/relationships/image" Target="../media/image144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3.png"/><Relationship Id="rId11" Type="http://schemas.openxmlformats.org/officeDocument/2006/relationships/image" Target="../media/image143.png"/><Relationship Id="rId5" Type="http://schemas.openxmlformats.org/officeDocument/2006/relationships/image" Target="../media/image132.png"/><Relationship Id="rId10" Type="http://schemas.openxmlformats.org/officeDocument/2006/relationships/image" Target="../media/image142.png"/><Relationship Id="rId4" Type="http://schemas.openxmlformats.org/officeDocument/2006/relationships/image" Target="../media/image131.png"/><Relationship Id="rId9" Type="http://schemas.openxmlformats.org/officeDocument/2006/relationships/image" Target="../media/image14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jpg"/><Relationship Id="rId2" Type="http://schemas.openxmlformats.org/officeDocument/2006/relationships/image" Target="../media/image149.jp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jp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jpg"/><Relationship Id="rId2" Type="http://schemas.openxmlformats.org/officeDocument/2006/relationships/image" Target="../media/image153.jp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55.jp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jpg"/><Relationship Id="rId2" Type="http://schemas.openxmlformats.org/officeDocument/2006/relationships/image" Target="../media/image157.jp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3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7.png"/><Relationship Id="rId13" Type="http://schemas.openxmlformats.org/officeDocument/2006/relationships/image" Target="../media/image131.png"/><Relationship Id="rId3" Type="http://schemas.openxmlformats.org/officeDocument/2006/relationships/image" Target="../media/image146.png"/><Relationship Id="rId7" Type="http://schemas.openxmlformats.org/officeDocument/2006/relationships/image" Target="../media/image126.png"/><Relationship Id="rId12" Type="http://schemas.openxmlformats.org/officeDocument/2006/relationships/image" Target="../media/image130.png"/><Relationship Id="rId17" Type="http://schemas.openxmlformats.org/officeDocument/2006/relationships/image" Target="../media/image135.png"/><Relationship Id="rId2" Type="http://schemas.openxmlformats.org/officeDocument/2006/relationships/image" Target="../media/image164.png"/><Relationship Id="rId16" Type="http://schemas.openxmlformats.org/officeDocument/2006/relationships/image" Target="../media/image13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6.png"/><Relationship Id="rId11" Type="http://schemas.openxmlformats.org/officeDocument/2006/relationships/image" Target="../media/image129.png"/><Relationship Id="rId5" Type="http://schemas.openxmlformats.org/officeDocument/2006/relationships/image" Target="../media/image124.png"/><Relationship Id="rId15" Type="http://schemas.openxmlformats.org/officeDocument/2006/relationships/image" Target="../media/image133.png"/><Relationship Id="rId10" Type="http://schemas.openxmlformats.org/officeDocument/2006/relationships/image" Target="../media/image128.png"/><Relationship Id="rId4" Type="http://schemas.openxmlformats.org/officeDocument/2006/relationships/image" Target="../media/image165.png"/><Relationship Id="rId9" Type="http://schemas.openxmlformats.org/officeDocument/2006/relationships/image" Target="../media/image127.png"/><Relationship Id="rId14" Type="http://schemas.openxmlformats.org/officeDocument/2006/relationships/image" Target="../media/image132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jp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jp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7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4.jp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1.png"/><Relationship Id="rId3" Type="http://schemas.openxmlformats.org/officeDocument/2006/relationships/image" Target="../media/image176.jpg"/><Relationship Id="rId7" Type="http://schemas.openxmlformats.org/officeDocument/2006/relationships/image" Target="../media/image180.png"/><Relationship Id="rId2" Type="http://schemas.openxmlformats.org/officeDocument/2006/relationships/image" Target="../media/image17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9.png"/><Relationship Id="rId5" Type="http://schemas.openxmlformats.org/officeDocument/2006/relationships/image" Target="../media/image178.png"/><Relationship Id="rId10" Type="http://schemas.openxmlformats.org/officeDocument/2006/relationships/image" Target="../media/image183.png"/><Relationship Id="rId4" Type="http://schemas.openxmlformats.org/officeDocument/2006/relationships/image" Target="../media/image177.png"/><Relationship Id="rId9" Type="http://schemas.openxmlformats.org/officeDocument/2006/relationships/image" Target="../media/image182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jp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8.jp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4.png"/><Relationship Id="rId13" Type="http://schemas.openxmlformats.org/officeDocument/2006/relationships/image" Target="../media/image199.jpg"/><Relationship Id="rId3" Type="http://schemas.openxmlformats.org/officeDocument/2006/relationships/image" Target="../media/image189.jpg"/><Relationship Id="rId7" Type="http://schemas.openxmlformats.org/officeDocument/2006/relationships/image" Target="../media/image193.png"/><Relationship Id="rId12" Type="http://schemas.openxmlformats.org/officeDocument/2006/relationships/image" Target="../media/image198.pn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2.png"/><Relationship Id="rId11" Type="http://schemas.openxmlformats.org/officeDocument/2006/relationships/image" Target="../media/image197.png"/><Relationship Id="rId5" Type="http://schemas.openxmlformats.org/officeDocument/2006/relationships/image" Target="../media/image191.png"/><Relationship Id="rId10" Type="http://schemas.openxmlformats.org/officeDocument/2006/relationships/image" Target="../media/image196.png"/><Relationship Id="rId4" Type="http://schemas.openxmlformats.org/officeDocument/2006/relationships/image" Target="../media/image190.jpg"/><Relationship Id="rId9" Type="http://schemas.openxmlformats.org/officeDocument/2006/relationships/image" Target="../media/image195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7" Type="http://schemas.openxmlformats.org/officeDocument/2006/relationships/image" Target="../media/image205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4.png"/><Relationship Id="rId5" Type="http://schemas.openxmlformats.org/officeDocument/2006/relationships/image" Target="../media/image203.jpg"/><Relationship Id="rId4" Type="http://schemas.openxmlformats.org/officeDocument/2006/relationships/image" Target="../media/image202.jp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3.png"/><Relationship Id="rId13" Type="http://schemas.openxmlformats.org/officeDocument/2006/relationships/image" Target="../media/image218.png"/><Relationship Id="rId3" Type="http://schemas.openxmlformats.org/officeDocument/2006/relationships/image" Target="../media/image208.png"/><Relationship Id="rId7" Type="http://schemas.openxmlformats.org/officeDocument/2006/relationships/image" Target="../media/image212.png"/><Relationship Id="rId12" Type="http://schemas.openxmlformats.org/officeDocument/2006/relationships/image" Target="../media/image217.png"/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1.png"/><Relationship Id="rId11" Type="http://schemas.openxmlformats.org/officeDocument/2006/relationships/image" Target="../media/image216.png"/><Relationship Id="rId5" Type="http://schemas.openxmlformats.org/officeDocument/2006/relationships/image" Target="../media/image210.png"/><Relationship Id="rId10" Type="http://schemas.openxmlformats.org/officeDocument/2006/relationships/image" Target="../media/image215.png"/><Relationship Id="rId4" Type="http://schemas.openxmlformats.org/officeDocument/2006/relationships/image" Target="../media/image209.png"/><Relationship Id="rId9" Type="http://schemas.openxmlformats.org/officeDocument/2006/relationships/image" Target="../media/image214.png"/><Relationship Id="rId14" Type="http://schemas.openxmlformats.org/officeDocument/2006/relationships/image" Target="../media/image219.jp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jpg"/><Relationship Id="rId2" Type="http://schemas.openxmlformats.org/officeDocument/2006/relationships/image" Target="../media/image220.jp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jpg"/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png"/><Relationship Id="rId2" Type="http://schemas.openxmlformats.org/officeDocument/2006/relationships/image" Target="../media/image224.jpg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jpg"/><Relationship Id="rId2" Type="http://schemas.openxmlformats.org/officeDocument/2006/relationships/image" Target="../media/image226.jpg"/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png"/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2.jpg"/><Relationship Id="rId5" Type="http://schemas.openxmlformats.org/officeDocument/2006/relationships/image" Target="../media/image231.png"/><Relationship Id="rId4" Type="http://schemas.openxmlformats.org/officeDocument/2006/relationships/image" Target="../media/image230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5.png"/><Relationship Id="rId2" Type="http://schemas.openxmlformats.org/officeDocument/2006/relationships/image" Target="../media/image234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37.png"/><Relationship Id="rId4" Type="http://schemas.openxmlformats.org/officeDocument/2006/relationships/image" Target="../media/image236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9.jpg"/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4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4.jpg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5.jpg"/><Relationship Id="rId2" Type="http://schemas.openxmlformats.org/officeDocument/2006/relationships/image" Target="../media/image24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6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4.jpg"/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8.png"/><Relationship Id="rId2" Type="http://schemas.openxmlformats.org/officeDocument/2006/relationships/image" Target="../media/image247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image" Target="../media/image2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3.png"/><Relationship Id="rId4" Type="http://schemas.openxmlformats.org/officeDocument/2006/relationships/image" Target="../media/image251.jp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3.png"/><Relationship Id="rId2" Type="http://schemas.openxmlformats.org/officeDocument/2006/relationships/image" Target="../media/image252.png"/><Relationship Id="rId1" Type="http://schemas.openxmlformats.org/officeDocument/2006/relationships/slideLayout" Target="../slideLayouts/slideLayout5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jpg"/><Relationship Id="rId2" Type="http://schemas.openxmlformats.org/officeDocument/2006/relationships/image" Target="../media/image25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56.jp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8.png"/><Relationship Id="rId2" Type="http://schemas.openxmlformats.org/officeDocument/2006/relationships/image" Target="../media/image257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image" Target="../media/image259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1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3.jpg"/><Relationship Id="rId2" Type="http://schemas.openxmlformats.org/officeDocument/2006/relationships/image" Target="../media/image26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64.jp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5.png"/><Relationship Id="rId1" Type="http://schemas.openxmlformats.org/officeDocument/2006/relationships/slideLayout" Target="../slideLayouts/slideLayout5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7.jpg"/><Relationship Id="rId2" Type="http://schemas.openxmlformats.org/officeDocument/2006/relationships/image" Target="../media/image266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0.png"/><Relationship Id="rId5" Type="http://schemas.openxmlformats.org/officeDocument/2006/relationships/image" Target="../media/image269.png"/><Relationship Id="rId4" Type="http://schemas.openxmlformats.org/officeDocument/2006/relationships/image" Target="../media/image268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2.png"/><Relationship Id="rId2" Type="http://schemas.openxmlformats.org/officeDocument/2006/relationships/image" Target="../media/image27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3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5.png"/><Relationship Id="rId2" Type="http://schemas.openxmlformats.org/officeDocument/2006/relationships/image" Target="../media/image27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6.pn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7.png"/><Relationship Id="rId1" Type="http://schemas.openxmlformats.org/officeDocument/2006/relationships/slideLayout" Target="../slideLayouts/slideLayout5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9.png"/><Relationship Id="rId2" Type="http://schemas.openxmlformats.org/officeDocument/2006/relationships/image" Target="../media/image278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6.png"/><Relationship Id="rId13" Type="http://schemas.openxmlformats.org/officeDocument/2006/relationships/image" Target="../media/image291.png"/><Relationship Id="rId18" Type="http://schemas.openxmlformats.org/officeDocument/2006/relationships/image" Target="../media/image296.png"/><Relationship Id="rId3" Type="http://schemas.openxmlformats.org/officeDocument/2006/relationships/image" Target="../media/image281.png"/><Relationship Id="rId21" Type="http://schemas.openxmlformats.org/officeDocument/2006/relationships/image" Target="../media/image299.png"/><Relationship Id="rId7" Type="http://schemas.openxmlformats.org/officeDocument/2006/relationships/image" Target="../media/image285.png"/><Relationship Id="rId12" Type="http://schemas.openxmlformats.org/officeDocument/2006/relationships/image" Target="../media/image290.png"/><Relationship Id="rId17" Type="http://schemas.openxmlformats.org/officeDocument/2006/relationships/image" Target="../media/image295.png"/><Relationship Id="rId25" Type="http://schemas.openxmlformats.org/officeDocument/2006/relationships/image" Target="../media/image303.png"/><Relationship Id="rId2" Type="http://schemas.openxmlformats.org/officeDocument/2006/relationships/image" Target="../media/image280.jpg"/><Relationship Id="rId16" Type="http://schemas.openxmlformats.org/officeDocument/2006/relationships/image" Target="../media/image294.png"/><Relationship Id="rId20" Type="http://schemas.openxmlformats.org/officeDocument/2006/relationships/image" Target="../media/image29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4.png"/><Relationship Id="rId11" Type="http://schemas.openxmlformats.org/officeDocument/2006/relationships/image" Target="../media/image289.png"/><Relationship Id="rId24" Type="http://schemas.openxmlformats.org/officeDocument/2006/relationships/image" Target="../media/image302.png"/><Relationship Id="rId5" Type="http://schemas.openxmlformats.org/officeDocument/2006/relationships/image" Target="../media/image283.png"/><Relationship Id="rId15" Type="http://schemas.openxmlformats.org/officeDocument/2006/relationships/image" Target="../media/image293.png"/><Relationship Id="rId23" Type="http://schemas.openxmlformats.org/officeDocument/2006/relationships/image" Target="../media/image301.png"/><Relationship Id="rId10" Type="http://schemas.openxmlformats.org/officeDocument/2006/relationships/image" Target="../media/image288.png"/><Relationship Id="rId19" Type="http://schemas.openxmlformats.org/officeDocument/2006/relationships/image" Target="../media/image297.png"/><Relationship Id="rId4" Type="http://schemas.openxmlformats.org/officeDocument/2006/relationships/image" Target="../media/image282.jpg"/><Relationship Id="rId9" Type="http://schemas.openxmlformats.org/officeDocument/2006/relationships/image" Target="../media/image287.png"/><Relationship Id="rId14" Type="http://schemas.openxmlformats.org/officeDocument/2006/relationships/image" Target="../media/image292.png"/><Relationship Id="rId22" Type="http://schemas.openxmlformats.org/officeDocument/2006/relationships/image" Target="../media/image300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5.jpg"/><Relationship Id="rId2" Type="http://schemas.openxmlformats.org/officeDocument/2006/relationships/image" Target="../media/image30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16.png"/><Relationship Id="rId18" Type="http://schemas.openxmlformats.org/officeDocument/2006/relationships/image" Target="../media/image287.png"/><Relationship Id="rId26" Type="http://schemas.openxmlformats.org/officeDocument/2006/relationships/image" Target="../media/image324.png"/><Relationship Id="rId39" Type="http://schemas.openxmlformats.org/officeDocument/2006/relationships/image" Target="../media/image336.png"/><Relationship Id="rId3" Type="http://schemas.openxmlformats.org/officeDocument/2006/relationships/image" Target="../media/image282.jpg"/><Relationship Id="rId21" Type="http://schemas.openxmlformats.org/officeDocument/2006/relationships/image" Target="../media/image290.png"/><Relationship Id="rId34" Type="http://schemas.openxmlformats.org/officeDocument/2006/relationships/image" Target="../media/image332.png"/><Relationship Id="rId42" Type="http://schemas.openxmlformats.org/officeDocument/2006/relationships/image" Target="../media/image339.png"/><Relationship Id="rId47" Type="http://schemas.openxmlformats.org/officeDocument/2006/relationships/image" Target="../media/image344.png"/><Relationship Id="rId50" Type="http://schemas.openxmlformats.org/officeDocument/2006/relationships/image" Target="../media/image347.png"/><Relationship Id="rId7" Type="http://schemas.openxmlformats.org/officeDocument/2006/relationships/image" Target="../media/image310.png"/><Relationship Id="rId12" Type="http://schemas.openxmlformats.org/officeDocument/2006/relationships/image" Target="../media/image315.png"/><Relationship Id="rId17" Type="http://schemas.openxmlformats.org/officeDocument/2006/relationships/image" Target="../media/image319.png"/><Relationship Id="rId25" Type="http://schemas.openxmlformats.org/officeDocument/2006/relationships/image" Target="../media/image323.png"/><Relationship Id="rId33" Type="http://schemas.openxmlformats.org/officeDocument/2006/relationships/image" Target="../media/image331.png"/><Relationship Id="rId38" Type="http://schemas.openxmlformats.org/officeDocument/2006/relationships/image" Target="../media/image335.png"/><Relationship Id="rId46" Type="http://schemas.openxmlformats.org/officeDocument/2006/relationships/image" Target="../media/image343.png"/><Relationship Id="rId2" Type="http://schemas.openxmlformats.org/officeDocument/2006/relationships/image" Target="../media/image306.png"/><Relationship Id="rId16" Type="http://schemas.openxmlformats.org/officeDocument/2006/relationships/image" Target="../media/image318.png"/><Relationship Id="rId20" Type="http://schemas.openxmlformats.org/officeDocument/2006/relationships/image" Target="../media/image289.png"/><Relationship Id="rId29" Type="http://schemas.openxmlformats.org/officeDocument/2006/relationships/image" Target="../media/image327.png"/><Relationship Id="rId41" Type="http://schemas.openxmlformats.org/officeDocument/2006/relationships/image" Target="../media/image3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9.png"/><Relationship Id="rId11" Type="http://schemas.openxmlformats.org/officeDocument/2006/relationships/image" Target="../media/image314.png"/><Relationship Id="rId24" Type="http://schemas.openxmlformats.org/officeDocument/2006/relationships/image" Target="../media/image322.png"/><Relationship Id="rId32" Type="http://schemas.openxmlformats.org/officeDocument/2006/relationships/image" Target="../media/image330.png"/><Relationship Id="rId37" Type="http://schemas.openxmlformats.org/officeDocument/2006/relationships/image" Target="../media/image334.png"/><Relationship Id="rId40" Type="http://schemas.openxmlformats.org/officeDocument/2006/relationships/image" Target="../media/image337.png"/><Relationship Id="rId45" Type="http://schemas.openxmlformats.org/officeDocument/2006/relationships/image" Target="../media/image342.png"/><Relationship Id="rId5" Type="http://schemas.openxmlformats.org/officeDocument/2006/relationships/image" Target="../media/image308.png"/><Relationship Id="rId15" Type="http://schemas.openxmlformats.org/officeDocument/2006/relationships/image" Target="../media/image317.png"/><Relationship Id="rId23" Type="http://schemas.openxmlformats.org/officeDocument/2006/relationships/image" Target="../media/image321.png"/><Relationship Id="rId28" Type="http://schemas.openxmlformats.org/officeDocument/2006/relationships/image" Target="../media/image326.png"/><Relationship Id="rId36" Type="http://schemas.openxmlformats.org/officeDocument/2006/relationships/image" Target="../media/image333.png"/><Relationship Id="rId49" Type="http://schemas.openxmlformats.org/officeDocument/2006/relationships/image" Target="../media/image346.png"/><Relationship Id="rId10" Type="http://schemas.openxmlformats.org/officeDocument/2006/relationships/image" Target="../media/image313.png"/><Relationship Id="rId19" Type="http://schemas.openxmlformats.org/officeDocument/2006/relationships/image" Target="../media/image288.png"/><Relationship Id="rId31" Type="http://schemas.openxmlformats.org/officeDocument/2006/relationships/image" Target="../media/image329.png"/><Relationship Id="rId44" Type="http://schemas.openxmlformats.org/officeDocument/2006/relationships/image" Target="../media/image341.png"/><Relationship Id="rId52" Type="http://schemas.openxmlformats.org/officeDocument/2006/relationships/image" Target="../media/image349.png"/><Relationship Id="rId4" Type="http://schemas.openxmlformats.org/officeDocument/2006/relationships/image" Target="../media/image307.png"/><Relationship Id="rId9" Type="http://schemas.openxmlformats.org/officeDocument/2006/relationships/image" Target="../media/image312.png"/><Relationship Id="rId14" Type="http://schemas.openxmlformats.org/officeDocument/2006/relationships/image" Target="../media/image283.png"/><Relationship Id="rId22" Type="http://schemas.openxmlformats.org/officeDocument/2006/relationships/image" Target="../media/image320.png"/><Relationship Id="rId27" Type="http://schemas.openxmlformats.org/officeDocument/2006/relationships/image" Target="../media/image325.png"/><Relationship Id="rId30" Type="http://schemas.openxmlformats.org/officeDocument/2006/relationships/image" Target="../media/image328.png"/><Relationship Id="rId35" Type="http://schemas.openxmlformats.org/officeDocument/2006/relationships/image" Target="../media/image302.png"/><Relationship Id="rId43" Type="http://schemas.openxmlformats.org/officeDocument/2006/relationships/image" Target="../media/image340.png"/><Relationship Id="rId48" Type="http://schemas.openxmlformats.org/officeDocument/2006/relationships/image" Target="../media/image345.png"/><Relationship Id="rId8" Type="http://schemas.openxmlformats.org/officeDocument/2006/relationships/image" Target="../media/image311.png"/><Relationship Id="rId51" Type="http://schemas.openxmlformats.org/officeDocument/2006/relationships/image" Target="../media/image348.pn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4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2.jpg"/><Relationship Id="rId2" Type="http://schemas.openxmlformats.org/officeDocument/2006/relationships/image" Target="../media/image351.jpg"/><Relationship Id="rId1" Type="http://schemas.openxmlformats.org/officeDocument/2006/relationships/slideLayout" Target="../slideLayouts/slideLayout5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3.jpg"/><Relationship Id="rId1" Type="http://schemas.openxmlformats.org/officeDocument/2006/relationships/slideLayout" Target="../slideLayouts/slideLayout5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5.jpg"/><Relationship Id="rId2" Type="http://schemas.openxmlformats.org/officeDocument/2006/relationships/image" Target="../media/image354.png"/><Relationship Id="rId1" Type="http://schemas.openxmlformats.org/officeDocument/2006/relationships/slideLayout" Target="../slideLayouts/slideLayout5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7.png"/><Relationship Id="rId2" Type="http://schemas.openxmlformats.org/officeDocument/2006/relationships/image" Target="../media/image356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4.png"/><Relationship Id="rId3" Type="http://schemas.openxmlformats.org/officeDocument/2006/relationships/image" Target="../media/image359.png"/><Relationship Id="rId7" Type="http://schemas.openxmlformats.org/officeDocument/2006/relationships/image" Target="../media/image363.png"/><Relationship Id="rId2" Type="http://schemas.openxmlformats.org/officeDocument/2006/relationships/image" Target="../media/image358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62.png"/><Relationship Id="rId11" Type="http://schemas.openxmlformats.org/officeDocument/2006/relationships/image" Target="../media/image42.png"/><Relationship Id="rId5" Type="http://schemas.openxmlformats.org/officeDocument/2006/relationships/image" Target="../media/image361.png"/><Relationship Id="rId10" Type="http://schemas.openxmlformats.org/officeDocument/2006/relationships/image" Target="../media/image47.png"/><Relationship Id="rId4" Type="http://schemas.openxmlformats.org/officeDocument/2006/relationships/image" Target="../media/image360.png"/><Relationship Id="rId9" Type="http://schemas.openxmlformats.org/officeDocument/2006/relationships/image" Target="../media/image365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1.png"/><Relationship Id="rId3" Type="http://schemas.openxmlformats.org/officeDocument/2006/relationships/image" Target="../media/image367.png"/><Relationship Id="rId7" Type="http://schemas.openxmlformats.org/officeDocument/2006/relationships/image" Target="../media/image370.png"/><Relationship Id="rId2" Type="http://schemas.openxmlformats.org/officeDocument/2006/relationships/image" Target="../media/image36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69.png"/><Relationship Id="rId5" Type="http://schemas.openxmlformats.org/officeDocument/2006/relationships/image" Target="../media/image368.png"/><Relationship Id="rId10" Type="http://schemas.openxmlformats.org/officeDocument/2006/relationships/image" Target="../media/image372.png"/><Relationship Id="rId4" Type="http://schemas.openxmlformats.org/officeDocument/2006/relationships/image" Target="../media/image361.png"/><Relationship Id="rId9" Type="http://schemas.openxmlformats.org/officeDocument/2006/relationships/image" Target="../media/image47.png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9.png"/><Relationship Id="rId3" Type="http://schemas.openxmlformats.org/officeDocument/2006/relationships/image" Target="../media/image374.png"/><Relationship Id="rId7" Type="http://schemas.openxmlformats.org/officeDocument/2006/relationships/image" Target="../media/image378.png"/><Relationship Id="rId2" Type="http://schemas.openxmlformats.org/officeDocument/2006/relationships/image" Target="../media/image37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77.png"/><Relationship Id="rId11" Type="http://schemas.openxmlformats.org/officeDocument/2006/relationships/image" Target="../media/image381.png"/><Relationship Id="rId5" Type="http://schemas.openxmlformats.org/officeDocument/2006/relationships/image" Target="../media/image376.png"/><Relationship Id="rId10" Type="http://schemas.openxmlformats.org/officeDocument/2006/relationships/image" Target="../media/image380.png"/><Relationship Id="rId4" Type="http://schemas.openxmlformats.org/officeDocument/2006/relationships/image" Target="../media/image375.png"/><Relationship Id="rId9" Type="http://schemas.openxmlformats.org/officeDocument/2006/relationships/image" Target="../media/image17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61" y="761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61" y="761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ln w="25908">
            <a:solidFill>
              <a:srgbClr val="385D8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1335" y="2092451"/>
            <a:ext cx="4628388" cy="685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4974" y="2157222"/>
            <a:ext cx="4500741" cy="5571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7432" y="3189732"/>
            <a:ext cx="4811268" cy="68427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1225" y="3254502"/>
            <a:ext cx="4683085" cy="55511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739" y="696213"/>
            <a:ext cx="8513445" cy="2159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b="1" spc="-15" dirty="0">
                <a:solidFill>
                  <a:srgbClr val="000099"/>
                </a:solidFill>
                <a:latin typeface="Calibri"/>
                <a:cs typeface="Calibri"/>
              </a:rPr>
              <a:t>Durability requirement </a:t>
            </a:r>
            <a:r>
              <a:rPr spc="-5" dirty="0">
                <a:solidFill>
                  <a:srgbClr val="000000"/>
                </a:solidFill>
              </a:rPr>
              <a:t>— </a:t>
            </a:r>
            <a:r>
              <a:rPr spc="-10" dirty="0">
                <a:solidFill>
                  <a:srgbClr val="000000"/>
                </a:solidFill>
              </a:rPr>
              <a:t>once </a:t>
            </a:r>
            <a:r>
              <a:rPr spc="-5" dirty="0">
                <a:solidFill>
                  <a:srgbClr val="000000"/>
                </a:solidFill>
              </a:rPr>
              <a:t>the </a:t>
            </a:r>
            <a:r>
              <a:rPr spc="-10" dirty="0">
                <a:solidFill>
                  <a:srgbClr val="000000"/>
                </a:solidFill>
              </a:rPr>
              <a:t>user has been notified  that </a:t>
            </a:r>
            <a:r>
              <a:rPr spc="-5" dirty="0">
                <a:solidFill>
                  <a:srgbClr val="000000"/>
                </a:solidFill>
              </a:rPr>
              <a:t>the </a:t>
            </a:r>
            <a:r>
              <a:rPr spc="-10" dirty="0">
                <a:solidFill>
                  <a:srgbClr val="000000"/>
                </a:solidFill>
              </a:rPr>
              <a:t>transaction has </a:t>
            </a:r>
            <a:r>
              <a:rPr spc="-15" dirty="0">
                <a:solidFill>
                  <a:srgbClr val="000000"/>
                </a:solidFill>
              </a:rPr>
              <a:t>completed </a:t>
            </a:r>
            <a:r>
              <a:rPr spc="-10" dirty="0">
                <a:solidFill>
                  <a:srgbClr val="000000"/>
                </a:solidFill>
              </a:rPr>
              <a:t>(i.e., </a:t>
            </a:r>
            <a:r>
              <a:rPr spc="-5" dirty="0">
                <a:solidFill>
                  <a:srgbClr val="000000"/>
                </a:solidFill>
              </a:rPr>
              <a:t>the </a:t>
            </a:r>
            <a:r>
              <a:rPr spc="-25" dirty="0">
                <a:solidFill>
                  <a:srgbClr val="000000"/>
                </a:solidFill>
              </a:rPr>
              <a:t>transfer </a:t>
            </a:r>
            <a:r>
              <a:rPr spc="-5" dirty="0">
                <a:solidFill>
                  <a:srgbClr val="000000"/>
                </a:solidFill>
              </a:rPr>
              <a:t>of</a:t>
            </a:r>
            <a:r>
              <a:rPr spc="165" dirty="0">
                <a:solidFill>
                  <a:srgbClr val="000000"/>
                </a:solidFill>
              </a:rPr>
              <a:t> </a:t>
            </a:r>
            <a:r>
              <a:rPr spc="-5" dirty="0">
                <a:solidFill>
                  <a:srgbClr val="000000"/>
                </a:solidFill>
              </a:rPr>
              <a:t>the</a:t>
            </a:r>
          </a:p>
          <a:p>
            <a:pPr marL="12700" marR="314960">
              <a:lnSpc>
                <a:spcPct val="100000"/>
              </a:lnSpc>
            </a:pPr>
            <a:r>
              <a:rPr spc="-5" dirty="0">
                <a:solidFill>
                  <a:srgbClr val="000000"/>
                </a:solidFill>
              </a:rPr>
              <a:t>$50 has </a:t>
            </a:r>
            <a:r>
              <a:rPr spc="-30" dirty="0">
                <a:solidFill>
                  <a:srgbClr val="000000"/>
                </a:solidFill>
              </a:rPr>
              <a:t>taken </a:t>
            </a:r>
            <a:r>
              <a:rPr spc="-10" dirty="0">
                <a:solidFill>
                  <a:srgbClr val="000000"/>
                </a:solidFill>
              </a:rPr>
              <a:t>place), </a:t>
            </a:r>
            <a:r>
              <a:rPr spc="-5" dirty="0">
                <a:solidFill>
                  <a:srgbClr val="000000"/>
                </a:solidFill>
              </a:rPr>
              <a:t>the </a:t>
            </a:r>
            <a:r>
              <a:rPr spc="-15" dirty="0">
                <a:solidFill>
                  <a:srgbClr val="000000"/>
                </a:solidFill>
              </a:rPr>
              <a:t>updates </a:t>
            </a:r>
            <a:r>
              <a:rPr spc="-20" dirty="0">
                <a:solidFill>
                  <a:srgbClr val="000000"/>
                </a:solidFill>
              </a:rPr>
              <a:t>to </a:t>
            </a:r>
            <a:r>
              <a:rPr spc="-5" dirty="0">
                <a:solidFill>
                  <a:srgbClr val="000000"/>
                </a:solidFill>
              </a:rPr>
              <a:t>the </a:t>
            </a:r>
            <a:r>
              <a:rPr spc="-15" dirty="0">
                <a:solidFill>
                  <a:srgbClr val="000000"/>
                </a:solidFill>
              </a:rPr>
              <a:t>database by </a:t>
            </a:r>
            <a:r>
              <a:rPr spc="-5" dirty="0">
                <a:solidFill>
                  <a:srgbClr val="000000"/>
                </a:solidFill>
              </a:rPr>
              <a:t>the  </a:t>
            </a:r>
            <a:r>
              <a:rPr spc="-10" dirty="0">
                <a:solidFill>
                  <a:srgbClr val="000000"/>
                </a:solidFill>
              </a:rPr>
              <a:t>transaction </a:t>
            </a:r>
            <a:r>
              <a:rPr spc="-15" dirty="0">
                <a:solidFill>
                  <a:srgbClr val="000000"/>
                </a:solidFill>
              </a:rPr>
              <a:t>must </a:t>
            </a:r>
            <a:r>
              <a:rPr spc="-25" dirty="0">
                <a:solidFill>
                  <a:srgbClr val="000000"/>
                </a:solidFill>
              </a:rPr>
              <a:t>persist </a:t>
            </a:r>
            <a:r>
              <a:rPr spc="-15" dirty="0">
                <a:solidFill>
                  <a:srgbClr val="000000"/>
                </a:solidFill>
              </a:rPr>
              <a:t>even </a:t>
            </a:r>
            <a:r>
              <a:rPr spc="-5" dirty="0">
                <a:solidFill>
                  <a:srgbClr val="000000"/>
                </a:solidFill>
              </a:rPr>
              <a:t>if </a:t>
            </a:r>
            <a:r>
              <a:rPr spc="-15" dirty="0">
                <a:solidFill>
                  <a:srgbClr val="000000"/>
                </a:solidFill>
              </a:rPr>
              <a:t>there </a:t>
            </a:r>
            <a:r>
              <a:rPr spc="-20" dirty="0">
                <a:solidFill>
                  <a:srgbClr val="000000"/>
                </a:solidFill>
              </a:rPr>
              <a:t>are </a:t>
            </a:r>
            <a:r>
              <a:rPr spc="-15" dirty="0">
                <a:solidFill>
                  <a:srgbClr val="00AFEF"/>
                </a:solidFill>
              </a:rPr>
              <a:t>software </a:t>
            </a:r>
            <a:r>
              <a:rPr spc="-10" dirty="0">
                <a:solidFill>
                  <a:srgbClr val="00AFEF"/>
                </a:solidFill>
              </a:rPr>
              <a:t>or  </a:t>
            </a:r>
            <a:r>
              <a:rPr spc="-25" dirty="0">
                <a:solidFill>
                  <a:srgbClr val="00AFEF"/>
                </a:solidFill>
              </a:rPr>
              <a:t>hardware</a:t>
            </a:r>
            <a:r>
              <a:rPr spc="5" dirty="0">
                <a:solidFill>
                  <a:srgbClr val="00AFEF"/>
                </a:solidFill>
              </a:rPr>
              <a:t> </a:t>
            </a:r>
            <a:r>
              <a:rPr spc="-20" dirty="0">
                <a:solidFill>
                  <a:srgbClr val="00AFEF"/>
                </a:solidFill>
              </a:rPr>
              <a:t>failures.</a:t>
            </a:r>
          </a:p>
        </p:txBody>
      </p:sp>
      <p:sp>
        <p:nvSpPr>
          <p:cNvPr id="3" name="object 3"/>
          <p:cNvSpPr/>
          <p:nvPr/>
        </p:nvSpPr>
        <p:spPr>
          <a:xfrm>
            <a:off x="6019800" y="2438400"/>
            <a:ext cx="2743200" cy="2743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09600" y="3276600"/>
            <a:ext cx="5163312" cy="24856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232918"/>
            <a:ext cx="285051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35" dirty="0"/>
              <a:t>Types </a:t>
            </a:r>
            <a:r>
              <a:rPr sz="3600" spc="-5" dirty="0"/>
              <a:t>of</a:t>
            </a:r>
            <a:r>
              <a:rPr sz="3600" spc="-50" dirty="0"/>
              <a:t> </a:t>
            </a:r>
            <a:r>
              <a:rPr sz="3600" spc="-20" dirty="0"/>
              <a:t>failure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535940" y="1299413"/>
            <a:ext cx="439420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62025" algn="l"/>
              </a:tabLst>
            </a:pPr>
            <a:r>
              <a:rPr sz="3600" spc="-5" dirty="0">
                <a:solidFill>
                  <a:srgbClr val="00AF50"/>
                </a:solidFill>
                <a:latin typeface="Calibri"/>
                <a:cs typeface="Calibri"/>
              </a:rPr>
              <a:t>1.	</a:t>
            </a:r>
            <a:r>
              <a:rPr sz="3600" spc="-35" dirty="0">
                <a:solidFill>
                  <a:srgbClr val="00AF50"/>
                </a:solidFill>
                <a:latin typeface="Calibri"/>
                <a:cs typeface="Calibri"/>
              </a:rPr>
              <a:t>Transaction</a:t>
            </a:r>
            <a:r>
              <a:rPr sz="3600" spc="-55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3600" spc="-20" dirty="0">
                <a:solidFill>
                  <a:srgbClr val="00AF50"/>
                </a:solidFill>
                <a:latin typeface="Calibri"/>
                <a:cs typeface="Calibri"/>
              </a:rPr>
              <a:t>failure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50594" y="1848739"/>
            <a:ext cx="249555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3355" indent="-160655">
              <a:lnSpc>
                <a:spcPct val="100000"/>
              </a:lnSpc>
              <a:spcBef>
                <a:spcPts val="100"/>
              </a:spcBef>
              <a:buSzPct val="97222"/>
              <a:buFont typeface="Arial"/>
              <a:buChar char="•"/>
              <a:tabLst>
                <a:tab pos="173990" algn="l"/>
              </a:tabLst>
            </a:pPr>
            <a:r>
              <a:rPr sz="3600" spc="-10" dirty="0">
                <a:latin typeface="Calibri"/>
                <a:cs typeface="Calibri"/>
              </a:rPr>
              <a:t>Logical</a:t>
            </a:r>
            <a:r>
              <a:rPr sz="3600" spc="-70" dirty="0">
                <a:latin typeface="Calibri"/>
                <a:cs typeface="Calibri"/>
              </a:rPr>
              <a:t> </a:t>
            </a:r>
            <a:r>
              <a:rPr sz="3600" spc="-15" dirty="0">
                <a:latin typeface="Calibri"/>
                <a:cs typeface="Calibri"/>
              </a:rPr>
              <a:t>error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50594" y="3860672"/>
            <a:ext cx="26530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76225" indent="-26352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76860" algn="l"/>
              </a:tabLst>
            </a:pPr>
            <a:r>
              <a:rPr sz="3600" spc="-30" dirty="0">
                <a:latin typeface="Calibri"/>
                <a:cs typeface="Calibri"/>
              </a:rPr>
              <a:t>System</a:t>
            </a:r>
            <a:r>
              <a:rPr sz="3600" spc="-60" dirty="0">
                <a:latin typeface="Calibri"/>
                <a:cs typeface="Calibri"/>
              </a:rPr>
              <a:t> </a:t>
            </a:r>
            <a:r>
              <a:rPr sz="3600" spc="-20" dirty="0">
                <a:latin typeface="Calibri"/>
                <a:cs typeface="Calibri"/>
              </a:rPr>
              <a:t>error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575428" y="1839595"/>
            <a:ext cx="3774440" cy="1732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Calibri"/>
                <a:cs typeface="Calibri"/>
              </a:rPr>
              <a:t>: </a:t>
            </a:r>
            <a:r>
              <a:rPr sz="2800" spc="-10" dirty="0">
                <a:latin typeface="Calibri"/>
                <a:cs typeface="Calibri"/>
              </a:rPr>
              <a:t>(due </a:t>
            </a:r>
            <a:r>
              <a:rPr sz="2800" spc="-20" dirty="0">
                <a:latin typeface="Calibri"/>
                <a:cs typeface="Calibri"/>
              </a:rPr>
              <a:t>to </a:t>
            </a:r>
            <a:r>
              <a:rPr sz="2800" spc="-10" dirty="0">
                <a:latin typeface="Calibri"/>
                <a:cs typeface="Calibri"/>
              </a:rPr>
              <a:t>internal  condition) bad input, </a:t>
            </a:r>
            <a:r>
              <a:rPr sz="2800" spc="-20" dirty="0">
                <a:latin typeface="Calibri"/>
                <a:cs typeface="Calibri"/>
              </a:rPr>
              <a:t>data  </a:t>
            </a:r>
            <a:r>
              <a:rPr sz="2800" spc="-10" dirty="0">
                <a:latin typeface="Calibri"/>
                <a:cs typeface="Calibri"/>
              </a:rPr>
              <a:t>not </a:t>
            </a:r>
            <a:r>
              <a:rPr sz="2800" spc="-20" dirty="0">
                <a:latin typeface="Calibri"/>
                <a:cs typeface="Calibri"/>
              </a:rPr>
              <a:t>found, </a:t>
            </a:r>
            <a:r>
              <a:rPr sz="2800" spc="-15" dirty="0">
                <a:latin typeface="Calibri"/>
                <a:cs typeface="Calibri"/>
              </a:rPr>
              <a:t>resource </a:t>
            </a:r>
            <a:r>
              <a:rPr sz="2800" spc="-10" dirty="0">
                <a:latin typeface="Calibri"/>
                <a:cs typeface="Calibri"/>
              </a:rPr>
              <a:t>limit  </a:t>
            </a:r>
            <a:r>
              <a:rPr sz="2800" spc="-20" dirty="0">
                <a:latin typeface="Calibri"/>
                <a:cs typeface="Calibri"/>
              </a:rPr>
              <a:t>exceed.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575428" y="3973448"/>
            <a:ext cx="3458845" cy="878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5" dirty="0">
                <a:latin typeface="Calibri"/>
                <a:cs typeface="Calibri"/>
              </a:rPr>
              <a:t>:entered </a:t>
            </a:r>
            <a:r>
              <a:rPr sz="2800" spc="-5" dirty="0">
                <a:latin typeface="Calibri"/>
                <a:cs typeface="Calibri"/>
              </a:rPr>
              <a:t>an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undesirable</a:t>
            </a:r>
            <a:endParaRPr sz="2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800" spc="-30" dirty="0">
                <a:latin typeface="Calibri"/>
                <a:cs typeface="Calibri"/>
              </a:rPr>
              <a:t>state</a:t>
            </a:r>
            <a:r>
              <a:rPr sz="2800" spc="-10" dirty="0">
                <a:latin typeface="Calibri"/>
                <a:cs typeface="Calibri"/>
              </a:rPr>
              <a:t> (ex:deadlock)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0" y="4571999"/>
            <a:ext cx="4267200" cy="2286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766318"/>
            <a:ext cx="7306309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00AF50"/>
                </a:solidFill>
              </a:rPr>
              <a:t>2. </a:t>
            </a:r>
            <a:r>
              <a:rPr sz="3600" spc="-30" dirty="0">
                <a:solidFill>
                  <a:srgbClr val="00AF50"/>
                </a:solidFill>
              </a:rPr>
              <a:t>System</a:t>
            </a:r>
            <a:r>
              <a:rPr sz="3600" spc="-5" dirty="0">
                <a:solidFill>
                  <a:srgbClr val="00AF50"/>
                </a:solidFill>
              </a:rPr>
              <a:t> </a:t>
            </a:r>
            <a:r>
              <a:rPr sz="3600" spc="-20" dirty="0">
                <a:solidFill>
                  <a:srgbClr val="00AF50"/>
                </a:solidFill>
              </a:rPr>
              <a:t>crash</a:t>
            </a:r>
            <a:endParaRPr sz="3600"/>
          </a:p>
          <a:p>
            <a:pPr marL="927100">
              <a:lnSpc>
                <a:spcPct val="100000"/>
              </a:lnSpc>
            </a:pPr>
            <a:r>
              <a:rPr sz="3600" dirty="0">
                <a:solidFill>
                  <a:srgbClr val="000000"/>
                </a:solidFill>
              </a:rPr>
              <a:t>: </a:t>
            </a:r>
            <a:r>
              <a:rPr spc="-5" dirty="0">
                <a:solidFill>
                  <a:srgbClr val="000000"/>
                </a:solidFill>
              </a:rPr>
              <a:t>h/w malfunction , or a </a:t>
            </a:r>
            <a:r>
              <a:rPr spc="-10" dirty="0">
                <a:solidFill>
                  <a:srgbClr val="000000"/>
                </a:solidFill>
              </a:rPr>
              <a:t>bug </a:t>
            </a:r>
            <a:r>
              <a:rPr spc="-5" dirty="0">
                <a:solidFill>
                  <a:srgbClr val="000000"/>
                </a:solidFill>
              </a:rPr>
              <a:t>in the</a:t>
            </a:r>
            <a:r>
              <a:rPr spc="50" dirty="0">
                <a:solidFill>
                  <a:srgbClr val="000000"/>
                </a:solidFill>
              </a:rPr>
              <a:t> </a:t>
            </a:r>
            <a:r>
              <a:rPr spc="-15" dirty="0">
                <a:solidFill>
                  <a:srgbClr val="000000"/>
                </a:solidFill>
              </a:rPr>
              <a:t>database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535940" y="1870075"/>
            <a:ext cx="7014209" cy="29457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756285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latin typeface="Calibri"/>
                <a:cs typeface="Calibri"/>
              </a:rPr>
              <a:t>s/w </a:t>
            </a:r>
            <a:r>
              <a:rPr sz="2800" spc="-5" dirty="0">
                <a:latin typeface="Calibri"/>
                <a:cs typeface="Calibri"/>
              </a:rPr>
              <a:t>or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OS</a:t>
            </a:r>
            <a:endParaRPr sz="2800">
              <a:latin typeface="Calibri"/>
              <a:cs typeface="Calibri"/>
            </a:endParaRPr>
          </a:p>
          <a:p>
            <a:pPr marL="756285">
              <a:lnSpc>
                <a:spcPct val="100000"/>
              </a:lnSpc>
            </a:pPr>
            <a:r>
              <a:rPr sz="2800" spc="-5" dirty="0">
                <a:latin typeface="Calibri"/>
                <a:cs typeface="Calibri"/>
              </a:rPr>
              <a:t>: loss of </a:t>
            </a:r>
            <a:r>
              <a:rPr sz="2800" spc="-20" dirty="0">
                <a:latin typeface="Calibri"/>
                <a:cs typeface="Calibri"/>
              </a:rPr>
              <a:t>content </a:t>
            </a:r>
            <a:r>
              <a:rPr sz="2800" spc="-5" dirty="0">
                <a:latin typeface="Calibri"/>
                <a:cs typeface="Calibri"/>
              </a:rPr>
              <a:t>in</a:t>
            </a:r>
            <a:r>
              <a:rPr sz="2800" spc="4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volatile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8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3600" dirty="0">
                <a:solidFill>
                  <a:srgbClr val="00AF50"/>
                </a:solidFill>
                <a:latin typeface="Calibri"/>
                <a:cs typeface="Calibri"/>
              </a:rPr>
              <a:t>3. Disk</a:t>
            </a:r>
            <a:r>
              <a:rPr sz="3600" spc="-5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3600" spc="-20" dirty="0">
                <a:solidFill>
                  <a:srgbClr val="00AF50"/>
                </a:solidFill>
                <a:latin typeface="Calibri"/>
                <a:cs typeface="Calibri"/>
              </a:rPr>
              <a:t>failure</a:t>
            </a:r>
            <a:endParaRPr sz="3600">
              <a:latin typeface="Calibri"/>
              <a:cs typeface="Calibri"/>
            </a:endParaRPr>
          </a:p>
          <a:p>
            <a:pPr marL="756285">
              <a:lnSpc>
                <a:spcPct val="100000"/>
              </a:lnSpc>
            </a:pPr>
            <a:r>
              <a:rPr sz="3600" dirty="0">
                <a:latin typeface="Calibri"/>
                <a:cs typeface="Calibri"/>
              </a:rPr>
              <a:t>: </a:t>
            </a:r>
            <a:r>
              <a:rPr sz="3600" spc="-5" dirty="0">
                <a:latin typeface="Calibri"/>
                <a:cs typeface="Calibri"/>
              </a:rPr>
              <a:t>head </a:t>
            </a:r>
            <a:r>
              <a:rPr sz="3600" spc="-20" dirty="0">
                <a:latin typeface="Calibri"/>
                <a:cs typeface="Calibri"/>
              </a:rPr>
              <a:t>crash </a:t>
            </a:r>
            <a:r>
              <a:rPr sz="3600" spc="-5" dirty="0">
                <a:latin typeface="Calibri"/>
                <a:cs typeface="Calibri"/>
              </a:rPr>
              <a:t>or </a:t>
            </a:r>
            <a:r>
              <a:rPr sz="3600" spc="-20" dirty="0">
                <a:latin typeface="Calibri"/>
                <a:cs typeface="Calibri"/>
              </a:rPr>
              <a:t>failure </a:t>
            </a:r>
            <a:r>
              <a:rPr sz="3600" spc="-5" dirty="0">
                <a:latin typeface="Calibri"/>
                <a:cs typeface="Calibri"/>
              </a:rPr>
              <a:t>during</a:t>
            </a:r>
            <a:r>
              <a:rPr sz="3600" spc="-75" dirty="0">
                <a:latin typeface="Calibri"/>
                <a:cs typeface="Calibri"/>
              </a:rPr>
              <a:t> </a:t>
            </a:r>
            <a:r>
              <a:rPr sz="3600" spc="-25" dirty="0">
                <a:latin typeface="Calibri"/>
                <a:cs typeface="Calibri"/>
              </a:rPr>
              <a:t>data</a:t>
            </a:r>
            <a:endParaRPr sz="3600">
              <a:latin typeface="Calibri"/>
              <a:cs typeface="Calibri"/>
            </a:endParaRPr>
          </a:p>
          <a:p>
            <a:pPr marL="756285">
              <a:lnSpc>
                <a:spcPct val="100000"/>
              </a:lnSpc>
            </a:pPr>
            <a:r>
              <a:rPr sz="3600" spc="-25" dirty="0">
                <a:latin typeface="Calibri"/>
                <a:cs typeface="Calibri"/>
              </a:rPr>
              <a:t>transfer</a:t>
            </a:r>
            <a:r>
              <a:rPr sz="3600" spc="-40" dirty="0">
                <a:latin typeface="Calibri"/>
                <a:cs typeface="Calibri"/>
              </a:rPr>
              <a:t> </a:t>
            </a:r>
            <a:r>
              <a:rPr sz="3600" spc="-15" dirty="0">
                <a:latin typeface="Calibri"/>
                <a:cs typeface="Calibri"/>
              </a:rPr>
              <a:t>operation.</a:t>
            </a:r>
            <a:endParaRPr sz="36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49551" y="941832"/>
            <a:ext cx="5027676" cy="3840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62886" y="589787"/>
            <a:ext cx="5000879" cy="3658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074289" y="663575"/>
            <a:ext cx="100330" cy="150495"/>
          </a:xfrm>
          <a:custGeom>
            <a:avLst/>
            <a:gdLst/>
            <a:ahLst/>
            <a:cxnLst/>
            <a:rect l="l" t="t" r="r" b="b"/>
            <a:pathLst>
              <a:path w="100330" h="150494">
                <a:moveTo>
                  <a:pt x="49911" y="0"/>
                </a:moveTo>
                <a:lnTo>
                  <a:pt x="0" y="150113"/>
                </a:lnTo>
                <a:lnTo>
                  <a:pt x="100203" y="150113"/>
                </a:lnTo>
                <a:lnTo>
                  <a:pt x="50292" y="0"/>
                </a:lnTo>
                <a:lnTo>
                  <a:pt x="49911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307582" y="646430"/>
            <a:ext cx="106934" cy="10934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684521" y="646430"/>
            <a:ext cx="106934" cy="10934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749042" y="646430"/>
            <a:ext cx="106934" cy="10934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362580" y="648716"/>
            <a:ext cx="184150" cy="248285"/>
          </a:xfrm>
          <a:custGeom>
            <a:avLst/>
            <a:gdLst/>
            <a:ahLst/>
            <a:cxnLst/>
            <a:rect l="l" t="t" r="r" b="b"/>
            <a:pathLst>
              <a:path w="184150" h="248284">
                <a:moveTo>
                  <a:pt x="92837" y="0"/>
                </a:moveTo>
                <a:lnTo>
                  <a:pt x="48641" y="10033"/>
                </a:lnTo>
                <a:lnTo>
                  <a:pt x="19938" y="36703"/>
                </a:lnTo>
                <a:lnTo>
                  <a:pt x="4444" y="75564"/>
                </a:lnTo>
                <a:lnTo>
                  <a:pt x="0" y="122682"/>
                </a:lnTo>
                <a:lnTo>
                  <a:pt x="263" y="136782"/>
                </a:lnTo>
                <a:lnTo>
                  <a:pt x="4318" y="174751"/>
                </a:lnTo>
                <a:lnTo>
                  <a:pt x="19050" y="214122"/>
                </a:lnTo>
                <a:lnTo>
                  <a:pt x="56249" y="242901"/>
                </a:lnTo>
                <a:lnTo>
                  <a:pt x="90931" y="247776"/>
                </a:lnTo>
                <a:lnTo>
                  <a:pt x="103624" y="247157"/>
                </a:lnTo>
                <a:lnTo>
                  <a:pt x="143577" y="232560"/>
                </a:lnTo>
                <a:lnTo>
                  <a:pt x="168876" y="202368"/>
                </a:lnTo>
                <a:lnTo>
                  <a:pt x="181250" y="160275"/>
                </a:lnTo>
                <a:lnTo>
                  <a:pt x="183769" y="123825"/>
                </a:lnTo>
                <a:lnTo>
                  <a:pt x="183505" y="110156"/>
                </a:lnTo>
                <a:lnTo>
                  <a:pt x="176877" y="62128"/>
                </a:lnTo>
                <a:lnTo>
                  <a:pt x="158795" y="26392"/>
                </a:lnTo>
                <a:lnTo>
                  <a:pt x="127234" y="5036"/>
                </a:lnTo>
                <a:lnTo>
                  <a:pt x="92837" y="0"/>
                </a:lnTo>
                <a:close/>
              </a:path>
            </a:pathLst>
          </a:custGeom>
          <a:ln w="9143">
            <a:solidFill>
              <a:srgbClr val="5C43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554216" y="596011"/>
            <a:ext cx="209550" cy="353695"/>
          </a:xfrm>
          <a:custGeom>
            <a:avLst/>
            <a:gdLst/>
            <a:ahLst/>
            <a:cxnLst/>
            <a:rect l="l" t="t" r="r" b="b"/>
            <a:pathLst>
              <a:path w="209550" h="353694">
                <a:moveTo>
                  <a:pt x="21335" y="0"/>
                </a:moveTo>
                <a:lnTo>
                  <a:pt x="197738" y="0"/>
                </a:lnTo>
                <a:lnTo>
                  <a:pt x="199389" y="0"/>
                </a:lnTo>
                <a:lnTo>
                  <a:pt x="200913" y="508"/>
                </a:lnTo>
                <a:lnTo>
                  <a:pt x="202183" y="1397"/>
                </a:lnTo>
                <a:lnTo>
                  <a:pt x="203453" y="2286"/>
                </a:lnTo>
                <a:lnTo>
                  <a:pt x="204469" y="3937"/>
                </a:lnTo>
                <a:lnTo>
                  <a:pt x="208152" y="22987"/>
                </a:lnTo>
                <a:lnTo>
                  <a:pt x="208152" y="28448"/>
                </a:lnTo>
                <a:lnTo>
                  <a:pt x="208152" y="33527"/>
                </a:lnTo>
                <a:lnTo>
                  <a:pt x="199389" y="56261"/>
                </a:lnTo>
                <a:lnTo>
                  <a:pt x="197738" y="56261"/>
                </a:lnTo>
                <a:lnTo>
                  <a:pt x="71627" y="56261"/>
                </a:lnTo>
                <a:lnTo>
                  <a:pt x="71627" y="142621"/>
                </a:lnTo>
                <a:lnTo>
                  <a:pt x="178434" y="142621"/>
                </a:lnTo>
                <a:lnTo>
                  <a:pt x="180085" y="142621"/>
                </a:lnTo>
                <a:lnTo>
                  <a:pt x="188340" y="157225"/>
                </a:lnTo>
                <a:lnTo>
                  <a:pt x="188849" y="160781"/>
                </a:lnTo>
                <a:lnTo>
                  <a:pt x="189102" y="165100"/>
                </a:lnTo>
                <a:lnTo>
                  <a:pt x="189102" y="170179"/>
                </a:lnTo>
                <a:lnTo>
                  <a:pt x="189102" y="175513"/>
                </a:lnTo>
                <a:lnTo>
                  <a:pt x="188849" y="179831"/>
                </a:lnTo>
                <a:lnTo>
                  <a:pt x="188340" y="183261"/>
                </a:lnTo>
                <a:lnTo>
                  <a:pt x="187959" y="186816"/>
                </a:lnTo>
                <a:lnTo>
                  <a:pt x="182879" y="196087"/>
                </a:lnTo>
                <a:lnTo>
                  <a:pt x="181482" y="197103"/>
                </a:lnTo>
                <a:lnTo>
                  <a:pt x="180085" y="197485"/>
                </a:lnTo>
                <a:lnTo>
                  <a:pt x="178434" y="197485"/>
                </a:lnTo>
                <a:lnTo>
                  <a:pt x="71627" y="197485"/>
                </a:lnTo>
                <a:lnTo>
                  <a:pt x="71627" y="297179"/>
                </a:lnTo>
                <a:lnTo>
                  <a:pt x="198881" y="297179"/>
                </a:lnTo>
                <a:lnTo>
                  <a:pt x="200532" y="297179"/>
                </a:lnTo>
                <a:lnTo>
                  <a:pt x="202056" y="297688"/>
                </a:lnTo>
                <a:lnTo>
                  <a:pt x="203326" y="298703"/>
                </a:lnTo>
                <a:lnTo>
                  <a:pt x="204724" y="299719"/>
                </a:lnTo>
                <a:lnTo>
                  <a:pt x="208787" y="312038"/>
                </a:lnTo>
                <a:lnTo>
                  <a:pt x="209295" y="315594"/>
                </a:lnTo>
                <a:lnTo>
                  <a:pt x="209550" y="320039"/>
                </a:lnTo>
                <a:lnTo>
                  <a:pt x="209550" y="325374"/>
                </a:lnTo>
                <a:lnTo>
                  <a:pt x="209550" y="330580"/>
                </a:lnTo>
                <a:lnTo>
                  <a:pt x="209295" y="335025"/>
                </a:lnTo>
                <a:lnTo>
                  <a:pt x="208787" y="338581"/>
                </a:lnTo>
                <a:lnTo>
                  <a:pt x="208406" y="342138"/>
                </a:lnTo>
                <a:lnTo>
                  <a:pt x="203326" y="351916"/>
                </a:lnTo>
                <a:lnTo>
                  <a:pt x="202056" y="352933"/>
                </a:lnTo>
                <a:lnTo>
                  <a:pt x="200532" y="353440"/>
                </a:lnTo>
                <a:lnTo>
                  <a:pt x="198881" y="353440"/>
                </a:lnTo>
                <a:lnTo>
                  <a:pt x="21335" y="353440"/>
                </a:lnTo>
                <a:lnTo>
                  <a:pt x="15366" y="353440"/>
                </a:lnTo>
                <a:lnTo>
                  <a:pt x="10286" y="351663"/>
                </a:lnTo>
                <a:lnTo>
                  <a:pt x="6223" y="348106"/>
                </a:lnTo>
                <a:lnTo>
                  <a:pt x="2158" y="344550"/>
                </a:lnTo>
                <a:lnTo>
                  <a:pt x="0" y="338836"/>
                </a:lnTo>
                <a:lnTo>
                  <a:pt x="0" y="330835"/>
                </a:lnTo>
                <a:lnTo>
                  <a:pt x="0" y="22733"/>
                </a:lnTo>
                <a:lnTo>
                  <a:pt x="0" y="14731"/>
                </a:lnTo>
                <a:lnTo>
                  <a:pt x="2158" y="8889"/>
                </a:lnTo>
                <a:lnTo>
                  <a:pt x="6223" y="5334"/>
                </a:lnTo>
                <a:lnTo>
                  <a:pt x="10286" y="1777"/>
                </a:lnTo>
                <a:lnTo>
                  <a:pt x="15366" y="0"/>
                </a:lnTo>
                <a:lnTo>
                  <a:pt x="21335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240271" y="596011"/>
            <a:ext cx="262255" cy="355600"/>
          </a:xfrm>
          <a:custGeom>
            <a:avLst/>
            <a:gdLst/>
            <a:ahLst/>
            <a:cxnLst/>
            <a:rect l="l" t="t" r="r" b="b"/>
            <a:pathLst>
              <a:path w="262254" h="355600">
                <a:moveTo>
                  <a:pt x="21336" y="0"/>
                </a:moveTo>
                <a:lnTo>
                  <a:pt x="112902" y="0"/>
                </a:lnTo>
                <a:lnTo>
                  <a:pt x="122174" y="0"/>
                </a:lnTo>
                <a:lnTo>
                  <a:pt x="129793" y="253"/>
                </a:lnTo>
                <a:lnTo>
                  <a:pt x="135762" y="635"/>
                </a:lnTo>
                <a:lnTo>
                  <a:pt x="141731" y="1015"/>
                </a:lnTo>
                <a:lnTo>
                  <a:pt x="147319" y="1397"/>
                </a:lnTo>
                <a:lnTo>
                  <a:pt x="190500" y="12318"/>
                </a:lnTo>
                <a:lnTo>
                  <a:pt x="225079" y="37812"/>
                </a:lnTo>
                <a:lnTo>
                  <a:pt x="242363" y="77168"/>
                </a:lnTo>
                <a:lnTo>
                  <a:pt x="243966" y="97027"/>
                </a:lnTo>
                <a:lnTo>
                  <a:pt x="243681" y="105695"/>
                </a:lnTo>
                <a:lnTo>
                  <a:pt x="233886" y="143192"/>
                </a:lnTo>
                <a:lnTo>
                  <a:pt x="204597" y="175387"/>
                </a:lnTo>
                <a:lnTo>
                  <a:pt x="175387" y="188975"/>
                </a:lnTo>
                <a:lnTo>
                  <a:pt x="180720" y="191642"/>
                </a:lnTo>
                <a:lnTo>
                  <a:pt x="185674" y="194690"/>
                </a:lnTo>
                <a:lnTo>
                  <a:pt x="190245" y="198374"/>
                </a:lnTo>
                <a:lnTo>
                  <a:pt x="194944" y="201929"/>
                </a:lnTo>
                <a:lnTo>
                  <a:pt x="199262" y="206375"/>
                </a:lnTo>
                <a:lnTo>
                  <a:pt x="203326" y="211581"/>
                </a:lnTo>
                <a:lnTo>
                  <a:pt x="207517" y="216788"/>
                </a:lnTo>
                <a:lnTo>
                  <a:pt x="225678" y="251840"/>
                </a:lnTo>
                <a:lnTo>
                  <a:pt x="255397" y="321437"/>
                </a:lnTo>
                <a:lnTo>
                  <a:pt x="258190" y="328422"/>
                </a:lnTo>
                <a:lnTo>
                  <a:pt x="259968" y="333501"/>
                </a:lnTo>
                <a:lnTo>
                  <a:pt x="260857" y="336676"/>
                </a:lnTo>
                <a:lnTo>
                  <a:pt x="261747" y="339851"/>
                </a:lnTo>
                <a:lnTo>
                  <a:pt x="262254" y="342391"/>
                </a:lnTo>
                <a:lnTo>
                  <a:pt x="262254" y="344169"/>
                </a:lnTo>
                <a:lnTo>
                  <a:pt x="262254" y="346201"/>
                </a:lnTo>
                <a:lnTo>
                  <a:pt x="231520" y="355091"/>
                </a:lnTo>
                <a:lnTo>
                  <a:pt x="222376" y="355091"/>
                </a:lnTo>
                <a:lnTo>
                  <a:pt x="214756" y="355091"/>
                </a:lnTo>
                <a:lnTo>
                  <a:pt x="193293" y="352425"/>
                </a:lnTo>
                <a:lnTo>
                  <a:pt x="190626" y="351536"/>
                </a:lnTo>
                <a:lnTo>
                  <a:pt x="188722" y="350265"/>
                </a:lnTo>
                <a:lnTo>
                  <a:pt x="187705" y="348614"/>
                </a:lnTo>
                <a:lnTo>
                  <a:pt x="186562" y="347090"/>
                </a:lnTo>
                <a:lnTo>
                  <a:pt x="185674" y="345186"/>
                </a:lnTo>
                <a:lnTo>
                  <a:pt x="184912" y="343026"/>
                </a:lnTo>
                <a:lnTo>
                  <a:pt x="153288" y="264160"/>
                </a:lnTo>
                <a:lnTo>
                  <a:pt x="134365" y="227711"/>
                </a:lnTo>
                <a:lnTo>
                  <a:pt x="101980" y="208914"/>
                </a:lnTo>
                <a:lnTo>
                  <a:pt x="94233" y="208914"/>
                </a:lnTo>
                <a:lnTo>
                  <a:pt x="71881" y="208914"/>
                </a:lnTo>
                <a:lnTo>
                  <a:pt x="71881" y="343662"/>
                </a:lnTo>
                <a:lnTo>
                  <a:pt x="71881" y="345439"/>
                </a:lnTo>
                <a:lnTo>
                  <a:pt x="71247" y="347090"/>
                </a:lnTo>
                <a:lnTo>
                  <a:pt x="70103" y="348488"/>
                </a:lnTo>
                <a:lnTo>
                  <a:pt x="68961" y="350012"/>
                </a:lnTo>
                <a:lnTo>
                  <a:pt x="66928" y="351154"/>
                </a:lnTo>
                <a:lnTo>
                  <a:pt x="64262" y="352043"/>
                </a:lnTo>
                <a:lnTo>
                  <a:pt x="61467" y="352933"/>
                </a:lnTo>
                <a:lnTo>
                  <a:pt x="57912" y="353694"/>
                </a:lnTo>
                <a:lnTo>
                  <a:pt x="53339" y="354202"/>
                </a:lnTo>
                <a:lnTo>
                  <a:pt x="48767" y="354838"/>
                </a:lnTo>
                <a:lnTo>
                  <a:pt x="42925" y="355091"/>
                </a:lnTo>
                <a:lnTo>
                  <a:pt x="35813" y="355091"/>
                </a:lnTo>
                <a:lnTo>
                  <a:pt x="28955" y="355091"/>
                </a:lnTo>
                <a:lnTo>
                  <a:pt x="23113" y="354838"/>
                </a:lnTo>
                <a:lnTo>
                  <a:pt x="18541" y="354202"/>
                </a:lnTo>
                <a:lnTo>
                  <a:pt x="13842" y="353694"/>
                </a:lnTo>
                <a:lnTo>
                  <a:pt x="10160" y="352933"/>
                </a:lnTo>
                <a:lnTo>
                  <a:pt x="7492" y="352043"/>
                </a:lnTo>
                <a:lnTo>
                  <a:pt x="4699" y="351154"/>
                </a:lnTo>
                <a:lnTo>
                  <a:pt x="2793" y="350012"/>
                </a:lnTo>
                <a:lnTo>
                  <a:pt x="1650" y="348488"/>
                </a:lnTo>
                <a:lnTo>
                  <a:pt x="635" y="347090"/>
                </a:lnTo>
                <a:lnTo>
                  <a:pt x="0" y="345439"/>
                </a:lnTo>
                <a:lnTo>
                  <a:pt x="0" y="343662"/>
                </a:lnTo>
                <a:lnTo>
                  <a:pt x="0" y="22733"/>
                </a:lnTo>
                <a:lnTo>
                  <a:pt x="0" y="14731"/>
                </a:lnTo>
                <a:lnTo>
                  <a:pt x="2158" y="8889"/>
                </a:lnTo>
                <a:lnTo>
                  <a:pt x="6223" y="5334"/>
                </a:lnTo>
                <a:lnTo>
                  <a:pt x="10287" y="1777"/>
                </a:lnTo>
                <a:lnTo>
                  <a:pt x="15366" y="0"/>
                </a:lnTo>
                <a:lnTo>
                  <a:pt x="21336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561965" y="596011"/>
            <a:ext cx="270510" cy="355600"/>
          </a:xfrm>
          <a:custGeom>
            <a:avLst/>
            <a:gdLst/>
            <a:ahLst/>
            <a:cxnLst/>
            <a:rect l="l" t="t" r="r" b="b"/>
            <a:pathLst>
              <a:path w="270510" h="355600">
                <a:moveTo>
                  <a:pt x="10668" y="0"/>
                </a:moveTo>
                <a:lnTo>
                  <a:pt x="259714" y="0"/>
                </a:lnTo>
                <a:lnTo>
                  <a:pt x="261365" y="0"/>
                </a:lnTo>
                <a:lnTo>
                  <a:pt x="262889" y="508"/>
                </a:lnTo>
                <a:lnTo>
                  <a:pt x="264287" y="1524"/>
                </a:lnTo>
                <a:lnTo>
                  <a:pt x="265557" y="2539"/>
                </a:lnTo>
                <a:lnTo>
                  <a:pt x="266700" y="4190"/>
                </a:lnTo>
                <a:lnTo>
                  <a:pt x="267588" y="6476"/>
                </a:lnTo>
                <a:lnTo>
                  <a:pt x="268605" y="8762"/>
                </a:lnTo>
                <a:lnTo>
                  <a:pt x="269239" y="11811"/>
                </a:lnTo>
                <a:lnTo>
                  <a:pt x="269748" y="15621"/>
                </a:lnTo>
                <a:lnTo>
                  <a:pt x="270129" y="19430"/>
                </a:lnTo>
                <a:lnTo>
                  <a:pt x="270383" y="24129"/>
                </a:lnTo>
                <a:lnTo>
                  <a:pt x="270383" y="29590"/>
                </a:lnTo>
                <a:lnTo>
                  <a:pt x="270383" y="34798"/>
                </a:lnTo>
                <a:lnTo>
                  <a:pt x="267588" y="52069"/>
                </a:lnTo>
                <a:lnTo>
                  <a:pt x="266700" y="54355"/>
                </a:lnTo>
                <a:lnTo>
                  <a:pt x="265557" y="56006"/>
                </a:lnTo>
                <a:lnTo>
                  <a:pt x="264287" y="57150"/>
                </a:lnTo>
                <a:lnTo>
                  <a:pt x="262889" y="58165"/>
                </a:lnTo>
                <a:lnTo>
                  <a:pt x="261365" y="58800"/>
                </a:lnTo>
                <a:lnTo>
                  <a:pt x="259714" y="58800"/>
                </a:lnTo>
                <a:lnTo>
                  <a:pt x="171196" y="58800"/>
                </a:lnTo>
                <a:lnTo>
                  <a:pt x="171196" y="343662"/>
                </a:lnTo>
                <a:lnTo>
                  <a:pt x="171196" y="345439"/>
                </a:lnTo>
                <a:lnTo>
                  <a:pt x="170687" y="347090"/>
                </a:lnTo>
                <a:lnTo>
                  <a:pt x="169418" y="348488"/>
                </a:lnTo>
                <a:lnTo>
                  <a:pt x="168275" y="350012"/>
                </a:lnTo>
                <a:lnTo>
                  <a:pt x="166370" y="351154"/>
                </a:lnTo>
                <a:lnTo>
                  <a:pt x="163575" y="352043"/>
                </a:lnTo>
                <a:lnTo>
                  <a:pt x="160909" y="352933"/>
                </a:lnTo>
                <a:lnTo>
                  <a:pt x="157225" y="353694"/>
                </a:lnTo>
                <a:lnTo>
                  <a:pt x="152526" y="354202"/>
                </a:lnTo>
                <a:lnTo>
                  <a:pt x="147827" y="354838"/>
                </a:lnTo>
                <a:lnTo>
                  <a:pt x="142112" y="355091"/>
                </a:lnTo>
                <a:lnTo>
                  <a:pt x="135127" y="355091"/>
                </a:lnTo>
                <a:lnTo>
                  <a:pt x="128270" y="355091"/>
                </a:lnTo>
                <a:lnTo>
                  <a:pt x="122555" y="354838"/>
                </a:lnTo>
                <a:lnTo>
                  <a:pt x="117856" y="354202"/>
                </a:lnTo>
                <a:lnTo>
                  <a:pt x="113157" y="353694"/>
                </a:lnTo>
                <a:lnTo>
                  <a:pt x="109474" y="352933"/>
                </a:lnTo>
                <a:lnTo>
                  <a:pt x="106807" y="352043"/>
                </a:lnTo>
                <a:lnTo>
                  <a:pt x="104012" y="351154"/>
                </a:lnTo>
                <a:lnTo>
                  <a:pt x="102108" y="350012"/>
                </a:lnTo>
                <a:lnTo>
                  <a:pt x="100964" y="348488"/>
                </a:lnTo>
                <a:lnTo>
                  <a:pt x="99695" y="347090"/>
                </a:lnTo>
                <a:lnTo>
                  <a:pt x="99187" y="345439"/>
                </a:lnTo>
                <a:lnTo>
                  <a:pt x="99187" y="343662"/>
                </a:lnTo>
                <a:lnTo>
                  <a:pt x="99187" y="58800"/>
                </a:lnTo>
                <a:lnTo>
                  <a:pt x="10668" y="58800"/>
                </a:lnTo>
                <a:lnTo>
                  <a:pt x="8889" y="58800"/>
                </a:lnTo>
                <a:lnTo>
                  <a:pt x="7238" y="58165"/>
                </a:lnTo>
                <a:lnTo>
                  <a:pt x="5969" y="57150"/>
                </a:lnTo>
                <a:lnTo>
                  <a:pt x="4699" y="56006"/>
                </a:lnTo>
                <a:lnTo>
                  <a:pt x="3683" y="54355"/>
                </a:lnTo>
                <a:lnTo>
                  <a:pt x="2794" y="52069"/>
                </a:lnTo>
                <a:lnTo>
                  <a:pt x="1777" y="49784"/>
                </a:lnTo>
                <a:lnTo>
                  <a:pt x="1143" y="46736"/>
                </a:lnTo>
                <a:lnTo>
                  <a:pt x="635" y="43052"/>
                </a:lnTo>
                <a:lnTo>
                  <a:pt x="254" y="39369"/>
                </a:lnTo>
                <a:lnTo>
                  <a:pt x="0" y="34798"/>
                </a:lnTo>
                <a:lnTo>
                  <a:pt x="0" y="29590"/>
                </a:lnTo>
                <a:lnTo>
                  <a:pt x="0" y="24129"/>
                </a:lnTo>
                <a:lnTo>
                  <a:pt x="2794" y="6476"/>
                </a:lnTo>
                <a:lnTo>
                  <a:pt x="3683" y="4190"/>
                </a:lnTo>
                <a:lnTo>
                  <a:pt x="4699" y="2539"/>
                </a:lnTo>
                <a:lnTo>
                  <a:pt x="5969" y="1524"/>
                </a:lnTo>
                <a:lnTo>
                  <a:pt x="7238" y="508"/>
                </a:lnTo>
                <a:lnTo>
                  <a:pt x="8889" y="0"/>
                </a:lnTo>
                <a:lnTo>
                  <a:pt x="10668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617211" y="596011"/>
            <a:ext cx="262255" cy="355600"/>
          </a:xfrm>
          <a:custGeom>
            <a:avLst/>
            <a:gdLst/>
            <a:ahLst/>
            <a:cxnLst/>
            <a:rect l="l" t="t" r="r" b="b"/>
            <a:pathLst>
              <a:path w="262254" h="355600">
                <a:moveTo>
                  <a:pt x="21336" y="0"/>
                </a:moveTo>
                <a:lnTo>
                  <a:pt x="112902" y="0"/>
                </a:lnTo>
                <a:lnTo>
                  <a:pt x="122174" y="0"/>
                </a:lnTo>
                <a:lnTo>
                  <a:pt x="129793" y="253"/>
                </a:lnTo>
                <a:lnTo>
                  <a:pt x="135762" y="635"/>
                </a:lnTo>
                <a:lnTo>
                  <a:pt x="141859" y="1015"/>
                </a:lnTo>
                <a:lnTo>
                  <a:pt x="147320" y="1397"/>
                </a:lnTo>
                <a:lnTo>
                  <a:pt x="190500" y="12318"/>
                </a:lnTo>
                <a:lnTo>
                  <a:pt x="225079" y="37812"/>
                </a:lnTo>
                <a:lnTo>
                  <a:pt x="242363" y="77168"/>
                </a:lnTo>
                <a:lnTo>
                  <a:pt x="243966" y="97027"/>
                </a:lnTo>
                <a:lnTo>
                  <a:pt x="243681" y="105695"/>
                </a:lnTo>
                <a:lnTo>
                  <a:pt x="233886" y="143192"/>
                </a:lnTo>
                <a:lnTo>
                  <a:pt x="204597" y="175387"/>
                </a:lnTo>
                <a:lnTo>
                  <a:pt x="175387" y="188975"/>
                </a:lnTo>
                <a:lnTo>
                  <a:pt x="180721" y="191642"/>
                </a:lnTo>
                <a:lnTo>
                  <a:pt x="185674" y="194690"/>
                </a:lnTo>
                <a:lnTo>
                  <a:pt x="190246" y="198374"/>
                </a:lnTo>
                <a:lnTo>
                  <a:pt x="194945" y="201929"/>
                </a:lnTo>
                <a:lnTo>
                  <a:pt x="199262" y="206375"/>
                </a:lnTo>
                <a:lnTo>
                  <a:pt x="203326" y="211581"/>
                </a:lnTo>
                <a:lnTo>
                  <a:pt x="207517" y="216788"/>
                </a:lnTo>
                <a:lnTo>
                  <a:pt x="225678" y="251840"/>
                </a:lnTo>
                <a:lnTo>
                  <a:pt x="255397" y="321437"/>
                </a:lnTo>
                <a:lnTo>
                  <a:pt x="262254" y="342391"/>
                </a:lnTo>
                <a:lnTo>
                  <a:pt x="262254" y="344169"/>
                </a:lnTo>
                <a:lnTo>
                  <a:pt x="262254" y="346201"/>
                </a:lnTo>
                <a:lnTo>
                  <a:pt x="231521" y="355091"/>
                </a:lnTo>
                <a:lnTo>
                  <a:pt x="222376" y="355091"/>
                </a:lnTo>
                <a:lnTo>
                  <a:pt x="214757" y="355091"/>
                </a:lnTo>
                <a:lnTo>
                  <a:pt x="193293" y="352425"/>
                </a:lnTo>
                <a:lnTo>
                  <a:pt x="190626" y="351536"/>
                </a:lnTo>
                <a:lnTo>
                  <a:pt x="188722" y="350265"/>
                </a:lnTo>
                <a:lnTo>
                  <a:pt x="187705" y="348614"/>
                </a:lnTo>
                <a:lnTo>
                  <a:pt x="186562" y="347090"/>
                </a:lnTo>
                <a:lnTo>
                  <a:pt x="185674" y="345186"/>
                </a:lnTo>
                <a:lnTo>
                  <a:pt x="184912" y="343026"/>
                </a:lnTo>
                <a:lnTo>
                  <a:pt x="153288" y="264160"/>
                </a:lnTo>
                <a:lnTo>
                  <a:pt x="134365" y="227711"/>
                </a:lnTo>
                <a:lnTo>
                  <a:pt x="101980" y="208914"/>
                </a:lnTo>
                <a:lnTo>
                  <a:pt x="94234" y="208914"/>
                </a:lnTo>
                <a:lnTo>
                  <a:pt x="71882" y="208914"/>
                </a:lnTo>
                <a:lnTo>
                  <a:pt x="71882" y="343662"/>
                </a:lnTo>
                <a:lnTo>
                  <a:pt x="71882" y="345439"/>
                </a:lnTo>
                <a:lnTo>
                  <a:pt x="71247" y="347090"/>
                </a:lnTo>
                <a:lnTo>
                  <a:pt x="70103" y="348488"/>
                </a:lnTo>
                <a:lnTo>
                  <a:pt x="68961" y="350012"/>
                </a:lnTo>
                <a:lnTo>
                  <a:pt x="66928" y="351154"/>
                </a:lnTo>
                <a:lnTo>
                  <a:pt x="64262" y="352043"/>
                </a:lnTo>
                <a:lnTo>
                  <a:pt x="61467" y="352933"/>
                </a:lnTo>
                <a:lnTo>
                  <a:pt x="57912" y="353694"/>
                </a:lnTo>
                <a:lnTo>
                  <a:pt x="53339" y="354202"/>
                </a:lnTo>
                <a:lnTo>
                  <a:pt x="48767" y="354838"/>
                </a:lnTo>
                <a:lnTo>
                  <a:pt x="42925" y="355091"/>
                </a:lnTo>
                <a:lnTo>
                  <a:pt x="35813" y="355091"/>
                </a:lnTo>
                <a:lnTo>
                  <a:pt x="28955" y="355091"/>
                </a:lnTo>
                <a:lnTo>
                  <a:pt x="23113" y="354838"/>
                </a:lnTo>
                <a:lnTo>
                  <a:pt x="18541" y="354202"/>
                </a:lnTo>
                <a:lnTo>
                  <a:pt x="13842" y="353694"/>
                </a:lnTo>
                <a:lnTo>
                  <a:pt x="10160" y="352933"/>
                </a:lnTo>
                <a:lnTo>
                  <a:pt x="7492" y="352043"/>
                </a:lnTo>
                <a:lnTo>
                  <a:pt x="4699" y="351154"/>
                </a:lnTo>
                <a:lnTo>
                  <a:pt x="2793" y="350012"/>
                </a:lnTo>
                <a:lnTo>
                  <a:pt x="1650" y="348488"/>
                </a:lnTo>
                <a:lnTo>
                  <a:pt x="635" y="347090"/>
                </a:lnTo>
                <a:lnTo>
                  <a:pt x="0" y="345439"/>
                </a:lnTo>
                <a:lnTo>
                  <a:pt x="0" y="343662"/>
                </a:lnTo>
                <a:lnTo>
                  <a:pt x="0" y="22733"/>
                </a:lnTo>
                <a:lnTo>
                  <a:pt x="0" y="14731"/>
                </a:lnTo>
                <a:lnTo>
                  <a:pt x="2159" y="8889"/>
                </a:lnTo>
                <a:lnTo>
                  <a:pt x="6223" y="5334"/>
                </a:lnTo>
                <a:lnTo>
                  <a:pt x="10287" y="1777"/>
                </a:lnTo>
                <a:lnTo>
                  <a:pt x="15366" y="0"/>
                </a:lnTo>
                <a:lnTo>
                  <a:pt x="21336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304665" y="596011"/>
            <a:ext cx="270510" cy="355600"/>
          </a:xfrm>
          <a:custGeom>
            <a:avLst/>
            <a:gdLst/>
            <a:ahLst/>
            <a:cxnLst/>
            <a:rect l="l" t="t" r="r" b="b"/>
            <a:pathLst>
              <a:path w="270510" h="355600">
                <a:moveTo>
                  <a:pt x="10668" y="0"/>
                </a:moveTo>
                <a:lnTo>
                  <a:pt x="259714" y="0"/>
                </a:lnTo>
                <a:lnTo>
                  <a:pt x="261365" y="0"/>
                </a:lnTo>
                <a:lnTo>
                  <a:pt x="262889" y="508"/>
                </a:lnTo>
                <a:lnTo>
                  <a:pt x="264287" y="1524"/>
                </a:lnTo>
                <a:lnTo>
                  <a:pt x="265557" y="2539"/>
                </a:lnTo>
                <a:lnTo>
                  <a:pt x="266700" y="4190"/>
                </a:lnTo>
                <a:lnTo>
                  <a:pt x="267588" y="6476"/>
                </a:lnTo>
                <a:lnTo>
                  <a:pt x="268605" y="8762"/>
                </a:lnTo>
                <a:lnTo>
                  <a:pt x="269239" y="11811"/>
                </a:lnTo>
                <a:lnTo>
                  <a:pt x="269748" y="15621"/>
                </a:lnTo>
                <a:lnTo>
                  <a:pt x="270129" y="19430"/>
                </a:lnTo>
                <a:lnTo>
                  <a:pt x="270383" y="24129"/>
                </a:lnTo>
                <a:lnTo>
                  <a:pt x="270383" y="29590"/>
                </a:lnTo>
                <a:lnTo>
                  <a:pt x="270383" y="34798"/>
                </a:lnTo>
                <a:lnTo>
                  <a:pt x="267588" y="52069"/>
                </a:lnTo>
                <a:lnTo>
                  <a:pt x="266700" y="54355"/>
                </a:lnTo>
                <a:lnTo>
                  <a:pt x="265557" y="56006"/>
                </a:lnTo>
                <a:lnTo>
                  <a:pt x="264287" y="57150"/>
                </a:lnTo>
                <a:lnTo>
                  <a:pt x="262889" y="58165"/>
                </a:lnTo>
                <a:lnTo>
                  <a:pt x="261365" y="58800"/>
                </a:lnTo>
                <a:lnTo>
                  <a:pt x="259714" y="58800"/>
                </a:lnTo>
                <a:lnTo>
                  <a:pt x="171196" y="58800"/>
                </a:lnTo>
                <a:lnTo>
                  <a:pt x="171196" y="343662"/>
                </a:lnTo>
                <a:lnTo>
                  <a:pt x="171196" y="345439"/>
                </a:lnTo>
                <a:lnTo>
                  <a:pt x="170687" y="347090"/>
                </a:lnTo>
                <a:lnTo>
                  <a:pt x="169418" y="348488"/>
                </a:lnTo>
                <a:lnTo>
                  <a:pt x="168275" y="350012"/>
                </a:lnTo>
                <a:lnTo>
                  <a:pt x="166370" y="351154"/>
                </a:lnTo>
                <a:lnTo>
                  <a:pt x="163575" y="352043"/>
                </a:lnTo>
                <a:lnTo>
                  <a:pt x="160909" y="352933"/>
                </a:lnTo>
                <a:lnTo>
                  <a:pt x="157225" y="353694"/>
                </a:lnTo>
                <a:lnTo>
                  <a:pt x="152526" y="354202"/>
                </a:lnTo>
                <a:lnTo>
                  <a:pt x="147827" y="354838"/>
                </a:lnTo>
                <a:lnTo>
                  <a:pt x="142112" y="355091"/>
                </a:lnTo>
                <a:lnTo>
                  <a:pt x="135127" y="355091"/>
                </a:lnTo>
                <a:lnTo>
                  <a:pt x="128270" y="355091"/>
                </a:lnTo>
                <a:lnTo>
                  <a:pt x="122555" y="354838"/>
                </a:lnTo>
                <a:lnTo>
                  <a:pt x="117856" y="354202"/>
                </a:lnTo>
                <a:lnTo>
                  <a:pt x="113157" y="353694"/>
                </a:lnTo>
                <a:lnTo>
                  <a:pt x="109474" y="352933"/>
                </a:lnTo>
                <a:lnTo>
                  <a:pt x="106807" y="352043"/>
                </a:lnTo>
                <a:lnTo>
                  <a:pt x="104012" y="351154"/>
                </a:lnTo>
                <a:lnTo>
                  <a:pt x="102108" y="350012"/>
                </a:lnTo>
                <a:lnTo>
                  <a:pt x="100964" y="348488"/>
                </a:lnTo>
                <a:lnTo>
                  <a:pt x="99695" y="347090"/>
                </a:lnTo>
                <a:lnTo>
                  <a:pt x="99187" y="345439"/>
                </a:lnTo>
                <a:lnTo>
                  <a:pt x="99187" y="343662"/>
                </a:lnTo>
                <a:lnTo>
                  <a:pt x="99187" y="58800"/>
                </a:lnTo>
                <a:lnTo>
                  <a:pt x="10668" y="58800"/>
                </a:lnTo>
                <a:lnTo>
                  <a:pt x="8889" y="58800"/>
                </a:lnTo>
                <a:lnTo>
                  <a:pt x="7238" y="58165"/>
                </a:lnTo>
                <a:lnTo>
                  <a:pt x="5969" y="57150"/>
                </a:lnTo>
                <a:lnTo>
                  <a:pt x="4699" y="56006"/>
                </a:lnTo>
                <a:lnTo>
                  <a:pt x="3683" y="54355"/>
                </a:lnTo>
                <a:lnTo>
                  <a:pt x="2794" y="52069"/>
                </a:lnTo>
                <a:lnTo>
                  <a:pt x="1777" y="49784"/>
                </a:lnTo>
                <a:lnTo>
                  <a:pt x="1143" y="46736"/>
                </a:lnTo>
                <a:lnTo>
                  <a:pt x="635" y="43052"/>
                </a:lnTo>
                <a:lnTo>
                  <a:pt x="254" y="39369"/>
                </a:lnTo>
                <a:lnTo>
                  <a:pt x="0" y="34798"/>
                </a:lnTo>
                <a:lnTo>
                  <a:pt x="0" y="29590"/>
                </a:lnTo>
                <a:lnTo>
                  <a:pt x="0" y="24129"/>
                </a:lnTo>
                <a:lnTo>
                  <a:pt x="2794" y="6476"/>
                </a:lnTo>
                <a:lnTo>
                  <a:pt x="3683" y="4190"/>
                </a:lnTo>
                <a:lnTo>
                  <a:pt x="4699" y="2539"/>
                </a:lnTo>
                <a:lnTo>
                  <a:pt x="5969" y="1524"/>
                </a:lnTo>
                <a:lnTo>
                  <a:pt x="7238" y="508"/>
                </a:lnTo>
                <a:lnTo>
                  <a:pt x="8889" y="0"/>
                </a:lnTo>
                <a:lnTo>
                  <a:pt x="10668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686047" y="596011"/>
            <a:ext cx="209550" cy="353695"/>
          </a:xfrm>
          <a:custGeom>
            <a:avLst/>
            <a:gdLst/>
            <a:ahLst/>
            <a:cxnLst/>
            <a:rect l="l" t="t" r="r" b="b"/>
            <a:pathLst>
              <a:path w="209550" h="353694">
                <a:moveTo>
                  <a:pt x="21336" y="0"/>
                </a:moveTo>
                <a:lnTo>
                  <a:pt x="197738" y="0"/>
                </a:lnTo>
                <a:lnTo>
                  <a:pt x="199389" y="0"/>
                </a:lnTo>
                <a:lnTo>
                  <a:pt x="200913" y="508"/>
                </a:lnTo>
                <a:lnTo>
                  <a:pt x="208152" y="22987"/>
                </a:lnTo>
                <a:lnTo>
                  <a:pt x="208152" y="28448"/>
                </a:lnTo>
                <a:lnTo>
                  <a:pt x="208152" y="33527"/>
                </a:lnTo>
                <a:lnTo>
                  <a:pt x="199389" y="56261"/>
                </a:lnTo>
                <a:lnTo>
                  <a:pt x="197738" y="56261"/>
                </a:lnTo>
                <a:lnTo>
                  <a:pt x="71627" y="56261"/>
                </a:lnTo>
                <a:lnTo>
                  <a:pt x="71627" y="142621"/>
                </a:lnTo>
                <a:lnTo>
                  <a:pt x="178435" y="142621"/>
                </a:lnTo>
                <a:lnTo>
                  <a:pt x="180086" y="142621"/>
                </a:lnTo>
                <a:lnTo>
                  <a:pt x="188340" y="157225"/>
                </a:lnTo>
                <a:lnTo>
                  <a:pt x="188849" y="160781"/>
                </a:lnTo>
                <a:lnTo>
                  <a:pt x="189102" y="165100"/>
                </a:lnTo>
                <a:lnTo>
                  <a:pt x="189102" y="170179"/>
                </a:lnTo>
                <a:lnTo>
                  <a:pt x="189102" y="175513"/>
                </a:lnTo>
                <a:lnTo>
                  <a:pt x="188849" y="179831"/>
                </a:lnTo>
                <a:lnTo>
                  <a:pt x="188340" y="183261"/>
                </a:lnTo>
                <a:lnTo>
                  <a:pt x="187960" y="186816"/>
                </a:lnTo>
                <a:lnTo>
                  <a:pt x="182879" y="196087"/>
                </a:lnTo>
                <a:lnTo>
                  <a:pt x="181482" y="197103"/>
                </a:lnTo>
                <a:lnTo>
                  <a:pt x="180086" y="197485"/>
                </a:lnTo>
                <a:lnTo>
                  <a:pt x="178435" y="197485"/>
                </a:lnTo>
                <a:lnTo>
                  <a:pt x="71627" y="197485"/>
                </a:lnTo>
                <a:lnTo>
                  <a:pt x="71627" y="297179"/>
                </a:lnTo>
                <a:lnTo>
                  <a:pt x="198881" y="297179"/>
                </a:lnTo>
                <a:lnTo>
                  <a:pt x="200532" y="297179"/>
                </a:lnTo>
                <a:lnTo>
                  <a:pt x="202056" y="297688"/>
                </a:lnTo>
                <a:lnTo>
                  <a:pt x="203326" y="298703"/>
                </a:lnTo>
                <a:lnTo>
                  <a:pt x="204724" y="299719"/>
                </a:lnTo>
                <a:lnTo>
                  <a:pt x="208787" y="312038"/>
                </a:lnTo>
                <a:lnTo>
                  <a:pt x="209296" y="315594"/>
                </a:lnTo>
                <a:lnTo>
                  <a:pt x="209550" y="320039"/>
                </a:lnTo>
                <a:lnTo>
                  <a:pt x="209550" y="325374"/>
                </a:lnTo>
                <a:lnTo>
                  <a:pt x="209550" y="330580"/>
                </a:lnTo>
                <a:lnTo>
                  <a:pt x="209296" y="335025"/>
                </a:lnTo>
                <a:lnTo>
                  <a:pt x="208787" y="338581"/>
                </a:lnTo>
                <a:lnTo>
                  <a:pt x="208406" y="342138"/>
                </a:lnTo>
                <a:lnTo>
                  <a:pt x="203326" y="351916"/>
                </a:lnTo>
                <a:lnTo>
                  <a:pt x="202056" y="352933"/>
                </a:lnTo>
                <a:lnTo>
                  <a:pt x="200532" y="353440"/>
                </a:lnTo>
                <a:lnTo>
                  <a:pt x="198881" y="353440"/>
                </a:lnTo>
                <a:lnTo>
                  <a:pt x="21336" y="353440"/>
                </a:lnTo>
                <a:lnTo>
                  <a:pt x="15366" y="353440"/>
                </a:lnTo>
                <a:lnTo>
                  <a:pt x="10287" y="351663"/>
                </a:lnTo>
                <a:lnTo>
                  <a:pt x="6223" y="348106"/>
                </a:lnTo>
                <a:lnTo>
                  <a:pt x="2159" y="344550"/>
                </a:lnTo>
                <a:lnTo>
                  <a:pt x="0" y="338836"/>
                </a:lnTo>
                <a:lnTo>
                  <a:pt x="0" y="330835"/>
                </a:lnTo>
                <a:lnTo>
                  <a:pt x="0" y="22733"/>
                </a:lnTo>
                <a:lnTo>
                  <a:pt x="0" y="14731"/>
                </a:lnTo>
                <a:lnTo>
                  <a:pt x="2159" y="8889"/>
                </a:lnTo>
                <a:lnTo>
                  <a:pt x="6223" y="5334"/>
                </a:lnTo>
                <a:lnTo>
                  <a:pt x="10287" y="1777"/>
                </a:lnTo>
                <a:lnTo>
                  <a:pt x="15366" y="0"/>
                </a:lnTo>
                <a:lnTo>
                  <a:pt x="21336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681732" y="596011"/>
            <a:ext cx="262255" cy="355600"/>
          </a:xfrm>
          <a:custGeom>
            <a:avLst/>
            <a:gdLst/>
            <a:ahLst/>
            <a:cxnLst/>
            <a:rect l="l" t="t" r="r" b="b"/>
            <a:pathLst>
              <a:path w="262255" h="355600">
                <a:moveTo>
                  <a:pt x="21336" y="0"/>
                </a:moveTo>
                <a:lnTo>
                  <a:pt x="112903" y="0"/>
                </a:lnTo>
                <a:lnTo>
                  <a:pt x="122174" y="0"/>
                </a:lnTo>
                <a:lnTo>
                  <a:pt x="129793" y="253"/>
                </a:lnTo>
                <a:lnTo>
                  <a:pt x="135762" y="635"/>
                </a:lnTo>
                <a:lnTo>
                  <a:pt x="141859" y="1015"/>
                </a:lnTo>
                <a:lnTo>
                  <a:pt x="147319" y="1397"/>
                </a:lnTo>
                <a:lnTo>
                  <a:pt x="190500" y="12318"/>
                </a:lnTo>
                <a:lnTo>
                  <a:pt x="225079" y="37812"/>
                </a:lnTo>
                <a:lnTo>
                  <a:pt x="242363" y="77168"/>
                </a:lnTo>
                <a:lnTo>
                  <a:pt x="243967" y="97027"/>
                </a:lnTo>
                <a:lnTo>
                  <a:pt x="243681" y="105695"/>
                </a:lnTo>
                <a:lnTo>
                  <a:pt x="233886" y="143192"/>
                </a:lnTo>
                <a:lnTo>
                  <a:pt x="204597" y="175387"/>
                </a:lnTo>
                <a:lnTo>
                  <a:pt x="175387" y="188975"/>
                </a:lnTo>
                <a:lnTo>
                  <a:pt x="180720" y="191642"/>
                </a:lnTo>
                <a:lnTo>
                  <a:pt x="185674" y="194690"/>
                </a:lnTo>
                <a:lnTo>
                  <a:pt x="190245" y="198374"/>
                </a:lnTo>
                <a:lnTo>
                  <a:pt x="194944" y="201929"/>
                </a:lnTo>
                <a:lnTo>
                  <a:pt x="199262" y="206375"/>
                </a:lnTo>
                <a:lnTo>
                  <a:pt x="203326" y="211581"/>
                </a:lnTo>
                <a:lnTo>
                  <a:pt x="207518" y="216788"/>
                </a:lnTo>
                <a:lnTo>
                  <a:pt x="225679" y="251840"/>
                </a:lnTo>
                <a:lnTo>
                  <a:pt x="255397" y="321437"/>
                </a:lnTo>
                <a:lnTo>
                  <a:pt x="258191" y="328422"/>
                </a:lnTo>
                <a:lnTo>
                  <a:pt x="259969" y="333501"/>
                </a:lnTo>
                <a:lnTo>
                  <a:pt x="260857" y="336676"/>
                </a:lnTo>
                <a:lnTo>
                  <a:pt x="261747" y="339851"/>
                </a:lnTo>
                <a:lnTo>
                  <a:pt x="262255" y="342391"/>
                </a:lnTo>
                <a:lnTo>
                  <a:pt x="262255" y="344169"/>
                </a:lnTo>
                <a:lnTo>
                  <a:pt x="262255" y="346201"/>
                </a:lnTo>
                <a:lnTo>
                  <a:pt x="231520" y="355091"/>
                </a:lnTo>
                <a:lnTo>
                  <a:pt x="222376" y="355091"/>
                </a:lnTo>
                <a:lnTo>
                  <a:pt x="214756" y="355091"/>
                </a:lnTo>
                <a:lnTo>
                  <a:pt x="193294" y="352425"/>
                </a:lnTo>
                <a:lnTo>
                  <a:pt x="190626" y="351536"/>
                </a:lnTo>
                <a:lnTo>
                  <a:pt x="188722" y="350265"/>
                </a:lnTo>
                <a:lnTo>
                  <a:pt x="187706" y="348614"/>
                </a:lnTo>
                <a:lnTo>
                  <a:pt x="186562" y="347090"/>
                </a:lnTo>
                <a:lnTo>
                  <a:pt x="185674" y="345186"/>
                </a:lnTo>
                <a:lnTo>
                  <a:pt x="184912" y="343026"/>
                </a:lnTo>
                <a:lnTo>
                  <a:pt x="153288" y="264160"/>
                </a:lnTo>
                <a:lnTo>
                  <a:pt x="134366" y="227711"/>
                </a:lnTo>
                <a:lnTo>
                  <a:pt x="101981" y="208914"/>
                </a:lnTo>
                <a:lnTo>
                  <a:pt x="94234" y="208914"/>
                </a:lnTo>
                <a:lnTo>
                  <a:pt x="71881" y="208914"/>
                </a:lnTo>
                <a:lnTo>
                  <a:pt x="71881" y="343662"/>
                </a:lnTo>
                <a:lnTo>
                  <a:pt x="71881" y="345439"/>
                </a:lnTo>
                <a:lnTo>
                  <a:pt x="71247" y="347090"/>
                </a:lnTo>
                <a:lnTo>
                  <a:pt x="70104" y="348488"/>
                </a:lnTo>
                <a:lnTo>
                  <a:pt x="68961" y="350012"/>
                </a:lnTo>
                <a:lnTo>
                  <a:pt x="66929" y="351154"/>
                </a:lnTo>
                <a:lnTo>
                  <a:pt x="64262" y="352043"/>
                </a:lnTo>
                <a:lnTo>
                  <a:pt x="61468" y="352933"/>
                </a:lnTo>
                <a:lnTo>
                  <a:pt x="57912" y="353694"/>
                </a:lnTo>
                <a:lnTo>
                  <a:pt x="53340" y="354202"/>
                </a:lnTo>
                <a:lnTo>
                  <a:pt x="48768" y="354838"/>
                </a:lnTo>
                <a:lnTo>
                  <a:pt x="42925" y="355091"/>
                </a:lnTo>
                <a:lnTo>
                  <a:pt x="35813" y="355091"/>
                </a:lnTo>
                <a:lnTo>
                  <a:pt x="28956" y="355091"/>
                </a:lnTo>
                <a:lnTo>
                  <a:pt x="23113" y="354838"/>
                </a:lnTo>
                <a:lnTo>
                  <a:pt x="18542" y="354202"/>
                </a:lnTo>
                <a:lnTo>
                  <a:pt x="13843" y="353694"/>
                </a:lnTo>
                <a:lnTo>
                  <a:pt x="10160" y="352933"/>
                </a:lnTo>
                <a:lnTo>
                  <a:pt x="7493" y="352043"/>
                </a:lnTo>
                <a:lnTo>
                  <a:pt x="4699" y="351154"/>
                </a:lnTo>
                <a:lnTo>
                  <a:pt x="2793" y="350012"/>
                </a:lnTo>
                <a:lnTo>
                  <a:pt x="1650" y="348488"/>
                </a:lnTo>
                <a:lnTo>
                  <a:pt x="635" y="347090"/>
                </a:lnTo>
                <a:lnTo>
                  <a:pt x="0" y="345439"/>
                </a:lnTo>
                <a:lnTo>
                  <a:pt x="0" y="343662"/>
                </a:lnTo>
                <a:lnTo>
                  <a:pt x="0" y="22733"/>
                </a:lnTo>
                <a:lnTo>
                  <a:pt x="0" y="14731"/>
                </a:lnTo>
                <a:lnTo>
                  <a:pt x="2159" y="8889"/>
                </a:lnTo>
                <a:lnTo>
                  <a:pt x="6223" y="5334"/>
                </a:lnTo>
                <a:lnTo>
                  <a:pt x="10287" y="1777"/>
                </a:lnTo>
                <a:lnTo>
                  <a:pt x="15367" y="0"/>
                </a:lnTo>
                <a:lnTo>
                  <a:pt x="21336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006473" y="596011"/>
            <a:ext cx="270510" cy="355600"/>
          </a:xfrm>
          <a:custGeom>
            <a:avLst/>
            <a:gdLst/>
            <a:ahLst/>
            <a:cxnLst/>
            <a:rect l="l" t="t" r="r" b="b"/>
            <a:pathLst>
              <a:path w="270510" h="355600">
                <a:moveTo>
                  <a:pt x="10668" y="0"/>
                </a:moveTo>
                <a:lnTo>
                  <a:pt x="259714" y="0"/>
                </a:lnTo>
                <a:lnTo>
                  <a:pt x="261365" y="0"/>
                </a:lnTo>
                <a:lnTo>
                  <a:pt x="262889" y="508"/>
                </a:lnTo>
                <a:lnTo>
                  <a:pt x="264287" y="1524"/>
                </a:lnTo>
                <a:lnTo>
                  <a:pt x="265556" y="2539"/>
                </a:lnTo>
                <a:lnTo>
                  <a:pt x="266700" y="4190"/>
                </a:lnTo>
                <a:lnTo>
                  <a:pt x="267588" y="6476"/>
                </a:lnTo>
                <a:lnTo>
                  <a:pt x="268604" y="8762"/>
                </a:lnTo>
                <a:lnTo>
                  <a:pt x="269239" y="11811"/>
                </a:lnTo>
                <a:lnTo>
                  <a:pt x="269747" y="15621"/>
                </a:lnTo>
                <a:lnTo>
                  <a:pt x="270128" y="19430"/>
                </a:lnTo>
                <a:lnTo>
                  <a:pt x="270382" y="24129"/>
                </a:lnTo>
                <a:lnTo>
                  <a:pt x="270382" y="29590"/>
                </a:lnTo>
                <a:lnTo>
                  <a:pt x="270382" y="34798"/>
                </a:lnTo>
                <a:lnTo>
                  <a:pt x="267588" y="52069"/>
                </a:lnTo>
                <a:lnTo>
                  <a:pt x="266700" y="54355"/>
                </a:lnTo>
                <a:lnTo>
                  <a:pt x="265556" y="56006"/>
                </a:lnTo>
                <a:lnTo>
                  <a:pt x="264287" y="57150"/>
                </a:lnTo>
                <a:lnTo>
                  <a:pt x="262889" y="58165"/>
                </a:lnTo>
                <a:lnTo>
                  <a:pt x="261365" y="58800"/>
                </a:lnTo>
                <a:lnTo>
                  <a:pt x="259714" y="58800"/>
                </a:lnTo>
                <a:lnTo>
                  <a:pt x="171195" y="58800"/>
                </a:lnTo>
                <a:lnTo>
                  <a:pt x="171195" y="343662"/>
                </a:lnTo>
                <a:lnTo>
                  <a:pt x="171195" y="345439"/>
                </a:lnTo>
                <a:lnTo>
                  <a:pt x="170687" y="347090"/>
                </a:lnTo>
                <a:lnTo>
                  <a:pt x="169418" y="348488"/>
                </a:lnTo>
                <a:lnTo>
                  <a:pt x="168275" y="350012"/>
                </a:lnTo>
                <a:lnTo>
                  <a:pt x="166369" y="351154"/>
                </a:lnTo>
                <a:lnTo>
                  <a:pt x="163575" y="352043"/>
                </a:lnTo>
                <a:lnTo>
                  <a:pt x="160908" y="352933"/>
                </a:lnTo>
                <a:lnTo>
                  <a:pt x="157225" y="353694"/>
                </a:lnTo>
                <a:lnTo>
                  <a:pt x="152526" y="354202"/>
                </a:lnTo>
                <a:lnTo>
                  <a:pt x="147827" y="354838"/>
                </a:lnTo>
                <a:lnTo>
                  <a:pt x="142112" y="355091"/>
                </a:lnTo>
                <a:lnTo>
                  <a:pt x="135127" y="355091"/>
                </a:lnTo>
                <a:lnTo>
                  <a:pt x="128269" y="355091"/>
                </a:lnTo>
                <a:lnTo>
                  <a:pt x="122554" y="354838"/>
                </a:lnTo>
                <a:lnTo>
                  <a:pt x="117856" y="354202"/>
                </a:lnTo>
                <a:lnTo>
                  <a:pt x="113156" y="353694"/>
                </a:lnTo>
                <a:lnTo>
                  <a:pt x="109474" y="352933"/>
                </a:lnTo>
                <a:lnTo>
                  <a:pt x="106806" y="352043"/>
                </a:lnTo>
                <a:lnTo>
                  <a:pt x="104012" y="351154"/>
                </a:lnTo>
                <a:lnTo>
                  <a:pt x="102107" y="350012"/>
                </a:lnTo>
                <a:lnTo>
                  <a:pt x="100964" y="348488"/>
                </a:lnTo>
                <a:lnTo>
                  <a:pt x="99694" y="347090"/>
                </a:lnTo>
                <a:lnTo>
                  <a:pt x="99187" y="345439"/>
                </a:lnTo>
                <a:lnTo>
                  <a:pt x="99187" y="343662"/>
                </a:lnTo>
                <a:lnTo>
                  <a:pt x="99187" y="58800"/>
                </a:lnTo>
                <a:lnTo>
                  <a:pt x="10668" y="58800"/>
                </a:lnTo>
                <a:lnTo>
                  <a:pt x="8889" y="58800"/>
                </a:lnTo>
                <a:lnTo>
                  <a:pt x="7238" y="58165"/>
                </a:lnTo>
                <a:lnTo>
                  <a:pt x="5968" y="57150"/>
                </a:lnTo>
                <a:lnTo>
                  <a:pt x="4699" y="56006"/>
                </a:lnTo>
                <a:lnTo>
                  <a:pt x="3682" y="54355"/>
                </a:lnTo>
                <a:lnTo>
                  <a:pt x="2793" y="52069"/>
                </a:lnTo>
                <a:lnTo>
                  <a:pt x="1777" y="49784"/>
                </a:lnTo>
                <a:lnTo>
                  <a:pt x="1143" y="46736"/>
                </a:lnTo>
                <a:lnTo>
                  <a:pt x="634" y="43052"/>
                </a:lnTo>
                <a:lnTo>
                  <a:pt x="253" y="39369"/>
                </a:lnTo>
                <a:lnTo>
                  <a:pt x="0" y="34798"/>
                </a:lnTo>
                <a:lnTo>
                  <a:pt x="0" y="29590"/>
                </a:lnTo>
                <a:lnTo>
                  <a:pt x="0" y="24129"/>
                </a:lnTo>
                <a:lnTo>
                  <a:pt x="2793" y="6476"/>
                </a:lnTo>
                <a:lnTo>
                  <a:pt x="3682" y="4190"/>
                </a:lnTo>
                <a:lnTo>
                  <a:pt x="4699" y="2539"/>
                </a:lnTo>
                <a:lnTo>
                  <a:pt x="5968" y="1524"/>
                </a:lnTo>
                <a:lnTo>
                  <a:pt x="7238" y="508"/>
                </a:lnTo>
                <a:lnTo>
                  <a:pt x="8889" y="0"/>
                </a:lnTo>
                <a:lnTo>
                  <a:pt x="10668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874258" y="594359"/>
            <a:ext cx="288925" cy="361315"/>
          </a:xfrm>
          <a:custGeom>
            <a:avLst/>
            <a:gdLst/>
            <a:ahLst/>
            <a:cxnLst/>
            <a:rect l="l" t="t" r="r" b="b"/>
            <a:pathLst>
              <a:path w="288925" h="361315">
                <a:moveTo>
                  <a:pt x="36067" y="0"/>
                </a:moveTo>
                <a:lnTo>
                  <a:pt x="43052" y="0"/>
                </a:lnTo>
                <a:lnTo>
                  <a:pt x="48767" y="380"/>
                </a:lnTo>
                <a:lnTo>
                  <a:pt x="71881" y="9651"/>
                </a:lnTo>
                <a:lnTo>
                  <a:pt x="71881" y="11556"/>
                </a:lnTo>
                <a:lnTo>
                  <a:pt x="71881" y="220217"/>
                </a:lnTo>
                <a:lnTo>
                  <a:pt x="79946" y="264048"/>
                </a:lnTo>
                <a:lnTo>
                  <a:pt x="108664" y="294499"/>
                </a:lnTo>
                <a:lnTo>
                  <a:pt x="145287" y="302387"/>
                </a:lnTo>
                <a:lnTo>
                  <a:pt x="153548" y="302055"/>
                </a:lnTo>
                <a:lnTo>
                  <a:pt x="193393" y="286732"/>
                </a:lnTo>
                <a:lnTo>
                  <a:pt x="214838" y="249910"/>
                </a:lnTo>
                <a:lnTo>
                  <a:pt x="217677" y="224281"/>
                </a:lnTo>
                <a:lnTo>
                  <a:pt x="217677" y="11556"/>
                </a:lnTo>
                <a:lnTo>
                  <a:pt x="217677" y="9651"/>
                </a:lnTo>
                <a:lnTo>
                  <a:pt x="246506" y="0"/>
                </a:lnTo>
                <a:lnTo>
                  <a:pt x="253491" y="0"/>
                </a:lnTo>
                <a:lnTo>
                  <a:pt x="260350" y="0"/>
                </a:lnTo>
                <a:lnTo>
                  <a:pt x="266064" y="380"/>
                </a:lnTo>
                <a:lnTo>
                  <a:pt x="270509" y="888"/>
                </a:lnTo>
                <a:lnTo>
                  <a:pt x="274954" y="1397"/>
                </a:lnTo>
                <a:lnTo>
                  <a:pt x="278638" y="2159"/>
                </a:lnTo>
                <a:lnTo>
                  <a:pt x="281304" y="3048"/>
                </a:lnTo>
                <a:lnTo>
                  <a:pt x="284099" y="3937"/>
                </a:lnTo>
                <a:lnTo>
                  <a:pt x="286003" y="5206"/>
                </a:lnTo>
                <a:lnTo>
                  <a:pt x="287019" y="6603"/>
                </a:lnTo>
                <a:lnTo>
                  <a:pt x="288163" y="8127"/>
                </a:lnTo>
                <a:lnTo>
                  <a:pt x="288670" y="9651"/>
                </a:lnTo>
                <a:lnTo>
                  <a:pt x="288670" y="11556"/>
                </a:lnTo>
                <a:lnTo>
                  <a:pt x="288670" y="223519"/>
                </a:lnTo>
                <a:lnTo>
                  <a:pt x="283313" y="268400"/>
                </a:lnTo>
                <a:lnTo>
                  <a:pt x="267350" y="305292"/>
                </a:lnTo>
                <a:lnTo>
                  <a:pt x="241216" y="333398"/>
                </a:lnTo>
                <a:lnTo>
                  <a:pt x="205104" y="352043"/>
                </a:lnTo>
                <a:lnTo>
                  <a:pt x="159581" y="360741"/>
                </a:lnTo>
                <a:lnTo>
                  <a:pt x="142366" y="361314"/>
                </a:lnTo>
                <a:lnTo>
                  <a:pt x="126126" y="360810"/>
                </a:lnTo>
                <a:lnTo>
                  <a:pt x="82550" y="353060"/>
                </a:lnTo>
                <a:lnTo>
                  <a:pt x="47384" y="335718"/>
                </a:lnTo>
                <a:lnTo>
                  <a:pt x="15162" y="297693"/>
                </a:lnTo>
                <a:lnTo>
                  <a:pt x="2460" y="258175"/>
                </a:lnTo>
                <a:lnTo>
                  <a:pt x="0" y="226440"/>
                </a:lnTo>
                <a:lnTo>
                  <a:pt x="0" y="11556"/>
                </a:lnTo>
                <a:lnTo>
                  <a:pt x="0" y="9651"/>
                </a:lnTo>
                <a:lnTo>
                  <a:pt x="18668" y="888"/>
                </a:lnTo>
                <a:lnTo>
                  <a:pt x="23113" y="380"/>
                </a:lnTo>
                <a:lnTo>
                  <a:pt x="28955" y="0"/>
                </a:lnTo>
                <a:lnTo>
                  <a:pt x="36067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932426" y="594359"/>
            <a:ext cx="288925" cy="361315"/>
          </a:xfrm>
          <a:custGeom>
            <a:avLst/>
            <a:gdLst/>
            <a:ahLst/>
            <a:cxnLst/>
            <a:rect l="l" t="t" r="r" b="b"/>
            <a:pathLst>
              <a:path w="288925" h="361315">
                <a:moveTo>
                  <a:pt x="36068" y="0"/>
                </a:moveTo>
                <a:lnTo>
                  <a:pt x="43052" y="0"/>
                </a:lnTo>
                <a:lnTo>
                  <a:pt x="48768" y="380"/>
                </a:lnTo>
                <a:lnTo>
                  <a:pt x="71882" y="9651"/>
                </a:lnTo>
                <a:lnTo>
                  <a:pt x="71882" y="11556"/>
                </a:lnTo>
                <a:lnTo>
                  <a:pt x="71882" y="220217"/>
                </a:lnTo>
                <a:lnTo>
                  <a:pt x="79946" y="264048"/>
                </a:lnTo>
                <a:lnTo>
                  <a:pt x="108664" y="294499"/>
                </a:lnTo>
                <a:lnTo>
                  <a:pt x="145287" y="302387"/>
                </a:lnTo>
                <a:lnTo>
                  <a:pt x="153548" y="302055"/>
                </a:lnTo>
                <a:lnTo>
                  <a:pt x="193393" y="286732"/>
                </a:lnTo>
                <a:lnTo>
                  <a:pt x="214838" y="249910"/>
                </a:lnTo>
                <a:lnTo>
                  <a:pt x="217677" y="224281"/>
                </a:lnTo>
                <a:lnTo>
                  <a:pt x="217677" y="11556"/>
                </a:lnTo>
                <a:lnTo>
                  <a:pt x="217677" y="9651"/>
                </a:lnTo>
                <a:lnTo>
                  <a:pt x="246507" y="0"/>
                </a:lnTo>
                <a:lnTo>
                  <a:pt x="253491" y="0"/>
                </a:lnTo>
                <a:lnTo>
                  <a:pt x="260350" y="0"/>
                </a:lnTo>
                <a:lnTo>
                  <a:pt x="281304" y="3048"/>
                </a:lnTo>
                <a:lnTo>
                  <a:pt x="284099" y="3937"/>
                </a:lnTo>
                <a:lnTo>
                  <a:pt x="286003" y="5206"/>
                </a:lnTo>
                <a:lnTo>
                  <a:pt x="287020" y="6603"/>
                </a:lnTo>
                <a:lnTo>
                  <a:pt x="288163" y="8127"/>
                </a:lnTo>
                <a:lnTo>
                  <a:pt x="288671" y="9651"/>
                </a:lnTo>
                <a:lnTo>
                  <a:pt x="288671" y="11556"/>
                </a:lnTo>
                <a:lnTo>
                  <a:pt x="288671" y="223519"/>
                </a:lnTo>
                <a:lnTo>
                  <a:pt x="283313" y="268400"/>
                </a:lnTo>
                <a:lnTo>
                  <a:pt x="267350" y="305292"/>
                </a:lnTo>
                <a:lnTo>
                  <a:pt x="241216" y="333398"/>
                </a:lnTo>
                <a:lnTo>
                  <a:pt x="205104" y="352043"/>
                </a:lnTo>
                <a:lnTo>
                  <a:pt x="159581" y="360741"/>
                </a:lnTo>
                <a:lnTo>
                  <a:pt x="142366" y="361314"/>
                </a:lnTo>
                <a:lnTo>
                  <a:pt x="126126" y="360810"/>
                </a:lnTo>
                <a:lnTo>
                  <a:pt x="82550" y="353060"/>
                </a:lnTo>
                <a:lnTo>
                  <a:pt x="47384" y="335718"/>
                </a:lnTo>
                <a:lnTo>
                  <a:pt x="15162" y="297693"/>
                </a:lnTo>
                <a:lnTo>
                  <a:pt x="2460" y="258175"/>
                </a:lnTo>
                <a:lnTo>
                  <a:pt x="0" y="226440"/>
                </a:lnTo>
                <a:lnTo>
                  <a:pt x="0" y="11556"/>
                </a:lnTo>
                <a:lnTo>
                  <a:pt x="0" y="9651"/>
                </a:lnTo>
                <a:lnTo>
                  <a:pt x="18669" y="888"/>
                </a:lnTo>
                <a:lnTo>
                  <a:pt x="23113" y="380"/>
                </a:lnTo>
                <a:lnTo>
                  <a:pt x="28956" y="0"/>
                </a:lnTo>
                <a:lnTo>
                  <a:pt x="36068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965323" y="594359"/>
            <a:ext cx="326390" cy="356870"/>
          </a:xfrm>
          <a:custGeom>
            <a:avLst/>
            <a:gdLst/>
            <a:ahLst/>
            <a:cxnLst/>
            <a:rect l="l" t="t" r="r" b="b"/>
            <a:pathLst>
              <a:path w="326389" h="356869">
                <a:moveTo>
                  <a:pt x="160019" y="0"/>
                </a:moveTo>
                <a:lnTo>
                  <a:pt x="200532" y="2412"/>
                </a:lnTo>
                <a:lnTo>
                  <a:pt x="204088" y="3428"/>
                </a:lnTo>
                <a:lnTo>
                  <a:pt x="212216" y="15112"/>
                </a:lnTo>
                <a:lnTo>
                  <a:pt x="321437" y="328294"/>
                </a:lnTo>
                <a:lnTo>
                  <a:pt x="323596" y="334899"/>
                </a:lnTo>
                <a:lnTo>
                  <a:pt x="324992" y="340105"/>
                </a:lnTo>
                <a:lnTo>
                  <a:pt x="325500" y="343915"/>
                </a:lnTo>
                <a:lnTo>
                  <a:pt x="326009" y="347725"/>
                </a:lnTo>
                <a:lnTo>
                  <a:pt x="325374" y="350647"/>
                </a:lnTo>
                <a:lnTo>
                  <a:pt x="323341" y="352551"/>
                </a:lnTo>
                <a:lnTo>
                  <a:pt x="321310" y="354456"/>
                </a:lnTo>
                <a:lnTo>
                  <a:pt x="317753" y="355600"/>
                </a:lnTo>
                <a:lnTo>
                  <a:pt x="312674" y="356107"/>
                </a:lnTo>
                <a:lnTo>
                  <a:pt x="307593" y="356488"/>
                </a:lnTo>
                <a:lnTo>
                  <a:pt x="300609" y="356742"/>
                </a:lnTo>
                <a:lnTo>
                  <a:pt x="291591" y="356742"/>
                </a:lnTo>
                <a:lnTo>
                  <a:pt x="282320" y="356742"/>
                </a:lnTo>
                <a:lnTo>
                  <a:pt x="275081" y="356615"/>
                </a:lnTo>
                <a:lnTo>
                  <a:pt x="270001" y="356362"/>
                </a:lnTo>
                <a:lnTo>
                  <a:pt x="264794" y="356107"/>
                </a:lnTo>
                <a:lnTo>
                  <a:pt x="252349" y="351281"/>
                </a:lnTo>
                <a:lnTo>
                  <a:pt x="251206" y="349757"/>
                </a:lnTo>
                <a:lnTo>
                  <a:pt x="250316" y="347852"/>
                </a:lnTo>
                <a:lnTo>
                  <a:pt x="249554" y="345566"/>
                </a:lnTo>
                <a:lnTo>
                  <a:pt x="225806" y="274574"/>
                </a:lnTo>
                <a:lnTo>
                  <a:pt x="93090" y="274574"/>
                </a:lnTo>
                <a:lnTo>
                  <a:pt x="70738" y="343662"/>
                </a:lnTo>
                <a:lnTo>
                  <a:pt x="69976" y="346201"/>
                </a:lnTo>
                <a:lnTo>
                  <a:pt x="69087" y="348361"/>
                </a:lnTo>
                <a:lnTo>
                  <a:pt x="67818" y="350012"/>
                </a:lnTo>
                <a:lnTo>
                  <a:pt x="66675" y="351789"/>
                </a:lnTo>
                <a:lnTo>
                  <a:pt x="64769" y="353187"/>
                </a:lnTo>
                <a:lnTo>
                  <a:pt x="62102" y="354075"/>
                </a:lnTo>
                <a:lnTo>
                  <a:pt x="59435" y="355091"/>
                </a:lnTo>
                <a:lnTo>
                  <a:pt x="55752" y="355853"/>
                </a:lnTo>
                <a:lnTo>
                  <a:pt x="50926" y="356235"/>
                </a:lnTo>
                <a:lnTo>
                  <a:pt x="46100" y="356488"/>
                </a:lnTo>
                <a:lnTo>
                  <a:pt x="39750" y="356742"/>
                </a:lnTo>
                <a:lnTo>
                  <a:pt x="31876" y="356742"/>
                </a:lnTo>
                <a:lnTo>
                  <a:pt x="23621" y="356742"/>
                </a:lnTo>
                <a:lnTo>
                  <a:pt x="17018" y="356488"/>
                </a:lnTo>
                <a:lnTo>
                  <a:pt x="12318" y="355853"/>
                </a:lnTo>
                <a:lnTo>
                  <a:pt x="7493" y="355345"/>
                </a:lnTo>
                <a:lnTo>
                  <a:pt x="4318" y="354075"/>
                </a:lnTo>
                <a:lnTo>
                  <a:pt x="2412" y="351916"/>
                </a:lnTo>
                <a:lnTo>
                  <a:pt x="634" y="349885"/>
                </a:lnTo>
                <a:lnTo>
                  <a:pt x="0" y="346837"/>
                </a:lnTo>
                <a:lnTo>
                  <a:pt x="507" y="343026"/>
                </a:lnTo>
                <a:lnTo>
                  <a:pt x="1015" y="339216"/>
                </a:lnTo>
                <a:lnTo>
                  <a:pt x="113537" y="14224"/>
                </a:lnTo>
                <a:lnTo>
                  <a:pt x="117475" y="6730"/>
                </a:lnTo>
                <a:lnTo>
                  <a:pt x="118871" y="4825"/>
                </a:lnTo>
                <a:lnTo>
                  <a:pt x="121157" y="3428"/>
                </a:lnTo>
                <a:lnTo>
                  <a:pt x="124332" y="2412"/>
                </a:lnTo>
                <a:lnTo>
                  <a:pt x="127507" y="1397"/>
                </a:lnTo>
                <a:lnTo>
                  <a:pt x="131952" y="762"/>
                </a:lnTo>
                <a:lnTo>
                  <a:pt x="137668" y="507"/>
                </a:lnTo>
                <a:lnTo>
                  <a:pt x="143256" y="253"/>
                </a:lnTo>
                <a:lnTo>
                  <a:pt x="150749" y="0"/>
                </a:lnTo>
                <a:lnTo>
                  <a:pt x="160019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281548" y="590295"/>
            <a:ext cx="261620" cy="365125"/>
          </a:xfrm>
          <a:custGeom>
            <a:avLst/>
            <a:gdLst/>
            <a:ahLst/>
            <a:cxnLst/>
            <a:rect l="l" t="t" r="r" b="b"/>
            <a:pathLst>
              <a:path w="261620" h="365125">
                <a:moveTo>
                  <a:pt x="163829" y="0"/>
                </a:moveTo>
                <a:lnTo>
                  <a:pt x="205438" y="5286"/>
                </a:lnTo>
                <a:lnTo>
                  <a:pt x="238378" y="18033"/>
                </a:lnTo>
                <a:lnTo>
                  <a:pt x="244601" y="21462"/>
                </a:lnTo>
                <a:lnTo>
                  <a:pt x="256412" y="33019"/>
                </a:lnTo>
                <a:lnTo>
                  <a:pt x="257428" y="34670"/>
                </a:lnTo>
                <a:lnTo>
                  <a:pt x="259841" y="48387"/>
                </a:lnTo>
                <a:lnTo>
                  <a:pt x="260096" y="51815"/>
                </a:lnTo>
                <a:lnTo>
                  <a:pt x="260223" y="56133"/>
                </a:lnTo>
                <a:lnTo>
                  <a:pt x="260223" y="61213"/>
                </a:lnTo>
                <a:lnTo>
                  <a:pt x="260223" y="66675"/>
                </a:lnTo>
                <a:lnTo>
                  <a:pt x="251840" y="91186"/>
                </a:lnTo>
                <a:lnTo>
                  <a:pt x="250189" y="91186"/>
                </a:lnTo>
                <a:lnTo>
                  <a:pt x="247396" y="91186"/>
                </a:lnTo>
                <a:lnTo>
                  <a:pt x="243966" y="89662"/>
                </a:lnTo>
                <a:lnTo>
                  <a:pt x="239775" y="86487"/>
                </a:lnTo>
                <a:lnTo>
                  <a:pt x="235585" y="83312"/>
                </a:lnTo>
                <a:lnTo>
                  <a:pt x="199771" y="65150"/>
                </a:lnTo>
                <a:lnTo>
                  <a:pt x="166877" y="60325"/>
                </a:lnTo>
                <a:lnTo>
                  <a:pt x="156664" y="60870"/>
                </a:lnTo>
                <a:lnTo>
                  <a:pt x="114061" y="79422"/>
                </a:lnTo>
                <a:lnTo>
                  <a:pt x="91011" y="111236"/>
                </a:lnTo>
                <a:lnTo>
                  <a:pt x="79105" y="156305"/>
                </a:lnTo>
                <a:lnTo>
                  <a:pt x="77597" y="183261"/>
                </a:lnTo>
                <a:lnTo>
                  <a:pt x="77999" y="198338"/>
                </a:lnTo>
                <a:lnTo>
                  <a:pt x="83947" y="237236"/>
                </a:lnTo>
                <a:lnTo>
                  <a:pt x="102235" y="274827"/>
                </a:lnTo>
                <a:lnTo>
                  <a:pt x="139600" y="299966"/>
                </a:lnTo>
                <a:lnTo>
                  <a:pt x="168783" y="304038"/>
                </a:lnTo>
                <a:lnTo>
                  <a:pt x="177996" y="303752"/>
                </a:lnTo>
                <a:lnTo>
                  <a:pt x="220466" y="292179"/>
                </a:lnTo>
                <a:lnTo>
                  <a:pt x="242062" y="279653"/>
                </a:lnTo>
                <a:lnTo>
                  <a:pt x="246379" y="276732"/>
                </a:lnTo>
                <a:lnTo>
                  <a:pt x="249681" y="275336"/>
                </a:lnTo>
                <a:lnTo>
                  <a:pt x="252095" y="275336"/>
                </a:lnTo>
                <a:lnTo>
                  <a:pt x="253873" y="275336"/>
                </a:lnTo>
                <a:lnTo>
                  <a:pt x="259206" y="280796"/>
                </a:lnTo>
                <a:lnTo>
                  <a:pt x="259968" y="282955"/>
                </a:lnTo>
                <a:lnTo>
                  <a:pt x="260476" y="286003"/>
                </a:lnTo>
                <a:lnTo>
                  <a:pt x="260858" y="289940"/>
                </a:lnTo>
                <a:lnTo>
                  <a:pt x="261238" y="293877"/>
                </a:lnTo>
                <a:lnTo>
                  <a:pt x="261365" y="299084"/>
                </a:lnTo>
                <a:lnTo>
                  <a:pt x="261365" y="305688"/>
                </a:lnTo>
                <a:lnTo>
                  <a:pt x="261365" y="310133"/>
                </a:lnTo>
                <a:lnTo>
                  <a:pt x="259714" y="325374"/>
                </a:lnTo>
                <a:lnTo>
                  <a:pt x="259206" y="327659"/>
                </a:lnTo>
                <a:lnTo>
                  <a:pt x="258445" y="329691"/>
                </a:lnTo>
                <a:lnTo>
                  <a:pt x="257555" y="331342"/>
                </a:lnTo>
                <a:lnTo>
                  <a:pt x="256666" y="332993"/>
                </a:lnTo>
                <a:lnTo>
                  <a:pt x="241553" y="344931"/>
                </a:lnTo>
                <a:lnTo>
                  <a:pt x="235838" y="348233"/>
                </a:lnTo>
                <a:lnTo>
                  <a:pt x="192150" y="361950"/>
                </a:lnTo>
                <a:lnTo>
                  <a:pt x="157606" y="364870"/>
                </a:lnTo>
                <a:lnTo>
                  <a:pt x="139866" y="364178"/>
                </a:lnTo>
                <a:lnTo>
                  <a:pt x="92075" y="353694"/>
                </a:lnTo>
                <a:lnTo>
                  <a:pt x="53105" y="330674"/>
                </a:lnTo>
                <a:lnTo>
                  <a:pt x="24225" y="295243"/>
                </a:lnTo>
                <a:lnTo>
                  <a:pt x="6161" y="247310"/>
                </a:lnTo>
                <a:lnTo>
                  <a:pt x="688" y="208500"/>
                </a:lnTo>
                <a:lnTo>
                  <a:pt x="0" y="187070"/>
                </a:lnTo>
                <a:lnTo>
                  <a:pt x="760" y="165211"/>
                </a:lnTo>
                <a:lnTo>
                  <a:pt x="6804" y="125206"/>
                </a:lnTo>
                <a:lnTo>
                  <a:pt x="26447" y="74961"/>
                </a:lnTo>
                <a:lnTo>
                  <a:pt x="56903" y="37214"/>
                </a:lnTo>
                <a:lnTo>
                  <a:pt x="97409" y="12318"/>
                </a:lnTo>
                <a:lnTo>
                  <a:pt x="146093" y="763"/>
                </a:lnTo>
                <a:lnTo>
                  <a:pt x="163829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310890" y="590041"/>
            <a:ext cx="302260" cy="365760"/>
          </a:xfrm>
          <a:custGeom>
            <a:avLst/>
            <a:gdLst/>
            <a:ahLst/>
            <a:cxnLst/>
            <a:rect l="l" t="t" r="r" b="b"/>
            <a:pathLst>
              <a:path w="302260" h="365759">
                <a:moveTo>
                  <a:pt x="184150" y="0"/>
                </a:moveTo>
                <a:lnTo>
                  <a:pt x="225933" y="3175"/>
                </a:lnTo>
                <a:lnTo>
                  <a:pt x="268224" y="13843"/>
                </a:lnTo>
                <a:lnTo>
                  <a:pt x="300482" y="40259"/>
                </a:lnTo>
                <a:lnTo>
                  <a:pt x="302133" y="51816"/>
                </a:lnTo>
                <a:lnTo>
                  <a:pt x="302133" y="60960"/>
                </a:lnTo>
                <a:lnTo>
                  <a:pt x="302133" y="66167"/>
                </a:lnTo>
                <a:lnTo>
                  <a:pt x="301879" y="70738"/>
                </a:lnTo>
                <a:lnTo>
                  <a:pt x="301371" y="74549"/>
                </a:lnTo>
                <a:lnTo>
                  <a:pt x="300989" y="78359"/>
                </a:lnTo>
                <a:lnTo>
                  <a:pt x="300355" y="81407"/>
                </a:lnTo>
                <a:lnTo>
                  <a:pt x="299465" y="83693"/>
                </a:lnTo>
                <a:lnTo>
                  <a:pt x="298704" y="85979"/>
                </a:lnTo>
                <a:lnTo>
                  <a:pt x="297688" y="87630"/>
                </a:lnTo>
                <a:lnTo>
                  <a:pt x="296418" y="88519"/>
                </a:lnTo>
                <a:lnTo>
                  <a:pt x="295275" y="89408"/>
                </a:lnTo>
                <a:lnTo>
                  <a:pt x="293877" y="89916"/>
                </a:lnTo>
                <a:lnTo>
                  <a:pt x="292226" y="89916"/>
                </a:lnTo>
                <a:lnTo>
                  <a:pt x="289940" y="89916"/>
                </a:lnTo>
                <a:lnTo>
                  <a:pt x="286004" y="88265"/>
                </a:lnTo>
                <a:lnTo>
                  <a:pt x="280797" y="84962"/>
                </a:lnTo>
                <a:lnTo>
                  <a:pt x="275463" y="81661"/>
                </a:lnTo>
                <a:lnTo>
                  <a:pt x="237212" y="66151"/>
                </a:lnTo>
                <a:lnTo>
                  <a:pt x="197951" y="58983"/>
                </a:lnTo>
                <a:lnTo>
                  <a:pt x="186309" y="58674"/>
                </a:lnTo>
                <a:lnTo>
                  <a:pt x="173759" y="59241"/>
                </a:lnTo>
                <a:lnTo>
                  <a:pt x="129825" y="72493"/>
                </a:lnTo>
                <a:lnTo>
                  <a:pt x="97412" y="101232"/>
                </a:lnTo>
                <a:lnTo>
                  <a:pt x="78233" y="143488"/>
                </a:lnTo>
                <a:lnTo>
                  <a:pt x="73787" y="182118"/>
                </a:lnTo>
                <a:lnTo>
                  <a:pt x="74287" y="196883"/>
                </a:lnTo>
                <a:lnTo>
                  <a:pt x="81787" y="235585"/>
                </a:lnTo>
                <a:lnTo>
                  <a:pt x="104394" y="274193"/>
                </a:lnTo>
                <a:lnTo>
                  <a:pt x="139192" y="297688"/>
                </a:lnTo>
                <a:lnTo>
                  <a:pt x="184150" y="305562"/>
                </a:lnTo>
                <a:lnTo>
                  <a:pt x="192150" y="305562"/>
                </a:lnTo>
                <a:lnTo>
                  <a:pt x="229743" y="294640"/>
                </a:lnTo>
                <a:lnTo>
                  <a:pt x="229743" y="212725"/>
                </a:lnTo>
                <a:lnTo>
                  <a:pt x="162813" y="212725"/>
                </a:lnTo>
                <a:lnTo>
                  <a:pt x="159512" y="212725"/>
                </a:lnTo>
                <a:lnTo>
                  <a:pt x="156972" y="210693"/>
                </a:lnTo>
                <a:lnTo>
                  <a:pt x="155194" y="206629"/>
                </a:lnTo>
                <a:lnTo>
                  <a:pt x="153288" y="202565"/>
                </a:lnTo>
                <a:lnTo>
                  <a:pt x="152400" y="195580"/>
                </a:lnTo>
                <a:lnTo>
                  <a:pt x="152400" y="185674"/>
                </a:lnTo>
                <a:lnTo>
                  <a:pt x="152400" y="180594"/>
                </a:lnTo>
                <a:lnTo>
                  <a:pt x="152654" y="176403"/>
                </a:lnTo>
                <a:lnTo>
                  <a:pt x="153162" y="172847"/>
                </a:lnTo>
                <a:lnTo>
                  <a:pt x="153543" y="169418"/>
                </a:lnTo>
                <a:lnTo>
                  <a:pt x="154177" y="166624"/>
                </a:lnTo>
                <a:lnTo>
                  <a:pt x="155194" y="164592"/>
                </a:lnTo>
                <a:lnTo>
                  <a:pt x="156083" y="162433"/>
                </a:lnTo>
                <a:lnTo>
                  <a:pt x="157099" y="160909"/>
                </a:lnTo>
                <a:lnTo>
                  <a:pt x="158369" y="159893"/>
                </a:lnTo>
                <a:lnTo>
                  <a:pt x="159638" y="158877"/>
                </a:lnTo>
                <a:lnTo>
                  <a:pt x="161162" y="158369"/>
                </a:lnTo>
                <a:lnTo>
                  <a:pt x="162813" y="158369"/>
                </a:lnTo>
                <a:lnTo>
                  <a:pt x="282194" y="158369"/>
                </a:lnTo>
                <a:lnTo>
                  <a:pt x="285114" y="158369"/>
                </a:lnTo>
                <a:lnTo>
                  <a:pt x="287655" y="158877"/>
                </a:lnTo>
                <a:lnTo>
                  <a:pt x="289940" y="159893"/>
                </a:lnTo>
                <a:lnTo>
                  <a:pt x="292226" y="160909"/>
                </a:lnTo>
                <a:lnTo>
                  <a:pt x="294259" y="162433"/>
                </a:lnTo>
                <a:lnTo>
                  <a:pt x="295910" y="164465"/>
                </a:lnTo>
                <a:lnTo>
                  <a:pt x="297688" y="166370"/>
                </a:lnTo>
                <a:lnTo>
                  <a:pt x="298958" y="168783"/>
                </a:lnTo>
                <a:lnTo>
                  <a:pt x="299847" y="171704"/>
                </a:lnTo>
                <a:lnTo>
                  <a:pt x="300863" y="174498"/>
                </a:lnTo>
                <a:lnTo>
                  <a:pt x="301244" y="177673"/>
                </a:lnTo>
                <a:lnTo>
                  <a:pt x="301244" y="181356"/>
                </a:lnTo>
                <a:lnTo>
                  <a:pt x="301244" y="321945"/>
                </a:lnTo>
                <a:lnTo>
                  <a:pt x="301244" y="327406"/>
                </a:lnTo>
                <a:lnTo>
                  <a:pt x="300355" y="332232"/>
                </a:lnTo>
                <a:lnTo>
                  <a:pt x="264668" y="353441"/>
                </a:lnTo>
                <a:lnTo>
                  <a:pt x="223361" y="362346"/>
                </a:lnTo>
                <a:lnTo>
                  <a:pt x="180212" y="365379"/>
                </a:lnTo>
                <a:lnTo>
                  <a:pt x="159617" y="364618"/>
                </a:lnTo>
                <a:lnTo>
                  <a:pt x="121759" y="358574"/>
                </a:lnTo>
                <a:lnTo>
                  <a:pt x="73580" y="338375"/>
                </a:lnTo>
                <a:lnTo>
                  <a:pt x="36947" y="305841"/>
                </a:lnTo>
                <a:lnTo>
                  <a:pt x="12319" y="261747"/>
                </a:lnTo>
                <a:lnTo>
                  <a:pt x="763" y="207043"/>
                </a:lnTo>
                <a:lnTo>
                  <a:pt x="0" y="186562"/>
                </a:lnTo>
                <a:lnTo>
                  <a:pt x="829" y="165395"/>
                </a:lnTo>
                <a:lnTo>
                  <a:pt x="7393" y="126394"/>
                </a:lnTo>
                <a:lnTo>
                  <a:pt x="28971" y="76628"/>
                </a:lnTo>
                <a:lnTo>
                  <a:pt x="62914" y="38526"/>
                </a:lnTo>
                <a:lnTo>
                  <a:pt x="108331" y="12827"/>
                </a:lnTo>
                <a:lnTo>
                  <a:pt x="163695" y="807"/>
                </a:lnTo>
                <a:lnTo>
                  <a:pt x="184150" y="0"/>
                </a:lnTo>
                <a:close/>
              </a:path>
            </a:pathLst>
          </a:custGeom>
          <a:ln w="9143">
            <a:solidFill>
              <a:srgbClr val="5C43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061078" y="589787"/>
            <a:ext cx="231140" cy="366395"/>
          </a:xfrm>
          <a:custGeom>
            <a:avLst/>
            <a:gdLst/>
            <a:ahLst/>
            <a:cxnLst/>
            <a:rect l="l" t="t" r="r" b="b"/>
            <a:pathLst>
              <a:path w="231139" h="366394">
                <a:moveTo>
                  <a:pt x="124460" y="0"/>
                </a:moveTo>
                <a:lnTo>
                  <a:pt x="132842" y="0"/>
                </a:lnTo>
                <a:lnTo>
                  <a:pt x="141224" y="635"/>
                </a:lnTo>
                <a:lnTo>
                  <a:pt x="149606" y="1904"/>
                </a:lnTo>
                <a:lnTo>
                  <a:pt x="157987" y="3175"/>
                </a:lnTo>
                <a:lnTo>
                  <a:pt x="165862" y="4952"/>
                </a:lnTo>
                <a:lnTo>
                  <a:pt x="173100" y="7112"/>
                </a:lnTo>
                <a:lnTo>
                  <a:pt x="180340" y="9271"/>
                </a:lnTo>
                <a:lnTo>
                  <a:pt x="186817" y="11684"/>
                </a:lnTo>
                <a:lnTo>
                  <a:pt x="192532" y="14477"/>
                </a:lnTo>
                <a:lnTo>
                  <a:pt x="198120" y="17145"/>
                </a:lnTo>
                <a:lnTo>
                  <a:pt x="201930" y="19431"/>
                </a:lnTo>
                <a:lnTo>
                  <a:pt x="203708" y="21336"/>
                </a:lnTo>
                <a:lnTo>
                  <a:pt x="205486" y="23113"/>
                </a:lnTo>
                <a:lnTo>
                  <a:pt x="209931" y="38862"/>
                </a:lnTo>
                <a:lnTo>
                  <a:pt x="210185" y="42037"/>
                </a:lnTo>
                <a:lnTo>
                  <a:pt x="210312" y="46100"/>
                </a:lnTo>
                <a:lnTo>
                  <a:pt x="210312" y="50800"/>
                </a:lnTo>
                <a:lnTo>
                  <a:pt x="210312" y="56007"/>
                </a:lnTo>
                <a:lnTo>
                  <a:pt x="210058" y="60578"/>
                </a:lnTo>
                <a:lnTo>
                  <a:pt x="209804" y="64135"/>
                </a:lnTo>
                <a:lnTo>
                  <a:pt x="209550" y="67817"/>
                </a:lnTo>
                <a:lnTo>
                  <a:pt x="209169" y="70865"/>
                </a:lnTo>
                <a:lnTo>
                  <a:pt x="208534" y="73151"/>
                </a:lnTo>
                <a:lnTo>
                  <a:pt x="207899" y="75564"/>
                </a:lnTo>
                <a:lnTo>
                  <a:pt x="206883" y="77215"/>
                </a:lnTo>
                <a:lnTo>
                  <a:pt x="205740" y="78359"/>
                </a:lnTo>
                <a:lnTo>
                  <a:pt x="204597" y="79501"/>
                </a:lnTo>
                <a:lnTo>
                  <a:pt x="202946" y="80010"/>
                </a:lnTo>
                <a:lnTo>
                  <a:pt x="200913" y="80010"/>
                </a:lnTo>
                <a:lnTo>
                  <a:pt x="199009" y="80010"/>
                </a:lnTo>
                <a:lnTo>
                  <a:pt x="195834" y="78739"/>
                </a:lnTo>
                <a:lnTo>
                  <a:pt x="191388" y="76200"/>
                </a:lnTo>
                <a:lnTo>
                  <a:pt x="187071" y="73660"/>
                </a:lnTo>
                <a:lnTo>
                  <a:pt x="181610" y="70865"/>
                </a:lnTo>
                <a:lnTo>
                  <a:pt x="140001" y="56896"/>
                </a:lnTo>
                <a:lnTo>
                  <a:pt x="125603" y="56007"/>
                </a:lnTo>
                <a:lnTo>
                  <a:pt x="117729" y="56007"/>
                </a:lnTo>
                <a:lnTo>
                  <a:pt x="110871" y="56896"/>
                </a:lnTo>
                <a:lnTo>
                  <a:pt x="105156" y="58800"/>
                </a:lnTo>
                <a:lnTo>
                  <a:pt x="99313" y="60706"/>
                </a:lnTo>
                <a:lnTo>
                  <a:pt x="94361" y="63373"/>
                </a:lnTo>
                <a:lnTo>
                  <a:pt x="90550" y="66801"/>
                </a:lnTo>
                <a:lnTo>
                  <a:pt x="86613" y="70103"/>
                </a:lnTo>
                <a:lnTo>
                  <a:pt x="83693" y="74167"/>
                </a:lnTo>
                <a:lnTo>
                  <a:pt x="81787" y="78866"/>
                </a:lnTo>
                <a:lnTo>
                  <a:pt x="79883" y="83692"/>
                </a:lnTo>
                <a:lnTo>
                  <a:pt x="78867" y="88646"/>
                </a:lnTo>
                <a:lnTo>
                  <a:pt x="78867" y="93979"/>
                </a:lnTo>
                <a:lnTo>
                  <a:pt x="78867" y="101726"/>
                </a:lnTo>
                <a:lnTo>
                  <a:pt x="81025" y="108585"/>
                </a:lnTo>
                <a:lnTo>
                  <a:pt x="85344" y="114300"/>
                </a:lnTo>
                <a:lnTo>
                  <a:pt x="89535" y="120014"/>
                </a:lnTo>
                <a:lnTo>
                  <a:pt x="127000" y="142112"/>
                </a:lnTo>
                <a:lnTo>
                  <a:pt x="133810" y="145111"/>
                </a:lnTo>
                <a:lnTo>
                  <a:pt x="140715" y="148193"/>
                </a:lnTo>
                <a:lnTo>
                  <a:pt x="175815" y="165399"/>
                </a:lnTo>
                <a:lnTo>
                  <a:pt x="207010" y="189357"/>
                </a:lnTo>
                <a:lnTo>
                  <a:pt x="227062" y="224903"/>
                </a:lnTo>
                <a:lnTo>
                  <a:pt x="230759" y="253746"/>
                </a:lnTo>
                <a:lnTo>
                  <a:pt x="230114" y="267225"/>
                </a:lnTo>
                <a:lnTo>
                  <a:pt x="214727" y="312689"/>
                </a:lnTo>
                <a:lnTo>
                  <a:pt x="182967" y="344293"/>
                </a:lnTo>
                <a:lnTo>
                  <a:pt x="138650" y="361975"/>
                </a:lnTo>
                <a:lnTo>
                  <a:pt x="99949" y="365887"/>
                </a:lnTo>
                <a:lnTo>
                  <a:pt x="90951" y="365716"/>
                </a:lnTo>
                <a:lnTo>
                  <a:pt x="51165" y="359632"/>
                </a:lnTo>
                <a:lnTo>
                  <a:pt x="18161" y="346837"/>
                </a:lnTo>
                <a:lnTo>
                  <a:pt x="12700" y="343788"/>
                </a:lnTo>
                <a:lnTo>
                  <a:pt x="1524" y="328422"/>
                </a:lnTo>
                <a:lnTo>
                  <a:pt x="508" y="323976"/>
                </a:lnTo>
                <a:lnTo>
                  <a:pt x="0" y="317500"/>
                </a:lnTo>
                <a:lnTo>
                  <a:pt x="0" y="309117"/>
                </a:lnTo>
                <a:lnTo>
                  <a:pt x="0" y="303529"/>
                </a:lnTo>
                <a:lnTo>
                  <a:pt x="126" y="298703"/>
                </a:lnTo>
                <a:lnTo>
                  <a:pt x="508" y="294894"/>
                </a:lnTo>
                <a:lnTo>
                  <a:pt x="888" y="291084"/>
                </a:lnTo>
                <a:lnTo>
                  <a:pt x="8509" y="279146"/>
                </a:lnTo>
                <a:lnTo>
                  <a:pt x="10287" y="279146"/>
                </a:lnTo>
                <a:lnTo>
                  <a:pt x="12954" y="279146"/>
                </a:lnTo>
                <a:lnTo>
                  <a:pt x="16510" y="280542"/>
                </a:lnTo>
                <a:lnTo>
                  <a:pt x="21082" y="283590"/>
                </a:lnTo>
                <a:lnTo>
                  <a:pt x="25781" y="286638"/>
                </a:lnTo>
                <a:lnTo>
                  <a:pt x="65150" y="303529"/>
                </a:lnTo>
                <a:lnTo>
                  <a:pt x="100203" y="308101"/>
                </a:lnTo>
                <a:lnTo>
                  <a:pt x="108966" y="308101"/>
                </a:lnTo>
                <a:lnTo>
                  <a:pt x="141350" y="296037"/>
                </a:lnTo>
                <a:lnTo>
                  <a:pt x="146176" y="292226"/>
                </a:lnTo>
                <a:lnTo>
                  <a:pt x="149860" y="287527"/>
                </a:lnTo>
                <a:lnTo>
                  <a:pt x="152400" y="281813"/>
                </a:lnTo>
                <a:lnTo>
                  <a:pt x="154940" y="276225"/>
                </a:lnTo>
                <a:lnTo>
                  <a:pt x="156210" y="269875"/>
                </a:lnTo>
                <a:lnTo>
                  <a:pt x="156210" y="263016"/>
                </a:lnTo>
                <a:lnTo>
                  <a:pt x="156210" y="255015"/>
                </a:lnTo>
                <a:lnTo>
                  <a:pt x="154050" y="248158"/>
                </a:lnTo>
                <a:lnTo>
                  <a:pt x="149606" y="242315"/>
                </a:lnTo>
                <a:lnTo>
                  <a:pt x="145287" y="236600"/>
                </a:lnTo>
                <a:lnTo>
                  <a:pt x="108712" y="214502"/>
                </a:lnTo>
                <a:lnTo>
                  <a:pt x="101921" y="211522"/>
                </a:lnTo>
                <a:lnTo>
                  <a:pt x="95059" y="208470"/>
                </a:lnTo>
                <a:lnTo>
                  <a:pt x="60201" y="191269"/>
                </a:lnTo>
                <a:lnTo>
                  <a:pt x="29591" y="167259"/>
                </a:lnTo>
                <a:lnTo>
                  <a:pt x="9665" y="131518"/>
                </a:lnTo>
                <a:lnTo>
                  <a:pt x="5969" y="101853"/>
                </a:lnTo>
                <a:lnTo>
                  <a:pt x="6562" y="89564"/>
                </a:lnTo>
                <a:lnTo>
                  <a:pt x="20514" y="47954"/>
                </a:lnTo>
                <a:lnTo>
                  <a:pt x="49125" y="19296"/>
                </a:lnTo>
                <a:lnTo>
                  <a:pt x="89509" y="3482"/>
                </a:lnTo>
                <a:lnTo>
                  <a:pt x="112508" y="382"/>
                </a:lnTo>
                <a:lnTo>
                  <a:pt x="124460" y="0"/>
                </a:lnTo>
                <a:close/>
              </a:path>
            </a:pathLst>
          </a:custGeom>
          <a:ln w="9143">
            <a:solidFill>
              <a:srgbClr val="5C43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287142" y="589787"/>
            <a:ext cx="334645" cy="366395"/>
          </a:xfrm>
          <a:custGeom>
            <a:avLst/>
            <a:gdLst/>
            <a:ahLst/>
            <a:cxnLst/>
            <a:rect l="l" t="t" r="r" b="b"/>
            <a:pathLst>
              <a:path w="334644" h="366394">
                <a:moveTo>
                  <a:pt x="170687" y="0"/>
                </a:moveTo>
                <a:lnTo>
                  <a:pt x="225623" y="6000"/>
                </a:lnTo>
                <a:lnTo>
                  <a:pt x="269795" y="24193"/>
                </a:lnTo>
                <a:lnTo>
                  <a:pt x="302654" y="55219"/>
                </a:lnTo>
                <a:lnTo>
                  <a:pt x="324104" y="99313"/>
                </a:lnTo>
                <a:lnTo>
                  <a:pt x="333980" y="156696"/>
                </a:lnTo>
                <a:lnTo>
                  <a:pt x="334644" y="178815"/>
                </a:lnTo>
                <a:lnTo>
                  <a:pt x="333954" y="200245"/>
                </a:lnTo>
                <a:lnTo>
                  <a:pt x="328429" y="239627"/>
                </a:lnTo>
                <a:lnTo>
                  <a:pt x="310070" y="289575"/>
                </a:lnTo>
                <a:lnTo>
                  <a:pt x="279731" y="327737"/>
                </a:lnTo>
                <a:lnTo>
                  <a:pt x="237744" y="353187"/>
                </a:lnTo>
                <a:lnTo>
                  <a:pt x="184451" y="365099"/>
                </a:lnTo>
                <a:lnTo>
                  <a:pt x="164211" y="365887"/>
                </a:lnTo>
                <a:lnTo>
                  <a:pt x="144208" y="365220"/>
                </a:lnTo>
                <a:lnTo>
                  <a:pt x="92201" y="355219"/>
                </a:lnTo>
                <a:lnTo>
                  <a:pt x="51875" y="332609"/>
                </a:lnTo>
                <a:lnTo>
                  <a:pt x="23082" y="297116"/>
                </a:lnTo>
                <a:lnTo>
                  <a:pt x="5786" y="248102"/>
                </a:lnTo>
                <a:lnTo>
                  <a:pt x="642" y="207716"/>
                </a:lnTo>
                <a:lnTo>
                  <a:pt x="0" y="185165"/>
                </a:lnTo>
                <a:lnTo>
                  <a:pt x="688" y="164260"/>
                </a:lnTo>
                <a:lnTo>
                  <a:pt x="6161" y="125640"/>
                </a:lnTo>
                <a:lnTo>
                  <a:pt x="24558" y="76231"/>
                </a:lnTo>
                <a:lnTo>
                  <a:pt x="54860" y="38348"/>
                </a:lnTo>
                <a:lnTo>
                  <a:pt x="96900" y="12826"/>
                </a:lnTo>
                <a:lnTo>
                  <a:pt x="150300" y="807"/>
                </a:lnTo>
                <a:lnTo>
                  <a:pt x="170687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762886" y="589787"/>
            <a:ext cx="231140" cy="366395"/>
          </a:xfrm>
          <a:custGeom>
            <a:avLst/>
            <a:gdLst/>
            <a:ahLst/>
            <a:cxnLst/>
            <a:rect l="l" t="t" r="r" b="b"/>
            <a:pathLst>
              <a:path w="231139" h="366394">
                <a:moveTo>
                  <a:pt x="124460" y="0"/>
                </a:moveTo>
                <a:lnTo>
                  <a:pt x="132842" y="0"/>
                </a:lnTo>
                <a:lnTo>
                  <a:pt x="141224" y="635"/>
                </a:lnTo>
                <a:lnTo>
                  <a:pt x="149606" y="1904"/>
                </a:lnTo>
                <a:lnTo>
                  <a:pt x="157987" y="3175"/>
                </a:lnTo>
                <a:lnTo>
                  <a:pt x="165862" y="4952"/>
                </a:lnTo>
                <a:lnTo>
                  <a:pt x="173100" y="7112"/>
                </a:lnTo>
                <a:lnTo>
                  <a:pt x="180339" y="9271"/>
                </a:lnTo>
                <a:lnTo>
                  <a:pt x="186817" y="11684"/>
                </a:lnTo>
                <a:lnTo>
                  <a:pt x="192531" y="14477"/>
                </a:lnTo>
                <a:lnTo>
                  <a:pt x="198119" y="17145"/>
                </a:lnTo>
                <a:lnTo>
                  <a:pt x="201930" y="19431"/>
                </a:lnTo>
                <a:lnTo>
                  <a:pt x="203707" y="21336"/>
                </a:lnTo>
                <a:lnTo>
                  <a:pt x="205486" y="23113"/>
                </a:lnTo>
                <a:lnTo>
                  <a:pt x="206756" y="24637"/>
                </a:lnTo>
                <a:lnTo>
                  <a:pt x="207390" y="25908"/>
                </a:lnTo>
                <a:lnTo>
                  <a:pt x="208025" y="27177"/>
                </a:lnTo>
                <a:lnTo>
                  <a:pt x="209931" y="38862"/>
                </a:lnTo>
                <a:lnTo>
                  <a:pt x="210185" y="42037"/>
                </a:lnTo>
                <a:lnTo>
                  <a:pt x="210312" y="46100"/>
                </a:lnTo>
                <a:lnTo>
                  <a:pt x="210312" y="50800"/>
                </a:lnTo>
                <a:lnTo>
                  <a:pt x="210312" y="56007"/>
                </a:lnTo>
                <a:lnTo>
                  <a:pt x="210057" y="60578"/>
                </a:lnTo>
                <a:lnTo>
                  <a:pt x="209804" y="64135"/>
                </a:lnTo>
                <a:lnTo>
                  <a:pt x="209550" y="67817"/>
                </a:lnTo>
                <a:lnTo>
                  <a:pt x="209169" y="70865"/>
                </a:lnTo>
                <a:lnTo>
                  <a:pt x="208533" y="73151"/>
                </a:lnTo>
                <a:lnTo>
                  <a:pt x="207899" y="75564"/>
                </a:lnTo>
                <a:lnTo>
                  <a:pt x="206882" y="77215"/>
                </a:lnTo>
                <a:lnTo>
                  <a:pt x="205739" y="78359"/>
                </a:lnTo>
                <a:lnTo>
                  <a:pt x="204596" y="79501"/>
                </a:lnTo>
                <a:lnTo>
                  <a:pt x="202945" y="80010"/>
                </a:lnTo>
                <a:lnTo>
                  <a:pt x="200913" y="80010"/>
                </a:lnTo>
                <a:lnTo>
                  <a:pt x="199008" y="80010"/>
                </a:lnTo>
                <a:lnTo>
                  <a:pt x="195833" y="78739"/>
                </a:lnTo>
                <a:lnTo>
                  <a:pt x="191388" y="76200"/>
                </a:lnTo>
                <a:lnTo>
                  <a:pt x="187070" y="73660"/>
                </a:lnTo>
                <a:lnTo>
                  <a:pt x="181610" y="70865"/>
                </a:lnTo>
                <a:lnTo>
                  <a:pt x="140001" y="56896"/>
                </a:lnTo>
                <a:lnTo>
                  <a:pt x="125602" y="56007"/>
                </a:lnTo>
                <a:lnTo>
                  <a:pt x="117729" y="56007"/>
                </a:lnTo>
                <a:lnTo>
                  <a:pt x="110870" y="56896"/>
                </a:lnTo>
                <a:lnTo>
                  <a:pt x="105156" y="58800"/>
                </a:lnTo>
                <a:lnTo>
                  <a:pt x="99313" y="60706"/>
                </a:lnTo>
                <a:lnTo>
                  <a:pt x="94361" y="63373"/>
                </a:lnTo>
                <a:lnTo>
                  <a:pt x="90550" y="66801"/>
                </a:lnTo>
                <a:lnTo>
                  <a:pt x="86613" y="70103"/>
                </a:lnTo>
                <a:lnTo>
                  <a:pt x="83693" y="74167"/>
                </a:lnTo>
                <a:lnTo>
                  <a:pt x="81787" y="78866"/>
                </a:lnTo>
                <a:lnTo>
                  <a:pt x="79882" y="83692"/>
                </a:lnTo>
                <a:lnTo>
                  <a:pt x="78867" y="88646"/>
                </a:lnTo>
                <a:lnTo>
                  <a:pt x="78867" y="93979"/>
                </a:lnTo>
                <a:lnTo>
                  <a:pt x="78867" y="101726"/>
                </a:lnTo>
                <a:lnTo>
                  <a:pt x="81025" y="108585"/>
                </a:lnTo>
                <a:lnTo>
                  <a:pt x="85343" y="114300"/>
                </a:lnTo>
                <a:lnTo>
                  <a:pt x="89535" y="120014"/>
                </a:lnTo>
                <a:lnTo>
                  <a:pt x="127000" y="142112"/>
                </a:lnTo>
                <a:lnTo>
                  <a:pt x="133810" y="145111"/>
                </a:lnTo>
                <a:lnTo>
                  <a:pt x="140715" y="148193"/>
                </a:lnTo>
                <a:lnTo>
                  <a:pt x="175815" y="165399"/>
                </a:lnTo>
                <a:lnTo>
                  <a:pt x="207010" y="189357"/>
                </a:lnTo>
                <a:lnTo>
                  <a:pt x="227062" y="224903"/>
                </a:lnTo>
                <a:lnTo>
                  <a:pt x="230758" y="253746"/>
                </a:lnTo>
                <a:lnTo>
                  <a:pt x="230114" y="267225"/>
                </a:lnTo>
                <a:lnTo>
                  <a:pt x="214727" y="312689"/>
                </a:lnTo>
                <a:lnTo>
                  <a:pt x="182967" y="344293"/>
                </a:lnTo>
                <a:lnTo>
                  <a:pt x="138650" y="361975"/>
                </a:lnTo>
                <a:lnTo>
                  <a:pt x="99949" y="365887"/>
                </a:lnTo>
                <a:lnTo>
                  <a:pt x="90951" y="365716"/>
                </a:lnTo>
                <a:lnTo>
                  <a:pt x="51165" y="359632"/>
                </a:lnTo>
                <a:lnTo>
                  <a:pt x="18161" y="346837"/>
                </a:lnTo>
                <a:lnTo>
                  <a:pt x="12700" y="343788"/>
                </a:lnTo>
                <a:lnTo>
                  <a:pt x="8889" y="340995"/>
                </a:lnTo>
                <a:lnTo>
                  <a:pt x="6476" y="338582"/>
                </a:lnTo>
                <a:lnTo>
                  <a:pt x="4190" y="336296"/>
                </a:lnTo>
                <a:lnTo>
                  <a:pt x="2412" y="332866"/>
                </a:lnTo>
                <a:lnTo>
                  <a:pt x="1524" y="328422"/>
                </a:lnTo>
                <a:lnTo>
                  <a:pt x="507" y="323976"/>
                </a:lnTo>
                <a:lnTo>
                  <a:pt x="0" y="317500"/>
                </a:lnTo>
                <a:lnTo>
                  <a:pt x="0" y="309117"/>
                </a:lnTo>
                <a:lnTo>
                  <a:pt x="0" y="303529"/>
                </a:lnTo>
                <a:lnTo>
                  <a:pt x="126" y="298703"/>
                </a:lnTo>
                <a:lnTo>
                  <a:pt x="507" y="294894"/>
                </a:lnTo>
                <a:lnTo>
                  <a:pt x="888" y="291084"/>
                </a:lnTo>
                <a:lnTo>
                  <a:pt x="8508" y="279146"/>
                </a:lnTo>
                <a:lnTo>
                  <a:pt x="10287" y="279146"/>
                </a:lnTo>
                <a:lnTo>
                  <a:pt x="12954" y="279146"/>
                </a:lnTo>
                <a:lnTo>
                  <a:pt x="16510" y="280542"/>
                </a:lnTo>
                <a:lnTo>
                  <a:pt x="21081" y="283590"/>
                </a:lnTo>
                <a:lnTo>
                  <a:pt x="25781" y="286638"/>
                </a:lnTo>
                <a:lnTo>
                  <a:pt x="65150" y="303529"/>
                </a:lnTo>
                <a:lnTo>
                  <a:pt x="100202" y="308101"/>
                </a:lnTo>
                <a:lnTo>
                  <a:pt x="108965" y="308101"/>
                </a:lnTo>
                <a:lnTo>
                  <a:pt x="141350" y="296037"/>
                </a:lnTo>
                <a:lnTo>
                  <a:pt x="146176" y="292226"/>
                </a:lnTo>
                <a:lnTo>
                  <a:pt x="149860" y="287527"/>
                </a:lnTo>
                <a:lnTo>
                  <a:pt x="152400" y="281813"/>
                </a:lnTo>
                <a:lnTo>
                  <a:pt x="154939" y="276225"/>
                </a:lnTo>
                <a:lnTo>
                  <a:pt x="156210" y="269875"/>
                </a:lnTo>
                <a:lnTo>
                  <a:pt x="156210" y="263016"/>
                </a:lnTo>
                <a:lnTo>
                  <a:pt x="156210" y="255015"/>
                </a:lnTo>
                <a:lnTo>
                  <a:pt x="154050" y="248158"/>
                </a:lnTo>
                <a:lnTo>
                  <a:pt x="149606" y="242315"/>
                </a:lnTo>
                <a:lnTo>
                  <a:pt x="145287" y="236600"/>
                </a:lnTo>
                <a:lnTo>
                  <a:pt x="108712" y="214502"/>
                </a:lnTo>
                <a:lnTo>
                  <a:pt x="101921" y="211522"/>
                </a:lnTo>
                <a:lnTo>
                  <a:pt x="95059" y="208470"/>
                </a:lnTo>
                <a:lnTo>
                  <a:pt x="60201" y="191269"/>
                </a:lnTo>
                <a:lnTo>
                  <a:pt x="29590" y="167259"/>
                </a:lnTo>
                <a:lnTo>
                  <a:pt x="9665" y="131518"/>
                </a:lnTo>
                <a:lnTo>
                  <a:pt x="5968" y="101853"/>
                </a:lnTo>
                <a:lnTo>
                  <a:pt x="6562" y="89564"/>
                </a:lnTo>
                <a:lnTo>
                  <a:pt x="20514" y="47954"/>
                </a:lnTo>
                <a:lnTo>
                  <a:pt x="49125" y="19296"/>
                </a:lnTo>
                <a:lnTo>
                  <a:pt x="89509" y="3482"/>
                </a:lnTo>
                <a:lnTo>
                  <a:pt x="112508" y="382"/>
                </a:lnTo>
                <a:lnTo>
                  <a:pt x="124460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78739" y="1453972"/>
            <a:ext cx="7854315" cy="5130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37160" indent="-124460">
              <a:lnSpc>
                <a:spcPct val="100000"/>
              </a:lnSpc>
              <a:spcBef>
                <a:spcPts val="95"/>
              </a:spcBef>
              <a:buSzPct val="96428"/>
              <a:buFont typeface="Arial"/>
              <a:buChar char="•"/>
              <a:tabLst>
                <a:tab pos="137795" algn="l"/>
              </a:tabLst>
            </a:pPr>
            <a:r>
              <a:rPr sz="2800" b="1" spc="-25" dirty="0">
                <a:solidFill>
                  <a:srgbClr val="000099"/>
                </a:solidFill>
                <a:latin typeface="Calibri"/>
                <a:cs typeface="Calibri"/>
              </a:rPr>
              <a:t>Volatile</a:t>
            </a:r>
            <a:r>
              <a:rPr sz="2800" b="1" spc="0" dirty="0">
                <a:solidFill>
                  <a:srgbClr val="000099"/>
                </a:solidFill>
                <a:latin typeface="Calibri"/>
                <a:cs typeface="Calibri"/>
              </a:rPr>
              <a:t> </a:t>
            </a:r>
            <a:r>
              <a:rPr sz="2800" b="1" spc="-25" dirty="0">
                <a:solidFill>
                  <a:srgbClr val="000099"/>
                </a:solidFill>
                <a:latin typeface="Calibri"/>
                <a:cs typeface="Calibri"/>
              </a:rPr>
              <a:t>storage</a:t>
            </a:r>
            <a:r>
              <a:rPr sz="2800" spc="-25" dirty="0">
                <a:latin typeface="Calibri"/>
                <a:cs typeface="Calibri"/>
              </a:rPr>
              <a:t>:</a:t>
            </a:r>
            <a:endParaRPr sz="2800">
              <a:latin typeface="Calibri"/>
              <a:cs typeface="Calibri"/>
            </a:endParaRPr>
          </a:p>
          <a:p>
            <a:pPr marL="594360" lvl="1" indent="-124460">
              <a:lnSpc>
                <a:spcPct val="100000"/>
              </a:lnSpc>
              <a:buSzPct val="96428"/>
              <a:buFont typeface="Arial"/>
              <a:buChar char="•"/>
              <a:tabLst>
                <a:tab pos="594995" algn="l"/>
              </a:tabLst>
            </a:pPr>
            <a:r>
              <a:rPr sz="2800" spc="-10" dirty="0">
                <a:latin typeface="Calibri"/>
                <a:cs typeface="Calibri"/>
              </a:rPr>
              <a:t>does not survive </a:t>
            </a:r>
            <a:r>
              <a:rPr sz="2800" spc="-30" dirty="0">
                <a:latin typeface="Calibri"/>
                <a:cs typeface="Calibri"/>
              </a:rPr>
              <a:t>system</a:t>
            </a:r>
            <a:r>
              <a:rPr sz="2800" spc="9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crashes</a:t>
            </a:r>
            <a:endParaRPr sz="2800">
              <a:latin typeface="Calibri"/>
              <a:cs typeface="Calibri"/>
            </a:endParaRPr>
          </a:p>
          <a:p>
            <a:pPr marL="594360" lvl="1" indent="-124460">
              <a:lnSpc>
                <a:spcPct val="100000"/>
              </a:lnSpc>
              <a:buSzPct val="96428"/>
              <a:buFont typeface="Arial"/>
              <a:buChar char="•"/>
              <a:tabLst>
                <a:tab pos="594995" algn="l"/>
              </a:tabLst>
            </a:pPr>
            <a:r>
              <a:rPr sz="2800" spc="-20" dirty="0">
                <a:latin typeface="Calibri"/>
                <a:cs typeface="Calibri"/>
              </a:rPr>
              <a:t>examples: </a:t>
            </a:r>
            <a:r>
              <a:rPr sz="2800" spc="-5" dirty="0">
                <a:latin typeface="Calibri"/>
                <a:cs typeface="Calibri"/>
              </a:rPr>
              <a:t>main </a:t>
            </a:r>
            <a:r>
              <a:rPr sz="2800" spc="-35" dirty="0">
                <a:latin typeface="Calibri"/>
                <a:cs typeface="Calibri"/>
              </a:rPr>
              <a:t>memory, </a:t>
            </a:r>
            <a:r>
              <a:rPr sz="2800" spc="-10" dirty="0">
                <a:latin typeface="Calibri"/>
                <a:cs typeface="Calibri"/>
              </a:rPr>
              <a:t>cache</a:t>
            </a:r>
            <a:r>
              <a:rPr sz="2800" spc="1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memory</a:t>
            </a:r>
            <a:endParaRPr sz="2800">
              <a:latin typeface="Calibri"/>
              <a:cs typeface="Calibri"/>
            </a:endParaRPr>
          </a:p>
          <a:p>
            <a:pPr marL="137160" indent="-124460">
              <a:lnSpc>
                <a:spcPct val="100000"/>
              </a:lnSpc>
              <a:buSzPct val="96428"/>
              <a:buFont typeface="Arial"/>
              <a:buChar char="•"/>
              <a:tabLst>
                <a:tab pos="137795" algn="l"/>
              </a:tabLst>
            </a:pPr>
            <a:r>
              <a:rPr sz="2800" b="1" spc="-15" dirty="0">
                <a:solidFill>
                  <a:srgbClr val="000099"/>
                </a:solidFill>
                <a:latin typeface="Calibri"/>
                <a:cs typeface="Calibri"/>
              </a:rPr>
              <a:t>Nonvolatile</a:t>
            </a:r>
            <a:r>
              <a:rPr sz="2800" b="1" spc="30" dirty="0">
                <a:solidFill>
                  <a:srgbClr val="000099"/>
                </a:solidFill>
                <a:latin typeface="Calibri"/>
                <a:cs typeface="Calibri"/>
              </a:rPr>
              <a:t> </a:t>
            </a:r>
            <a:r>
              <a:rPr sz="2800" b="1" spc="-25" dirty="0">
                <a:solidFill>
                  <a:srgbClr val="000099"/>
                </a:solidFill>
                <a:latin typeface="Calibri"/>
                <a:cs typeface="Calibri"/>
              </a:rPr>
              <a:t>storage</a:t>
            </a:r>
            <a:r>
              <a:rPr sz="2800" spc="-25" dirty="0">
                <a:latin typeface="Calibri"/>
                <a:cs typeface="Calibri"/>
              </a:rPr>
              <a:t>:</a:t>
            </a:r>
            <a:endParaRPr sz="2800">
              <a:latin typeface="Calibri"/>
              <a:cs typeface="Calibri"/>
            </a:endParaRPr>
          </a:p>
          <a:p>
            <a:pPr marL="594360" lvl="1" indent="-124460">
              <a:lnSpc>
                <a:spcPct val="100000"/>
              </a:lnSpc>
              <a:buSzPct val="96428"/>
              <a:buFont typeface="Arial"/>
              <a:buChar char="•"/>
              <a:tabLst>
                <a:tab pos="594995" algn="l"/>
              </a:tabLst>
            </a:pPr>
            <a:r>
              <a:rPr sz="2800" spc="-10" dirty="0">
                <a:latin typeface="Calibri"/>
                <a:cs typeface="Calibri"/>
              </a:rPr>
              <a:t>survives </a:t>
            </a:r>
            <a:r>
              <a:rPr sz="2800" spc="-30" dirty="0">
                <a:latin typeface="Calibri"/>
                <a:cs typeface="Calibri"/>
              </a:rPr>
              <a:t>system</a:t>
            </a:r>
            <a:r>
              <a:rPr sz="2800" spc="5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crashes</a:t>
            </a:r>
            <a:endParaRPr sz="2800">
              <a:latin typeface="Calibri"/>
              <a:cs typeface="Calibri"/>
            </a:endParaRPr>
          </a:p>
          <a:p>
            <a:pPr marL="594360" lvl="1" indent="-124460">
              <a:lnSpc>
                <a:spcPct val="100000"/>
              </a:lnSpc>
              <a:buSzPct val="96428"/>
              <a:buFont typeface="Arial"/>
              <a:buChar char="•"/>
              <a:tabLst>
                <a:tab pos="594995" algn="l"/>
              </a:tabLst>
            </a:pPr>
            <a:r>
              <a:rPr sz="2800" spc="-20" dirty="0">
                <a:latin typeface="Calibri"/>
                <a:cs typeface="Calibri"/>
              </a:rPr>
              <a:t>examples: </a:t>
            </a:r>
            <a:r>
              <a:rPr sz="2800" spc="-10" dirty="0">
                <a:latin typeface="Calibri"/>
                <a:cs typeface="Calibri"/>
              </a:rPr>
              <a:t>disk, </a:t>
            </a:r>
            <a:r>
              <a:rPr sz="2800" spc="-15" dirty="0">
                <a:latin typeface="Calibri"/>
                <a:cs typeface="Calibri"/>
              </a:rPr>
              <a:t>tape, </a:t>
            </a:r>
            <a:r>
              <a:rPr sz="2800" spc="-10" dirty="0">
                <a:latin typeface="Calibri"/>
                <a:cs typeface="Calibri"/>
              </a:rPr>
              <a:t>flash</a:t>
            </a:r>
            <a:r>
              <a:rPr sz="2800" spc="90" dirty="0">
                <a:latin typeface="Calibri"/>
                <a:cs typeface="Calibri"/>
              </a:rPr>
              <a:t> </a:t>
            </a:r>
            <a:r>
              <a:rPr sz="2800" spc="-35" dirty="0">
                <a:latin typeface="Calibri"/>
                <a:cs typeface="Calibri"/>
              </a:rPr>
              <a:t>memory,</a:t>
            </a:r>
            <a:endParaRPr sz="2800">
              <a:latin typeface="Calibri"/>
              <a:cs typeface="Calibri"/>
            </a:endParaRPr>
          </a:p>
          <a:p>
            <a:pPr marL="1926589">
              <a:lnSpc>
                <a:spcPct val="100000"/>
              </a:lnSpc>
            </a:pPr>
            <a:r>
              <a:rPr sz="2800" spc="-15" dirty="0">
                <a:latin typeface="Calibri"/>
                <a:cs typeface="Calibri"/>
              </a:rPr>
              <a:t>non-volatile (battery </a:t>
            </a:r>
            <a:r>
              <a:rPr sz="2800" spc="-20" dirty="0">
                <a:latin typeface="Calibri"/>
                <a:cs typeface="Calibri"/>
              </a:rPr>
              <a:t>backed </a:t>
            </a:r>
            <a:r>
              <a:rPr sz="2800" spc="-10" dirty="0">
                <a:latin typeface="Calibri"/>
                <a:cs typeface="Calibri"/>
              </a:rPr>
              <a:t>up)</a:t>
            </a:r>
            <a:r>
              <a:rPr sz="2800" spc="8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RAM</a:t>
            </a:r>
            <a:endParaRPr sz="2800">
              <a:latin typeface="Calibri"/>
              <a:cs typeface="Calibri"/>
            </a:endParaRPr>
          </a:p>
          <a:p>
            <a:pPr marL="594360" lvl="1" indent="-124460">
              <a:lnSpc>
                <a:spcPct val="100000"/>
              </a:lnSpc>
              <a:buSzPct val="96428"/>
              <a:buFont typeface="Arial"/>
              <a:buChar char="•"/>
              <a:tabLst>
                <a:tab pos="594995" algn="l"/>
              </a:tabLst>
            </a:pPr>
            <a:r>
              <a:rPr sz="2800" spc="-5" dirty="0">
                <a:latin typeface="Calibri"/>
                <a:cs typeface="Calibri"/>
              </a:rPr>
              <a:t>but </a:t>
            </a:r>
            <a:r>
              <a:rPr sz="2800" spc="-20" dirty="0">
                <a:latin typeface="Calibri"/>
                <a:cs typeface="Calibri"/>
              </a:rPr>
              <a:t>may </a:t>
            </a:r>
            <a:r>
              <a:rPr sz="2800" spc="-15" dirty="0">
                <a:latin typeface="Calibri"/>
                <a:cs typeface="Calibri"/>
              </a:rPr>
              <a:t>still </a:t>
            </a:r>
            <a:r>
              <a:rPr sz="2800" spc="-20" dirty="0">
                <a:latin typeface="Calibri"/>
                <a:cs typeface="Calibri"/>
              </a:rPr>
              <a:t>fail, </a:t>
            </a:r>
            <a:r>
              <a:rPr sz="2800" spc="-5" dirty="0">
                <a:latin typeface="Calibri"/>
                <a:cs typeface="Calibri"/>
              </a:rPr>
              <a:t>losing</a:t>
            </a:r>
            <a:r>
              <a:rPr sz="2800" spc="8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data</a:t>
            </a:r>
            <a:endParaRPr sz="2800">
              <a:latin typeface="Calibri"/>
              <a:cs typeface="Calibri"/>
            </a:endParaRPr>
          </a:p>
          <a:p>
            <a:pPr marL="137160" indent="-124460">
              <a:lnSpc>
                <a:spcPct val="100000"/>
              </a:lnSpc>
              <a:buSzPct val="96428"/>
              <a:buFont typeface="Arial"/>
              <a:buChar char="•"/>
              <a:tabLst>
                <a:tab pos="137795" algn="l"/>
              </a:tabLst>
            </a:pPr>
            <a:r>
              <a:rPr sz="2800" b="1" spc="-10" dirty="0">
                <a:solidFill>
                  <a:srgbClr val="000099"/>
                </a:solidFill>
                <a:latin typeface="Calibri"/>
                <a:cs typeface="Calibri"/>
              </a:rPr>
              <a:t>Stable</a:t>
            </a:r>
            <a:r>
              <a:rPr sz="2800" b="1" spc="5" dirty="0">
                <a:solidFill>
                  <a:srgbClr val="000099"/>
                </a:solidFill>
                <a:latin typeface="Calibri"/>
                <a:cs typeface="Calibri"/>
              </a:rPr>
              <a:t> </a:t>
            </a:r>
            <a:r>
              <a:rPr sz="2800" b="1" spc="-25" dirty="0">
                <a:solidFill>
                  <a:srgbClr val="000099"/>
                </a:solidFill>
                <a:latin typeface="Calibri"/>
                <a:cs typeface="Calibri"/>
              </a:rPr>
              <a:t>storage</a:t>
            </a:r>
            <a:r>
              <a:rPr sz="2800" spc="-25" dirty="0">
                <a:latin typeface="Calibri"/>
                <a:cs typeface="Calibri"/>
              </a:rPr>
              <a:t>:</a:t>
            </a:r>
            <a:endParaRPr sz="2800">
              <a:latin typeface="Calibri"/>
              <a:cs typeface="Calibri"/>
            </a:endParaRPr>
          </a:p>
          <a:p>
            <a:pPr marL="469900" lvl="1">
              <a:lnSpc>
                <a:spcPct val="100000"/>
              </a:lnSpc>
              <a:buSzPct val="96428"/>
              <a:buFont typeface="Arial"/>
              <a:buChar char="•"/>
              <a:tabLst>
                <a:tab pos="594995" algn="l"/>
              </a:tabLst>
            </a:pPr>
            <a:r>
              <a:rPr sz="2800" spc="-5" dirty="0">
                <a:latin typeface="Calibri"/>
                <a:cs typeface="Calibri"/>
              </a:rPr>
              <a:t>a </a:t>
            </a:r>
            <a:r>
              <a:rPr sz="2800" spc="-15" dirty="0">
                <a:latin typeface="Calibri"/>
                <a:cs typeface="Calibri"/>
              </a:rPr>
              <a:t>mythical </a:t>
            </a:r>
            <a:r>
              <a:rPr sz="2800" spc="-25" dirty="0">
                <a:latin typeface="Calibri"/>
                <a:cs typeface="Calibri"/>
              </a:rPr>
              <a:t>form </a:t>
            </a:r>
            <a:r>
              <a:rPr sz="2800" spc="-5" dirty="0">
                <a:latin typeface="Calibri"/>
                <a:cs typeface="Calibri"/>
              </a:rPr>
              <a:t>of </a:t>
            </a:r>
            <a:r>
              <a:rPr sz="2800" spc="-25" dirty="0">
                <a:latin typeface="Calibri"/>
                <a:cs typeface="Calibri"/>
              </a:rPr>
              <a:t>storage </a:t>
            </a:r>
            <a:r>
              <a:rPr sz="2800" spc="-10" dirty="0">
                <a:latin typeface="Calibri"/>
                <a:cs typeface="Calibri"/>
              </a:rPr>
              <a:t>that survives </a:t>
            </a:r>
            <a:r>
              <a:rPr sz="2800" spc="-5" dirty="0">
                <a:latin typeface="Calibri"/>
                <a:cs typeface="Calibri"/>
              </a:rPr>
              <a:t>all</a:t>
            </a:r>
            <a:r>
              <a:rPr sz="2800" spc="16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failures</a:t>
            </a:r>
            <a:endParaRPr sz="2800">
              <a:latin typeface="Calibri"/>
              <a:cs typeface="Calibri"/>
            </a:endParaRPr>
          </a:p>
          <a:p>
            <a:pPr marL="469900" marR="292735" lvl="1">
              <a:lnSpc>
                <a:spcPts val="3229"/>
              </a:lnSpc>
              <a:spcBef>
                <a:spcPts val="215"/>
              </a:spcBef>
              <a:buSzPct val="96428"/>
              <a:buFont typeface="Arial"/>
              <a:buChar char="•"/>
              <a:tabLst>
                <a:tab pos="594995" algn="l"/>
              </a:tabLst>
            </a:pPr>
            <a:r>
              <a:rPr sz="2800" spc="-20" dirty="0">
                <a:latin typeface="Calibri"/>
                <a:cs typeface="Calibri"/>
              </a:rPr>
              <a:t>approximated </a:t>
            </a:r>
            <a:r>
              <a:rPr sz="2800" spc="-15" dirty="0">
                <a:latin typeface="Calibri"/>
                <a:cs typeface="Calibri"/>
              </a:rPr>
              <a:t>by maintaining </a:t>
            </a:r>
            <a:r>
              <a:rPr sz="2800" spc="-5" dirty="0">
                <a:latin typeface="Calibri"/>
                <a:cs typeface="Calibri"/>
              </a:rPr>
              <a:t>multiple </a:t>
            </a:r>
            <a:r>
              <a:rPr sz="2800" spc="-10" dirty="0">
                <a:latin typeface="Calibri"/>
                <a:cs typeface="Calibri"/>
              </a:rPr>
              <a:t>copies on </a:t>
            </a:r>
            <a:r>
              <a:rPr sz="4200" spc="-15" baseline="-2976" dirty="0">
                <a:latin typeface="Calibri"/>
                <a:cs typeface="Calibri"/>
              </a:rPr>
              <a:t> d</a:t>
            </a:r>
            <a:r>
              <a:rPr sz="4200" spc="-30" baseline="-2976" dirty="0">
                <a:latin typeface="Calibri"/>
                <a:cs typeface="Calibri"/>
              </a:rPr>
              <a:t>i</a:t>
            </a:r>
            <a:r>
              <a:rPr sz="4200" spc="-67" baseline="-2976" dirty="0">
                <a:latin typeface="Calibri"/>
                <a:cs typeface="Calibri"/>
              </a:rPr>
              <a:t>s</a:t>
            </a:r>
            <a:r>
              <a:rPr sz="4200" spc="-7" baseline="-2976" dirty="0">
                <a:latin typeface="Calibri"/>
                <a:cs typeface="Calibri"/>
              </a:rPr>
              <a:t>ti</a:t>
            </a:r>
            <a:r>
              <a:rPr sz="4200" spc="-30" baseline="-2976" dirty="0">
                <a:latin typeface="Calibri"/>
                <a:cs typeface="Calibri"/>
              </a:rPr>
              <a:t>n</a:t>
            </a:r>
            <a:r>
              <a:rPr sz="4200" spc="-7" baseline="-2976" dirty="0">
                <a:latin typeface="Calibri"/>
                <a:cs typeface="Calibri"/>
              </a:rPr>
              <a:t>ct</a:t>
            </a:r>
            <a:r>
              <a:rPr sz="4200" spc="52" baseline="-2976" dirty="0">
                <a:latin typeface="Calibri"/>
                <a:cs typeface="Calibri"/>
              </a:rPr>
              <a:t> </a:t>
            </a:r>
            <a:r>
              <a:rPr sz="4200" spc="-15" baseline="-2976" dirty="0">
                <a:latin typeface="Calibri"/>
                <a:cs typeface="Calibri"/>
              </a:rPr>
              <a:t>no</a:t>
            </a:r>
            <a:r>
              <a:rPr sz="4200" spc="-89" baseline="-2976" dirty="0">
                <a:latin typeface="Calibri"/>
                <a:cs typeface="Calibri"/>
              </a:rPr>
              <a:t>n</a:t>
            </a:r>
            <a:r>
              <a:rPr sz="4200" spc="-52" baseline="-2976" dirty="0">
                <a:latin typeface="Calibri"/>
                <a:cs typeface="Calibri"/>
              </a:rPr>
              <a:t>v</a:t>
            </a:r>
            <a:r>
              <a:rPr sz="4200" spc="-15" baseline="-2976" dirty="0">
                <a:latin typeface="Calibri"/>
                <a:cs typeface="Calibri"/>
              </a:rPr>
              <a:t>ol</a:t>
            </a:r>
            <a:r>
              <a:rPr sz="4200" spc="-52" baseline="-2976" dirty="0">
                <a:latin typeface="Calibri"/>
                <a:cs typeface="Calibri"/>
              </a:rPr>
              <a:t>a</a:t>
            </a:r>
            <a:r>
              <a:rPr sz="4200" spc="-7" baseline="-2976" dirty="0">
                <a:latin typeface="Calibri"/>
                <a:cs typeface="Calibri"/>
              </a:rPr>
              <a:t>ti</a:t>
            </a:r>
            <a:r>
              <a:rPr sz="4200" spc="-30" baseline="-2976" dirty="0">
                <a:latin typeface="Calibri"/>
                <a:cs typeface="Calibri"/>
              </a:rPr>
              <a:t>l</a:t>
            </a:r>
            <a:r>
              <a:rPr sz="4200" spc="172" baseline="-2976" dirty="0">
                <a:latin typeface="Calibri"/>
                <a:cs typeface="Calibri"/>
              </a:rPr>
              <a:t>e</a:t>
            </a:r>
            <a:r>
              <a:rPr sz="1200" spc="-100" dirty="0">
                <a:solidFill>
                  <a:srgbClr val="888888"/>
                </a:solidFill>
                <a:latin typeface="Calibri"/>
                <a:cs typeface="Calibri"/>
              </a:rPr>
              <a:t>p</a:t>
            </a:r>
            <a:r>
              <a:rPr sz="4200" spc="-3202" baseline="-2976" dirty="0">
                <a:latin typeface="Calibri"/>
                <a:cs typeface="Calibri"/>
              </a:rPr>
              <a:t>m</a:t>
            </a:r>
            <a:r>
              <a:rPr sz="1200" spc="-15" dirty="0">
                <a:solidFill>
                  <a:srgbClr val="888888"/>
                </a:solidFill>
                <a:latin typeface="Calibri"/>
                <a:cs typeface="Calibri"/>
              </a:rPr>
              <a:t>r</a:t>
            </a:r>
            <a:r>
              <a:rPr sz="1200" dirty="0">
                <a:solidFill>
                  <a:srgbClr val="888888"/>
                </a:solidFill>
                <a:latin typeface="Calibri"/>
                <a:cs typeface="Calibri"/>
              </a:rPr>
              <a:t>e</a:t>
            </a:r>
            <a:r>
              <a:rPr sz="1200" spc="0" dirty="0">
                <a:solidFill>
                  <a:srgbClr val="888888"/>
                </a:solidFill>
                <a:latin typeface="Calibri"/>
                <a:cs typeface="Calibri"/>
              </a:rPr>
              <a:t>p</a:t>
            </a:r>
            <a:r>
              <a:rPr sz="1200" spc="-90" dirty="0">
                <a:solidFill>
                  <a:srgbClr val="888888"/>
                </a:solidFill>
                <a:latin typeface="Calibri"/>
                <a:cs typeface="Calibri"/>
              </a:rPr>
              <a:t>a</a:t>
            </a:r>
            <a:r>
              <a:rPr sz="4200" spc="-1964" baseline="-2976" dirty="0">
                <a:latin typeface="Calibri"/>
                <a:cs typeface="Calibri"/>
              </a:rPr>
              <a:t>e</a:t>
            </a:r>
            <a:r>
              <a:rPr sz="1200" spc="-25" dirty="0">
                <a:solidFill>
                  <a:srgbClr val="888888"/>
                </a:solidFill>
                <a:latin typeface="Calibri"/>
                <a:cs typeface="Calibri"/>
              </a:rPr>
              <a:t>r</a:t>
            </a:r>
            <a:r>
              <a:rPr sz="1200" dirty="0">
                <a:solidFill>
                  <a:srgbClr val="888888"/>
                </a:solidFill>
                <a:latin typeface="Calibri"/>
                <a:cs typeface="Calibri"/>
              </a:rPr>
              <a:t>e</a:t>
            </a:r>
            <a:r>
              <a:rPr sz="1200" spc="-325" dirty="0">
                <a:solidFill>
                  <a:srgbClr val="888888"/>
                </a:solidFill>
                <a:latin typeface="Calibri"/>
                <a:cs typeface="Calibri"/>
              </a:rPr>
              <a:t>d</a:t>
            </a:r>
            <a:r>
              <a:rPr sz="4200" spc="-1380" baseline="-2976" dirty="0">
                <a:latin typeface="Calibri"/>
                <a:cs typeface="Calibri"/>
              </a:rPr>
              <a:t>d</a:t>
            </a:r>
            <a:r>
              <a:rPr sz="1200" dirty="0">
                <a:solidFill>
                  <a:srgbClr val="888888"/>
                </a:solidFill>
                <a:latin typeface="Calibri"/>
                <a:cs typeface="Calibri"/>
              </a:rPr>
              <a:t>b</a:t>
            </a:r>
            <a:r>
              <a:rPr sz="1200" spc="-270" dirty="0">
                <a:solidFill>
                  <a:srgbClr val="888888"/>
                </a:solidFill>
                <a:latin typeface="Calibri"/>
                <a:cs typeface="Calibri"/>
              </a:rPr>
              <a:t>y</a:t>
            </a:r>
            <a:r>
              <a:rPr sz="4200" spc="-202" baseline="-2976" dirty="0">
                <a:latin typeface="Calibri"/>
                <a:cs typeface="Calibri"/>
              </a:rPr>
              <a:t>i</a:t>
            </a:r>
            <a:r>
              <a:rPr sz="1200" spc="-570" dirty="0">
                <a:solidFill>
                  <a:srgbClr val="888888"/>
                </a:solidFill>
                <a:latin typeface="Calibri"/>
                <a:cs typeface="Calibri"/>
              </a:rPr>
              <a:t>V</a:t>
            </a:r>
            <a:r>
              <a:rPr sz="4200" spc="-1170" baseline="-2976" dirty="0">
                <a:latin typeface="Calibri"/>
                <a:cs typeface="Calibri"/>
              </a:rPr>
              <a:t>a</a:t>
            </a:r>
            <a:r>
              <a:rPr sz="1200" dirty="0">
                <a:solidFill>
                  <a:srgbClr val="888888"/>
                </a:solidFill>
                <a:latin typeface="Calibri"/>
                <a:cs typeface="Calibri"/>
              </a:rPr>
              <a:t>isa</a:t>
            </a:r>
            <a:r>
              <a:rPr sz="1200" spc="-10" dirty="0">
                <a:solidFill>
                  <a:srgbClr val="888888"/>
                </a:solidFill>
                <a:latin typeface="Calibri"/>
                <a:cs typeface="Calibri"/>
              </a:rPr>
              <a:t>k</a:t>
            </a:r>
            <a:r>
              <a:rPr sz="1200" dirty="0">
                <a:solidFill>
                  <a:srgbClr val="888888"/>
                </a:solidFill>
                <a:latin typeface="Calibri"/>
                <a:cs typeface="Calibri"/>
              </a:rPr>
              <a:t>h</a:t>
            </a:r>
            <a:r>
              <a:rPr sz="1200" spc="0" dirty="0">
                <a:solidFill>
                  <a:srgbClr val="888888"/>
                </a:solidFill>
                <a:latin typeface="Calibri"/>
                <a:cs typeface="Calibri"/>
              </a:rPr>
              <a:t> </a:t>
            </a:r>
            <a:r>
              <a:rPr sz="1200" spc="-95" dirty="0">
                <a:solidFill>
                  <a:srgbClr val="888888"/>
                </a:solidFill>
                <a:latin typeface="Calibri"/>
                <a:cs typeface="Calibri"/>
              </a:rPr>
              <a:t>V</a:t>
            </a:r>
            <a:r>
              <a:rPr sz="1200" spc="5" dirty="0">
                <a:solidFill>
                  <a:srgbClr val="888888"/>
                </a:solidFill>
                <a:latin typeface="Calibri"/>
                <a:cs typeface="Calibri"/>
              </a:rPr>
              <a:t>,</a:t>
            </a:r>
            <a:r>
              <a:rPr sz="1200" dirty="0">
                <a:solidFill>
                  <a:srgbClr val="888888"/>
                </a:solidFill>
                <a:latin typeface="Calibri"/>
                <a:cs typeface="Calibri"/>
              </a:rPr>
              <a:t>Assi</a:t>
            </a:r>
            <a:r>
              <a:rPr sz="1200" spc="-15" dirty="0">
                <a:solidFill>
                  <a:srgbClr val="888888"/>
                </a:solidFill>
                <a:latin typeface="Calibri"/>
                <a:cs typeface="Calibri"/>
              </a:rPr>
              <a:t>s</a:t>
            </a:r>
            <a:r>
              <a:rPr sz="1200" spc="-10" dirty="0">
                <a:solidFill>
                  <a:srgbClr val="888888"/>
                </a:solidFill>
                <a:latin typeface="Calibri"/>
                <a:cs typeface="Calibri"/>
              </a:rPr>
              <a:t>t</a:t>
            </a:r>
            <a:r>
              <a:rPr sz="1200" dirty="0">
                <a:solidFill>
                  <a:srgbClr val="888888"/>
                </a:solidFill>
                <a:latin typeface="Calibri"/>
                <a:cs typeface="Calibri"/>
              </a:rPr>
              <a:t>a</a:t>
            </a:r>
            <a:r>
              <a:rPr sz="1200" spc="-5" dirty="0">
                <a:solidFill>
                  <a:srgbClr val="888888"/>
                </a:solidFill>
                <a:latin typeface="Calibri"/>
                <a:cs typeface="Calibri"/>
              </a:rPr>
              <a:t>n</a:t>
            </a:r>
            <a:r>
              <a:rPr sz="1200" dirty="0">
                <a:solidFill>
                  <a:srgbClr val="888888"/>
                </a:solidFill>
                <a:latin typeface="Calibri"/>
                <a:cs typeface="Calibri"/>
              </a:rPr>
              <a:t>t</a:t>
            </a:r>
            <a:r>
              <a:rPr sz="1200" spc="-15" dirty="0">
                <a:solidFill>
                  <a:srgbClr val="888888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888888"/>
                </a:solidFill>
                <a:latin typeface="Calibri"/>
                <a:cs typeface="Calibri"/>
              </a:rPr>
              <a:t>P</a:t>
            </a:r>
            <a:r>
              <a:rPr sz="1200" spc="-20" dirty="0">
                <a:solidFill>
                  <a:srgbClr val="888888"/>
                </a:solidFill>
                <a:latin typeface="Calibri"/>
                <a:cs typeface="Calibri"/>
              </a:rPr>
              <a:t>r</a:t>
            </a:r>
            <a:r>
              <a:rPr sz="1200" spc="-5" dirty="0">
                <a:solidFill>
                  <a:srgbClr val="888888"/>
                </a:solidFill>
                <a:latin typeface="Calibri"/>
                <a:cs typeface="Calibri"/>
              </a:rPr>
              <a:t>o</a:t>
            </a:r>
            <a:r>
              <a:rPr sz="1200" spc="-15" dirty="0">
                <a:solidFill>
                  <a:srgbClr val="888888"/>
                </a:solidFill>
                <a:latin typeface="Calibri"/>
                <a:cs typeface="Calibri"/>
              </a:rPr>
              <a:t>f</a:t>
            </a:r>
            <a:r>
              <a:rPr sz="1200" dirty="0">
                <a:solidFill>
                  <a:srgbClr val="888888"/>
                </a:solidFill>
                <a:latin typeface="Calibri"/>
                <a:cs typeface="Calibri"/>
              </a:rPr>
              <a:t>esso</a:t>
            </a:r>
            <a:r>
              <a:rPr sz="1200" spc="-110" dirty="0">
                <a:solidFill>
                  <a:srgbClr val="888888"/>
                </a:solidFill>
                <a:latin typeface="Calibri"/>
                <a:cs typeface="Calibri"/>
              </a:rPr>
              <a:t>r</a:t>
            </a:r>
            <a:r>
              <a:rPr sz="1200" dirty="0">
                <a:solidFill>
                  <a:srgbClr val="888888"/>
                </a:solidFill>
                <a:latin typeface="Calibri"/>
                <a:cs typeface="Calibri"/>
              </a:rPr>
              <a:t>,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4327652" y="6556654"/>
            <a:ext cx="49022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spc="-10" dirty="0">
                <a:solidFill>
                  <a:srgbClr val="888888"/>
                </a:solidFill>
                <a:latin typeface="Calibri"/>
                <a:cs typeface="Calibri"/>
              </a:rPr>
              <a:t>LBSITW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148583" y="3227832"/>
            <a:ext cx="3020568" cy="38404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61792" y="2875788"/>
            <a:ext cx="2993897" cy="3658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569333" y="2949575"/>
            <a:ext cx="100330" cy="150495"/>
          </a:xfrm>
          <a:custGeom>
            <a:avLst/>
            <a:gdLst/>
            <a:ahLst/>
            <a:cxnLst/>
            <a:rect l="l" t="t" r="r" b="b"/>
            <a:pathLst>
              <a:path w="100329" h="150494">
                <a:moveTo>
                  <a:pt x="49911" y="0"/>
                </a:moveTo>
                <a:lnTo>
                  <a:pt x="0" y="150113"/>
                </a:lnTo>
                <a:lnTo>
                  <a:pt x="100202" y="150113"/>
                </a:lnTo>
                <a:lnTo>
                  <a:pt x="50164" y="0"/>
                </a:lnTo>
                <a:lnTo>
                  <a:pt x="49911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104513" y="2949575"/>
            <a:ext cx="100330" cy="150495"/>
          </a:xfrm>
          <a:custGeom>
            <a:avLst/>
            <a:gdLst/>
            <a:ahLst/>
            <a:cxnLst/>
            <a:rect l="l" t="t" r="r" b="b"/>
            <a:pathLst>
              <a:path w="100329" h="150494">
                <a:moveTo>
                  <a:pt x="49911" y="0"/>
                </a:moveTo>
                <a:lnTo>
                  <a:pt x="0" y="150113"/>
                </a:lnTo>
                <a:lnTo>
                  <a:pt x="100202" y="150113"/>
                </a:lnTo>
                <a:lnTo>
                  <a:pt x="50164" y="0"/>
                </a:lnTo>
                <a:lnTo>
                  <a:pt x="49911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577209" y="2949575"/>
            <a:ext cx="100330" cy="150495"/>
          </a:xfrm>
          <a:custGeom>
            <a:avLst/>
            <a:gdLst/>
            <a:ahLst/>
            <a:cxnLst/>
            <a:rect l="l" t="t" r="r" b="b"/>
            <a:pathLst>
              <a:path w="100329" h="150494">
                <a:moveTo>
                  <a:pt x="49911" y="0"/>
                </a:moveTo>
                <a:lnTo>
                  <a:pt x="0" y="150113"/>
                </a:lnTo>
                <a:lnTo>
                  <a:pt x="100202" y="150113"/>
                </a:lnTo>
                <a:lnTo>
                  <a:pt x="50164" y="0"/>
                </a:lnTo>
                <a:lnTo>
                  <a:pt x="49911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228848" y="2933700"/>
            <a:ext cx="156845" cy="24955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415788" y="2882010"/>
            <a:ext cx="209550" cy="353695"/>
          </a:xfrm>
          <a:custGeom>
            <a:avLst/>
            <a:gdLst/>
            <a:ahLst/>
            <a:cxnLst/>
            <a:rect l="l" t="t" r="r" b="b"/>
            <a:pathLst>
              <a:path w="209550" h="353694">
                <a:moveTo>
                  <a:pt x="21336" y="0"/>
                </a:moveTo>
                <a:lnTo>
                  <a:pt x="197738" y="0"/>
                </a:lnTo>
                <a:lnTo>
                  <a:pt x="199389" y="0"/>
                </a:lnTo>
                <a:lnTo>
                  <a:pt x="200787" y="508"/>
                </a:lnTo>
                <a:lnTo>
                  <a:pt x="202057" y="1397"/>
                </a:lnTo>
                <a:lnTo>
                  <a:pt x="203453" y="2286"/>
                </a:lnTo>
                <a:lnTo>
                  <a:pt x="204470" y="3937"/>
                </a:lnTo>
                <a:lnTo>
                  <a:pt x="205359" y="6223"/>
                </a:lnTo>
                <a:lnTo>
                  <a:pt x="206248" y="8509"/>
                </a:lnTo>
                <a:lnTo>
                  <a:pt x="207010" y="11429"/>
                </a:lnTo>
                <a:lnTo>
                  <a:pt x="207390" y="14986"/>
                </a:lnTo>
                <a:lnTo>
                  <a:pt x="207899" y="18541"/>
                </a:lnTo>
                <a:lnTo>
                  <a:pt x="208152" y="22987"/>
                </a:lnTo>
                <a:lnTo>
                  <a:pt x="208152" y="28448"/>
                </a:lnTo>
                <a:lnTo>
                  <a:pt x="208152" y="33527"/>
                </a:lnTo>
                <a:lnTo>
                  <a:pt x="207899" y="37846"/>
                </a:lnTo>
                <a:lnTo>
                  <a:pt x="207390" y="41401"/>
                </a:lnTo>
                <a:lnTo>
                  <a:pt x="207010" y="44958"/>
                </a:lnTo>
                <a:lnTo>
                  <a:pt x="206248" y="47878"/>
                </a:lnTo>
                <a:lnTo>
                  <a:pt x="205359" y="50037"/>
                </a:lnTo>
                <a:lnTo>
                  <a:pt x="204470" y="52197"/>
                </a:lnTo>
                <a:lnTo>
                  <a:pt x="203453" y="53848"/>
                </a:lnTo>
                <a:lnTo>
                  <a:pt x="202057" y="54863"/>
                </a:lnTo>
                <a:lnTo>
                  <a:pt x="200787" y="55752"/>
                </a:lnTo>
                <a:lnTo>
                  <a:pt x="199389" y="56261"/>
                </a:lnTo>
                <a:lnTo>
                  <a:pt x="197738" y="56261"/>
                </a:lnTo>
                <a:lnTo>
                  <a:pt x="71627" y="56261"/>
                </a:lnTo>
                <a:lnTo>
                  <a:pt x="71627" y="142621"/>
                </a:lnTo>
                <a:lnTo>
                  <a:pt x="178308" y="142621"/>
                </a:lnTo>
                <a:lnTo>
                  <a:pt x="179959" y="142621"/>
                </a:lnTo>
                <a:lnTo>
                  <a:pt x="188975" y="165100"/>
                </a:lnTo>
                <a:lnTo>
                  <a:pt x="188975" y="170179"/>
                </a:lnTo>
                <a:lnTo>
                  <a:pt x="188975" y="175513"/>
                </a:lnTo>
                <a:lnTo>
                  <a:pt x="182879" y="196087"/>
                </a:lnTo>
                <a:lnTo>
                  <a:pt x="181483" y="197103"/>
                </a:lnTo>
                <a:lnTo>
                  <a:pt x="179959" y="197485"/>
                </a:lnTo>
                <a:lnTo>
                  <a:pt x="178308" y="197485"/>
                </a:lnTo>
                <a:lnTo>
                  <a:pt x="71627" y="197485"/>
                </a:lnTo>
                <a:lnTo>
                  <a:pt x="71627" y="297179"/>
                </a:lnTo>
                <a:lnTo>
                  <a:pt x="198882" y="297179"/>
                </a:lnTo>
                <a:lnTo>
                  <a:pt x="200533" y="297179"/>
                </a:lnTo>
                <a:lnTo>
                  <a:pt x="201929" y="297688"/>
                </a:lnTo>
                <a:lnTo>
                  <a:pt x="203326" y="298703"/>
                </a:lnTo>
                <a:lnTo>
                  <a:pt x="204724" y="299719"/>
                </a:lnTo>
                <a:lnTo>
                  <a:pt x="208787" y="312038"/>
                </a:lnTo>
                <a:lnTo>
                  <a:pt x="209296" y="315594"/>
                </a:lnTo>
                <a:lnTo>
                  <a:pt x="209550" y="320039"/>
                </a:lnTo>
                <a:lnTo>
                  <a:pt x="209550" y="325374"/>
                </a:lnTo>
                <a:lnTo>
                  <a:pt x="209550" y="330580"/>
                </a:lnTo>
                <a:lnTo>
                  <a:pt x="209296" y="335025"/>
                </a:lnTo>
                <a:lnTo>
                  <a:pt x="208787" y="338581"/>
                </a:lnTo>
                <a:lnTo>
                  <a:pt x="208407" y="342138"/>
                </a:lnTo>
                <a:lnTo>
                  <a:pt x="203326" y="351916"/>
                </a:lnTo>
                <a:lnTo>
                  <a:pt x="201929" y="352933"/>
                </a:lnTo>
                <a:lnTo>
                  <a:pt x="200533" y="353440"/>
                </a:lnTo>
                <a:lnTo>
                  <a:pt x="198882" y="353440"/>
                </a:lnTo>
                <a:lnTo>
                  <a:pt x="21336" y="353440"/>
                </a:lnTo>
                <a:lnTo>
                  <a:pt x="15366" y="353440"/>
                </a:lnTo>
                <a:lnTo>
                  <a:pt x="10287" y="351663"/>
                </a:lnTo>
                <a:lnTo>
                  <a:pt x="6223" y="348106"/>
                </a:lnTo>
                <a:lnTo>
                  <a:pt x="2032" y="344550"/>
                </a:lnTo>
                <a:lnTo>
                  <a:pt x="0" y="338836"/>
                </a:lnTo>
                <a:lnTo>
                  <a:pt x="0" y="330835"/>
                </a:lnTo>
                <a:lnTo>
                  <a:pt x="0" y="22733"/>
                </a:lnTo>
                <a:lnTo>
                  <a:pt x="0" y="14731"/>
                </a:lnTo>
                <a:lnTo>
                  <a:pt x="2032" y="8889"/>
                </a:lnTo>
                <a:lnTo>
                  <a:pt x="6223" y="5334"/>
                </a:lnTo>
                <a:lnTo>
                  <a:pt x="10287" y="1777"/>
                </a:lnTo>
                <a:lnTo>
                  <a:pt x="15366" y="0"/>
                </a:lnTo>
                <a:lnTo>
                  <a:pt x="21336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759072" y="2882010"/>
            <a:ext cx="270510" cy="355600"/>
          </a:xfrm>
          <a:custGeom>
            <a:avLst/>
            <a:gdLst/>
            <a:ahLst/>
            <a:cxnLst/>
            <a:rect l="l" t="t" r="r" b="b"/>
            <a:pathLst>
              <a:path w="270510" h="355600">
                <a:moveTo>
                  <a:pt x="10667" y="0"/>
                </a:moveTo>
                <a:lnTo>
                  <a:pt x="259714" y="0"/>
                </a:lnTo>
                <a:lnTo>
                  <a:pt x="261365" y="0"/>
                </a:lnTo>
                <a:lnTo>
                  <a:pt x="262889" y="508"/>
                </a:lnTo>
                <a:lnTo>
                  <a:pt x="264160" y="1524"/>
                </a:lnTo>
                <a:lnTo>
                  <a:pt x="265556" y="2539"/>
                </a:lnTo>
                <a:lnTo>
                  <a:pt x="266700" y="4190"/>
                </a:lnTo>
                <a:lnTo>
                  <a:pt x="267588" y="6476"/>
                </a:lnTo>
                <a:lnTo>
                  <a:pt x="268477" y="8762"/>
                </a:lnTo>
                <a:lnTo>
                  <a:pt x="269239" y="11811"/>
                </a:lnTo>
                <a:lnTo>
                  <a:pt x="269621" y="15621"/>
                </a:lnTo>
                <a:lnTo>
                  <a:pt x="270128" y="19430"/>
                </a:lnTo>
                <a:lnTo>
                  <a:pt x="270382" y="24129"/>
                </a:lnTo>
                <a:lnTo>
                  <a:pt x="270382" y="29590"/>
                </a:lnTo>
                <a:lnTo>
                  <a:pt x="270382" y="34798"/>
                </a:lnTo>
                <a:lnTo>
                  <a:pt x="270128" y="39369"/>
                </a:lnTo>
                <a:lnTo>
                  <a:pt x="269621" y="43052"/>
                </a:lnTo>
                <a:lnTo>
                  <a:pt x="269239" y="46736"/>
                </a:lnTo>
                <a:lnTo>
                  <a:pt x="268477" y="49784"/>
                </a:lnTo>
                <a:lnTo>
                  <a:pt x="267588" y="52069"/>
                </a:lnTo>
                <a:lnTo>
                  <a:pt x="266700" y="54355"/>
                </a:lnTo>
                <a:lnTo>
                  <a:pt x="265556" y="56006"/>
                </a:lnTo>
                <a:lnTo>
                  <a:pt x="264160" y="57150"/>
                </a:lnTo>
                <a:lnTo>
                  <a:pt x="262889" y="58165"/>
                </a:lnTo>
                <a:lnTo>
                  <a:pt x="261365" y="58800"/>
                </a:lnTo>
                <a:lnTo>
                  <a:pt x="259714" y="58800"/>
                </a:lnTo>
                <a:lnTo>
                  <a:pt x="171196" y="58800"/>
                </a:lnTo>
                <a:lnTo>
                  <a:pt x="171196" y="343662"/>
                </a:lnTo>
                <a:lnTo>
                  <a:pt x="171196" y="345439"/>
                </a:lnTo>
                <a:lnTo>
                  <a:pt x="170561" y="347090"/>
                </a:lnTo>
                <a:lnTo>
                  <a:pt x="169417" y="348488"/>
                </a:lnTo>
                <a:lnTo>
                  <a:pt x="168275" y="350012"/>
                </a:lnTo>
                <a:lnTo>
                  <a:pt x="166242" y="351154"/>
                </a:lnTo>
                <a:lnTo>
                  <a:pt x="163575" y="352043"/>
                </a:lnTo>
                <a:lnTo>
                  <a:pt x="160781" y="352933"/>
                </a:lnTo>
                <a:lnTo>
                  <a:pt x="157099" y="353694"/>
                </a:lnTo>
                <a:lnTo>
                  <a:pt x="152526" y="354202"/>
                </a:lnTo>
                <a:lnTo>
                  <a:pt x="147827" y="354838"/>
                </a:lnTo>
                <a:lnTo>
                  <a:pt x="142112" y="355091"/>
                </a:lnTo>
                <a:lnTo>
                  <a:pt x="135127" y="355091"/>
                </a:lnTo>
                <a:lnTo>
                  <a:pt x="128269" y="355091"/>
                </a:lnTo>
                <a:lnTo>
                  <a:pt x="122427" y="354838"/>
                </a:lnTo>
                <a:lnTo>
                  <a:pt x="117855" y="354202"/>
                </a:lnTo>
                <a:lnTo>
                  <a:pt x="113156" y="353694"/>
                </a:lnTo>
                <a:lnTo>
                  <a:pt x="109474" y="352933"/>
                </a:lnTo>
                <a:lnTo>
                  <a:pt x="106806" y="352043"/>
                </a:lnTo>
                <a:lnTo>
                  <a:pt x="104012" y="351154"/>
                </a:lnTo>
                <a:lnTo>
                  <a:pt x="102107" y="350012"/>
                </a:lnTo>
                <a:lnTo>
                  <a:pt x="100837" y="348488"/>
                </a:lnTo>
                <a:lnTo>
                  <a:pt x="99694" y="347090"/>
                </a:lnTo>
                <a:lnTo>
                  <a:pt x="99060" y="345439"/>
                </a:lnTo>
                <a:lnTo>
                  <a:pt x="99060" y="343662"/>
                </a:lnTo>
                <a:lnTo>
                  <a:pt x="99060" y="58800"/>
                </a:lnTo>
                <a:lnTo>
                  <a:pt x="10667" y="58800"/>
                </a:lnTo>
                <a:lnTo>
                  <a:pt x="8762" y="58800"/>
                </a:lnTo>
                <a:lnTo>
                  <a:pt x="7238" y="58165"/>
                </a:lnTo>
                <a:lnTo>
                  <a:pt x="5968" y="57150"/>
                </a:lnTo>
                <a:lnTo>
                  <a:pt x="4699" y="56006"/>
                </a:lnTo>
                <a:lnTo>
                  <a:pt x="3555" y="54355"/>
                </a:lnTo>
                <a:lnTo>
                  <a:pt x="2666" y="52069"/>
                </a:lnTo>
                <a:lnTo>
                  <a:pt x="1777" y="49784"/>
                </a:lnTo>
                <a:lnTo>
                  <a:pt x="1142" y="46736"/>
                </a:lnTo>
                <a:lnTo>
                  <a:pt x="635" y="43052"/>
                </a:lnTo>
                <a:lnTo>
                  <a:pt x="253" y="39369"/>
                </a:lnTo>
                <a:lnTo>
                  <a:pt x="0" y="34798"/>
                </a:lnTo>
                <a:lnTo>
                  <a:pt x="0" y="29590"/>
                </a:lnTo>
                <a:lnTo>
                  <a:pt x="0" y="24129"/>
                </a:lnTo>
                <a:lnTo>
                  <a:pt x="2666" y="6476"/>
                </a:lnTo>
                <a:lnTo>
                  <a:pt x="3555" y="4190"/>
                </a:lnTo>
                <a:lnTo>
                  <a:pt x="4699" y="2539"/>
                </a:lnTo>
                <a:lnTo>
                  <a:pt x="5968" y="1524"/>
                </a:lnTo>
                <a:lnTo>
                  <a:pt x="7238" y="508"/>
                </a:lnTo>
                <a:lnTo>
                  <a:pt x="8762" y="0"/>
                </a:lnTo>
                <a:lnTo>
                  <a:pt x="10667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161792" y="2882010"/>
            <a:ext cx="294005" cy="353695"/>
          </a:xfrm>
          <a:custGeom>
            <a:avLst/>
            <a:gdLst/>
            <a:ahLst/>
            <a:cxnLst/>
            <a:rect l="l" t="t" r="r" b="b"/>
            <a:pathLst>
              <a:path w="294004" h="353694">
                <a:moveTo>
                  <a:pt x="21335" y="0"/>
                </a:moveTo>
                <a:lnTo>
                  <a:pt x="112013" y="0"/>
                </a:lnTo>
                <a:lnTo>
                  <a:pt x="134733" y="690"/>
                </a:lnTo>
                <a:lnTo>
                  <a:pt x="174789" y="6215"/>
                </a:lnTo>
                <a:lnTo>
                  <a:pt x="222472" y="24876"/>
                </a:lnTo>
                <a:lnTo>
                  <a:pt x="258220" y="55423"/>
                </a:lnTo>
                <a:lnTo>
                  <a:pt x="281812" y="97536"/>
                </a:lnTo>
                <a:lnTo>
                  <a:pt x="292885" y="151167"/>
                </a:lnTo>
                <a:lnTo>
                  <a:pt x="293623" y="171576"/>
                </a:lnTo>
                <a:lnTo>
                  <a:pt x="292836" y="194986"/>
                </a:lnTo>
                <a:lnTo>
                  <a:pt x="286498" y="236567"/>
                </a:lnTo>
                <a:lnTo>
                  <a:pt x="265461" y="286099"/>
                </a:lnTo>
                <a:lnTo>
                  <a:pt x="231927" y="321311"/>
                </a:lnTo>
                <a:lnTo>
                  <a:pt x="186690" y="343153"/>
                </a:lnTo>
                <a:lnTo>
                  <a:pt x="128379" y="352798"/>
                </a:lnTo>
                <a:lnTo>
                  <a:pt x="105663" y="353440"/>
                </a:lnTo>
                <a:lnTo>
                  <a:pt x="21335" y="353440"/>
                </a:lnTo>
                <a:lnTo>
                  <a:pt x="15366" y="353440"/>
                </a:lnTo>
                <a:lnTo>
                  <a:pt x="10287" y="351663"/>
                </a:lnTo>
                <a:lnTo>
                  <a:pt x="6222" y="348106"/>
                </a:lnTo>
                <a:lnTo>
                  <a:pt x="2031" y="344550"/>
                </a:lnTo>
                <a:lnTo>
                  <a:pt x="0" y="338836"/>
                </a:lnTo>
                <a:lnTo>
                  <a:pt x="0" y="330835"/>
                </a:lnTo>
                <a:lnTo>
                  <a:pt x="0" y="22733"/>
                </a:lnTo>
                <a:lnTo>
                  <a:pt x="0" y="14731"/>
                </a:lnTo>
                <a:lnTo>
                  <a:pt x="2031" y="8889"/>
                </a:lnTo>
                <a:lnTo>
                  <a:pt x="6222" y="5334"/>
                </a:lnTo>
                <a:lnTo>
                  <a:pt x="10287" y="1777"/>
                </a:lnTo>
                <a:lnTo>
                  <a:pt x="15366" y="0"/>
                </a:lnTo>
                <a:lnTo>
                  <a:pt x="21335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460366" y="2880360"/>
            <a:ext cx="326390" cy="356870"/>
          </a:xfrm>
          <a:custGeom>
            <a:avLst/>
            <a:gdLst/>
            <a:ahLst/>
            <a:cxnLst/>
            <a:rect l="l" t="t" r="r" b="b"/>
            <a:pathLst>
              <a:path w="326389" h="356869">
                <a:moveTo>
                  <a:pt x="160020" y="0"/>
                </a:moveTo>
                <a:lnTo>
                  <a:pt x="200533" y="2412"/>
                </a:lnTo>
                <a:lnTo>
                  <a:pt x="204088" y="3428"/>
                </a:lnTo>
                <a:lnTo>
                  <a:pt x="212090" y="15112"/>
                </a:lnTo>
                <a:lnTo>
                  <a:pt x="321437" y="328294"/>
                </a:lnTo>
                <a:lnTo>
                  <a:pt x="323596" y="334899"/>
                </a:lnTo>
                <a:lnTo>
                  <a:pt x="324993" y="340105"/>
                </a:lnTo>
                <a:lnTo>
                  <a:pt x="325500" y="343915"/>
                </a:lnTo>
                <a:lnTo>
                  <a:pt x="326009" y="347725"/>
                </a:lnTo>
                <a:lnTo>
                  <a:pt x="300482" y="356742"/>
                </a:lnTo>
                <a:lnTo>
                  <a:pt x="291592" y="356742"/>
                </a:lnTo>
                <a:lnTo>
                  <a:pt x="282321" y="356742"/>
                </a:lnTo>
                <a:lnTo>
                  <a:pt x="252349" y="351281"/>
                </a:lnTo>
                <a:lnTo>
                  <a:pt x="251206" y="349757"/>
                </a:lnTo>
                <a:lnTo>
                  <a:pt x="250317" y="347852"/>
                </a:lnTo>
                <a:lnTo>
                  <a:pt x="249555" y="345566"/>
                </a:lnTo>
                <a:lnTo>
                  <a:pt x="225806" y="274574"/>
                </a:lnTo>
                <a:lnTo>
                  <a:pt x="93091" y="274574"/>
                </a:lnTo>
                <a:lnTo>
                  <a:pt x="70738" y="343662"/>
                </a:lnTo>
                <a:lnTo>
                  <a:pt x="69977" y="346201"/>
                </a:lnTo>
                <a:lnTo>
                  <a:pt x="68961" y="348361"/>
                </a:lnTo>
                <a:lnTo>
                  <a:pt x="67818" y="350012"/>
                </a:lnTo>
                <a:lnTo>
                  <a:pt x="66675" y="351789"/>
                </a:lnTo>
                <a:lnTo>
                  <a:pt x="64770" y="353187"/>
                </a:lnTo>
                <a:lnTo>
                  <a:pt x="62103" y="354075"/>
                </a:lnTo>
                <a:lnTo>
                  <a:pt x="59436" y="355091"/>
                </a:lnTo>
                <a:lnTo>
                  <a:pt x="55753" y="355853"/>
                </a:lnTo>
                <a:lnTo>
                  <a:pt x="50927" y="356235"/>
                </a:lnTo>
                <a:lnTo>
                  <a:pt x="46100" y="356488"/>
                </a:lnTo>
                <a:lnTo>
                  <a:pt x="39750" y="356742"/>
                </a:lnTo>
                <a:lnTo>
                  <a:pt x="31877" y="356742"/>
                </a:lnTo>
                <a:lnTo>
                  <a:pt x="23495" y="356742"/>
                </a:lnTo>
                <a:lnTo>
                  <a:pt x="17018" y="356488"/>
                </a:lnTo>
                <a:lnTo>
                  <a:pt x="12192" y="355853"/>
                </a:lnTo>
                <a:lnTo>
                  <a:pt x="7493" y="355345"/>
                </a:lnTo>
                <a:lnTo>
                  <a:pt x="4191" y="354075"/>
                </a:lnTo>
                <a:lnTo>
                  <a:pt x="2412" y="351916"/>
                </a:lnTo>
                <a:lnTo>
                  <a:pt x="635" y="349885"/>
                </a:lnTo>
                <a:lnTo>
                  <a:pt x="0" y="346837"/>
                </a:lnTo>
                <a:lnTo>
                  <a:pt x="508" y="343026"/>
                </a:lnTo>
                <a:lnTo>
                  <a:pt x="1016" y="339216"/>
                </a:lnTo>
                <a:lnTo>
                  <a:pt x="113537" y="14224"/>
                </a:lnTo>
                <a:lnTo>
                  <a:pt x="124333" y="2412"/>
                </a:lnTo>
                <a:lnTo>
                  <a:pt x="127508" y="1397"/>
                </a:lnTo>
                <a:lnTo>
                  <a:pt x="131953" y="762"/>
                </a:lnTo>
                <a:lnTo>
                  <a:pt x="137541" y="507"/>
                </a:lnTo>
                <a:lnTo>
                  <a:pt x="143256" y="253"/>
                </a:lnTo>
                <a:lnTo>
                  <a:pt x="150749" y="0"/>
                </a:lnTo>
                <a:lnTo>
                  <a:pt x="160020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995546" y="2880360"/>
            <a:ext cx="326390" cy="356870"/>
          </a:xfrm>
          <a:custGeom>
            <a:avLst/>
            <a:gdLst/>
            <a:ahLst/>
            <a:cxnLst/>
            <a:rect l="l" t="t" r="r" b="b"/>
            <a:pathLst>
              <a:path w="326389" h="356869">
                <a:moveTo>
                  <a:pt x="160019" y="0"/>
                </a:moveTo>
                <a:lnTo>
                  <a:pt x="200532" y="2412"/>
                </a:lnTo>
                <a:lnTo>
                  <a:pt x="204088" y="3428"/>
                </a:lnTo>
                <a:lnTo>
                  <a:pt x="212089" y="15112"/>
                </a:lnTo>
                <a:lnTo>
                  <a:pt x="321437" y="328294"/>
                </a:lnTo>
                <a:lnTo>
                  <a:pt x="323595" y="334899"/>
                </a:lnTo>
                <a:lnTo>
                  <a:pt x="324992" y="340105"/>
                </a:lnTo>
                <a:lnTo>
                  <a:pt x="325500" y="343915"/>
                </a:lnTo>
                <a:lnTo>
                  <a:pt x="326008" y="347725"/>
                </a:lnTo>
                <a:lnTo>
                  <a:pt x="325247" y="350647"/>
                </a:lnTo>
                <a:lnTo>
                  <a:pt x="300481" y="356742"/>
                </a:lnTo>
                <a:lnTo>
                  <a:pt x="291591" y="356742"/>
                </a:lnTo>
                <a:lnTo>
                  <a:pt x="282320" y="356742"/>
                </a:lnTo>
                <a:lnTo>
                  <a:pt x="252349" y="351281"/>
                </a:lnTo>
                <a:lnTo>
                  <a:pt x="251205" y="349757"/>
                </a:lnTo>
                <a:lnTo>
                  <a:pt x="250316" y="347852"/>
                </a:lnTo>
                <a:lnTo>
                  <a:pt x="249554" y="345566"/>
                </a:lnTo>
                <a:lnTo>
                  <a:pt x="225805" y="274574"/>
                </a:lnTo>
                <a:lnTo>
                  <a:pt x="93090" y="274574"/>
                </a:lnTo>
                <a:lnTo>
                  <a:pt x="70738" y="343662"/>
                </a:lnTo>
                <a:lnTo>
                  <a:pt x="69976" y="346201"/>
                </a:lnTo>
                <a:lnTo>
                  <a:pt x="68961" y="348361"/>
                </a:lnTo>
                <a:lnTo>
                  <a:pt x="67817" y="350012"/>
                </a:lnTo>
                <a:lnTo>
                  <a:pt x="66675" y="351789"/>
                </a:lnTo>
                <a:lnTo>
                  <a:pt x="64769" y="353187"/>
                </a:lnTo>
                <a:lnTo>
                  <a:pt x="62102" y="354075"/>
                </a:lnTo>
                <a:lnTo>
                  <a:pt x="59436" y="355091"/>
                </a:lnTo>
                <a:lnTo>
                  <a:pt x="55752" y="355853"/>
                </a:lnTo>
                <a:lnTo>
                  <a:pt x="50926" y="356235"/>
                </a:lnTo>
                <a:lnTo>
                  <a:pt x="46100" y="356488"/>
                </a:lnTo>
                <a:lnTo>
                  <a:pt x="39750" y="356742"/>
                </a:lnTo>
                <a:lnTo>
                  <a:pt x="31876" y="356742"/>
                </a:lnTo>
                <a:lnTo>
                  <a:pt x="23494" y="356742"/>
                </a:lnTo>
                <a:lnTo>
                  <a:pt x="17017" y="356488"/>
                </a:lnTo>
                <a:lnTo>
                  <a:pt x="12191" y="355853"/>
                </a:lnTo>
                <a:lnTo>
                  <a:pt x="7492" y="355345"/>
                </a:lnTo>
                <a:lnTo>
                  <a:pt x="4190" y="354075"/>
                </a:lnTo>
                <a:lnTo>
                  <a:pt x="2412" y="351916"/>
                </a:lnTo>
                <a:lnTo>
                  <a:pt x="635" y="349885"/>
                </a:lnTo>
                <a:lnTo>
                  <a:pt x="0" y="346837"/>
                </a:lnTo>
                <a:lnTo>
                  <a:pt x="507" y="343026"/>
                </a:lnTo>
                <a:lnTo>
                  <a:pt x="1015" y="339216"/>
                </a:lnTo>
                <a:lnTo>
                  <a:pt x="113537" y="14224"/>
                </a:lnTo>
                <a:lnTo>
                  <a:pt x="124332" y="2412"/>
                </a:lnTo>
                <a:lnTo>
                  <a:pt x="127507" y="1397"/>
                </a:lnTo>
                <a:lnTo>
                  <a:pt x="131952" y="762"/>
                </a:lnTo>
                <a:lnTo>
                  <a:pt x="137540" y="507"/>
                </a:lnTo>
                <a:lnTo>
                  <a:pt x="143255" y="253"/>
                </a:lnTo>
                <a:lnTo>
                  <a:pt x="150749" y="0"/>
                </a:lnTo>
                <a:lnTo>
                  <a:pt x="160019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468242" y="2880360"/>
            <a:ext cx="326390" cy="356870"/>
          </a:xfrm>
          <a:custGeom>
            <a:avLst/>
            <a:gdLst/>
            <a:ahLst/>
            <a:cxnLst/>
            <a:rect l="l" t="t" r="r" b="b"/>
            <a:pathLst>
              <a:path w="326389" h="356869">
                <a:moveTo>
                  <a:pt x="160020" y="0"/>
                </a:moveTo>
                <a:lnTo>
                  <a:pt x="200533" y="2412"/>
                </a:lnTo>
                <a:lnTo>
                  <a:pt x="204089" y="3428"/>
                </a:lnTo>
                <a:lnTo>
                  <a:pt x="212090" y="15112"/>
                </a:lnTo>
                <a:lnTo>
                  <a:pt x="321437" y="328294"/>
                </a:lnTo>
                <a:lnTo>
                  <a:pt x="323596" y="334899"/>
                </a:lnTo>
                <a:lnTo>
                  <a:pt x="324993" y="340105"/>
                </a:lnTo>
                <a:lnTo>
                  <a:pt x="325501" y="343915"/>
                </a:lnTo>
                <a:lnTo>
                  <a:pt x="326009" y="347725"/>
                </a:lnTo>
                <a:lnTo>
                  <a:pt x="325247" y="350647"/>
                </a:lnTo>
                <a:lnTo>
                  <a:pt x="300482" y="356742"/>
                </a:lnTo>
                <a:lnTo>
                  <a:pt x="291592" y="356742"/>
                </a:lnTo>
                <a:lnTo>
                  <a:pt x="282321" y="356742"/>
                </a:lnTo>
                <a:lnTo>
                  <a:pt x="252349" y="351281"/>
                </a:lnTo>
                <a:lnTo>
                  <a:pt x="251206" y="349757"/>
                </a:lnTo>
                <a:lnTo>
                  <a:pt x="250317" y="347852"/>
                </a:lnTo>
                <a:lnTo>
                  <a:pt x="249555" y="345566"/>
                </a:lnTo>
                <a:lnTo>
                  <a:pt x="225806" y="274574"/>
                </a:lnTo>
                <a:lnTo>
                  <a:pt x="93091" y="274574"/>
                </a:lnTo>
                <a:lnTo>
                  <a:pt x="70739" y="343662"/>
                </a:lnTo>
                <a:lnTo>
                  <a:pt x="69977" y="346201"/>
                </a:lnTo>
                <a:lnTo>
                  <a:pt x="68961" y="348361"/>
                </a:lnTo>
                <a:lnTo>
                  <a:pt x="67818" y="350012"/>
                </a:lnTo>
                <a:lnTo>
                  <a:pt x="66675" y="351789"/>
                </a:lnTo>
                <a:lnTo>
                  <a:pt x="64770" y="353187"/>
                </a:lnTo>
                <a:lnTo>
                  <a:pt x="62103" y="354075"/>
                </a:lnTo>
                <a:lnTo>
                  <a:pt x="59436" y="355091"/>
                </a:lnTo>
                <a:lnTo>
                  <a:pt x="55753" y="355853"/>
                </a:lnTo>
                <a:lnTo>
                  <a:pt x="50927" y="356235"/>
                </a:lnTo>
                <a:lnTo>
                  <a:pt x="46101" y="356488"/>
                </a:lnTo>
                <a:lnTo>
                  <a:pt x="39751" y="356742"/>
                </a:lnTo>
                <a:lnTo>
                  <a:pt x="31877" y="356742"/>
                </a:lnTo>
                <a:lnTo>
                  <a:pt x="23495" y="356742"/>
                </a:lnTo>
                <a:lnTo>
                  <a:pt x="17018" y="356488"/>
                </a:lnTo>
                <a:lnTo>
                  <a:pt x="12192" y="355853"/>
                </a:lnTo>
                <a:lnTo>
                  <a:pt x="7493" y="355345"/>
                </a:lnTo>
                <a:lnTo>
                  <a:pt x="4191" y="354075"/>
                </a:lnTo>
                <a:lnTo>
                  <a:pt x="2412" y="351916"/>
                </a:lnTo>
                <a:lnTo>
                  <a:pt x="635" y="349885"/>
                </a:lnTo>
                <a:lnTo>
                  <a:pt x="0" y="346837"/>
                </a:lnTo>
                <a:lnTo>
                  <a:pt x="508" y="343026"/>
                </a:lnTo>
                <a:lnTo>
                  <a:pt x="1016" y="339216"/>
                </a:lnTo>
                <a:lnTo>
                  <a:pt x="113537" y="14224"/>
                </a:lnTo>
                <a:lnTo>
                  <a:pt x="124333" y="2412"/>
                </a:lnTo>
                <a:lnTo>
                  <a:pt x="127508" y="1397"/>
                </a:lnTo>
                <a:lnTo>
                  <a:pt x="131953" y="762"/>
                </a:lnTo>
                <a:lnTo>
                  <a:pt x="137541" y="507"/>
                </a:lnTo>
                <a:lnTo>
                  <a:pt x="143256" y="253"/>
                </a:lnTo>
                <a:lnTo>
                  <a:pt x="150749" y="0"/>
                </a:lnTo>
                <a:lnTo>
                  <a:pt x="160020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103240" y="2876295"/>
            <a:ext cx="261620" cy="365125"/>
          </a:xfrm>
          <a:custGeom>
            <a:avLst/>
            <a:gdLst/>
            <a:ahLst/>
            <a:cxnLst/>
            <a:rect l="l" t="t" r="r" b="b"/>
            <a:pathLst>
              <a:path w="261620" h="365125">
                <a:moveTo>
                  <a:pt x="163830" y="0"/>
                </a:moveTo>
                <a:lnTo>
                  <a:pt x="205390" y="5286"/>
                </a:lnTo>
                <a:lnTo>
                  <a:pt x="244601" y="21462"/>
                </a:lnTo>
                <a:lnTo>
                  <a:pt x="251333" y="26924"/>
                </a:lnTo>
                <a:lnTo>
                  <a:pt x="253873" y="29337"/>
                </a:lnTo>
                <a:lnTo>
                  <a:pt x="258572" y="39369"/>
                </a:lnTo>
                <a:lnTo>
                  <a:pt x="259207" y="41909"/>
                </a:lnTo>
                <a:lnTo>
                  <a:pt x="259587" y="44957"/>
                </a:lnTo>
                <a:lnTo>
                  <a:pt x="259842" y="48387"/>
                </a:lnTo>
                <a:lnTo>
                  <a:pt x="260096" y="51815"/>
                </a:lnTo>
                <a:lnTo>
                  <a:pt x="260223" y="56133"/>
                </a:lnTo>
                <a:lnTo>
                  <a:pt x="260223" y="61213"/>
                </a:lnTo>
                <a:lnTo>
                  <a:pt x="260223" y="66675"/>
                </a:lnTo>
                <a:lnTo>
                  <a:pt x="251841" y="91186"/>
                </a:lnTo>
                <a:lnTo>
                  <a:pt x="250189" y="91186"/>
                </a:lnTo>
                <a:lnTo>
                  <a:pt x="247396" y="91186"/>
                </a:lnTo>
                <a:lnTo>
                  <a:pt x="243967" y="89662"/>
                </a:lnTo>
                <a:lnTo>
                  <a:pt x="239775" y="86487"/>
                </a:lnTo>
                <a:lnTo>
                  <a:pt x="235585" y="83312"/>
                </a:lnTo>
                <a:lnTo>
                  <a:pt x="230124" y="79755"/>
                </a:lnTo>
                <a:lnTo>
                  <a:pt x="192506" y="63057"/>
                </a:lnTo>
                <a:lnTo>
                  <a:pt x="166878" y="60325"/>
                </a:lnTo>
                <a:lnTo>
                  <a:pt x="156610" y="60870"/>
                </a:lnTo>
                <a:lnTo>
                  <a:pt x="114014" y="79422"/>
                </a:lnTo>
                <a:lnTo>
                  <a:pt x="90963" y="111236"/>
                </a:lnTo>
                <a:lnTo>
                  <a:pt x="79057" y="156305"/>
                </a:lnTo>
                <a:lnTo>
                  <a:pt x="77597" y="183261"/>
                </a:lnTo>
                <a:lnTo>
                  <a:pt x="77981" y="198338"/>
                </a:lnTo>
                <a:lnTo>
                  <a:pt x="83947" y="237236"/>
                </a:lnTo>
                <a:lnTo>
                  <a:pt x="102235" y="274827"/>
                </a:lnTo>
                <a:lnTo>
                  <a:pt x="139582" y="299966"/>
                </a:lnTo>
                <a:lnTo>
                  <a:pt x="168783" y="304038"/>
                </a:lnTo>
                <a:lnTo>
                  <a:pt x="177996" y="303752"/>
                </a:lnTo>
                <a:lnTo>
                  <a:pt x="220466" y="292179"/>
                </a:lnTo>
                <a:lnTo>
                  <a:pt x="242062" y="279653"/>
                </a:lnTo>
                <a:lnTo>
                  <a:pt x="246380" y="276732"/>
                </a:lnTo>
                <a:lnTo>
                  <a:pt x="249682" y="275336"/>
                </a:lnTo>
                <a:lnTo>
                  <a:pt x="252095" y="275336"/>
                </a:lnTo>
                <a:lnTo>
                  <a:pt x="253873" y="275336"/>
                </a:lnTo>
                <a:lnTo>
                  <a:pt x="261366" y="299084"/>
                </a:lnTo>
                <a:lnTo>
                  <a:pt x="261366" y="305688"/>
                </a:lnTo>
                <a:lnTo>
                  <a:pt x="261366" y="310133"/>
                </a:lnTo>
                <a:lnTo>
                  <a:pt x="259714" y="325374"/>
                </a:lnTo>
                <a:lnTo>
                  <a:pt x="259207" y="327659"/>
                </a:lnTo>
                <a:lnTo>
                  <a:pt x="258445" y="329691"/>
                </a:lnTo>
                <a:lnTo>
                  <a:pt x="257556" y="331342"/>
                </a:lnTo>
                <a:lnTo>
                  <a:pt x="256667" y="332993"/>
                </a:lnTo>
                <a:lnTo>
                  <a:pt x="255143" y="334771"/>
                </a:lnTo>
                <a:lnTo>
                  <a:pt x="253111" y="336930"/>
                </a:lnTo>
                <a:lnTo>
                  <a:pt x="251206" y="338963"/>
                </a:lnTo>
                <a:lnTo>
                  <a:pt x="214064" y="356520"/>
                </a:lnTo>
                <a:lnTo>
                  <a:pt x="175498" y="364124"/>
                </a:lnTo>
                <a:lnTo>
                  <a:pt x="157607" y="364870"/>
                </a:lnTo>
                <a:lnTo>
                  <a:pt x="139866" y="364178"/>
                </a:lnTo>
                <a:lnTo>
                  <a:pt x="92075" y="353694"/>
                </a:lnTo>
                <a:lnTo>
                  <a:pt x="53105" y="330674"/>
                </a:lnTo>
                <a:lnTo>
                  <a:pt x="24225" y="295243"/>
                </a:lnTo>
                <a:lnTo>
                  <a:pt x="6161" y="247310"/>
                </a:lnTo>
                <a:lnTo>
                  <a:pt x="688" y="208500"/>
                </a:lnTo>
                <a:lnTo>
                  <a:pt x="0" y="187070"/>
                </a:lnTo>
                <a:lnTo>
                  <a:pt x="740" y="165211"/>
                </a:lnTo>
                <a:lnTo>
                  <a:pt x="6697" y="125206"/>
                </a:lnTo>
                <a:lnTo>
                  <a:pt x="26431" y="74961"/>
                </a:lnTo>
                <a:lnTo>
                  <a:pt x="56901" y="37214"/>
                </a:lnTo>
                <a:lnTo>
                  <a:pt x="97282" y="12318"/>
                </a:lnTo>
                <a:lnTo>
                  <a:pt x="146038" y="763"/>
                </a:lnTo>
                <a:lnTo>
                  <a:pt x="163830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807584" y="2876295"/>
            <a:ext cx="261620" cy="365125"/>
          </a:xfrm>
          <a:custGeom>
            <a:avLst/>
            <a:gdLst/>
            <a:ahLst/>
            <a:cxnLst/>
            <a:rect l="l" t="t" r="r" b="b"/>
            <a:pathLst>
              <a:path w="261620" h="365125">
                <a:moveTo>
                  <a:pt x="163829" y="0"/>
                </a:moveTo>
                <a:lnTo>
                  <a:pt x="205390" y="5286"/>
                </a:lnTo>
                <a:lnTo>
                  <a:pt x="244601" y="21462"/>
                </a:lnTo>
                <a:lnTo>
                  <a:pt x="251332" y="26924"/>
                </a:lnTo>
                <a:lnTo>
                  <a:pt x="253873" y="29337"/>
                </a:lnTo>
                <a:lnTo>
                  <a:pt x="258572" y="39369"/>
                </a:lnTo>
                <a:lnTo>
                  <a:pt x="259206" y="41909"/>
                </a:lnTo>
                <a:lnTo>
                  <a:pt x="259587" y="44957"/>
                </a:lnTo>
                <a:lnTo>
                  <a:pt x="259841" y="48387"/>
                </a:lnTo>
                <a:lnTo>
                  <a:pt x="260095" y="51815"/>
                </a:lnTo>
                <a:lnTo>
                  <a:pt x="260223" y="56133"/>
                </a:lnTo>
                <a:lnTo>
                  <a:pt x="260223" y="61213"/>
                </a:lnTo>
                <a:lnTo>
                  <a:pt x="260223" y="66675"/>
                </a:lnTo>
                <a:lnTo>
                  <a:pt x="251840" y="91186"/>
                </a:lnTo>
                <a:lnTo>
                  <a:pt x="250189" y="91186"/>
                </a:lnTo>
                <a:lnTo>
                  <a:pt x="247395" y="91186"/>
                </a:lnTo>
                <a:lnTo>
                  <a:pt x="243966" y="89662"/>
                </a:lnTo>
                <a:lnTo>
                  <a:pt x="239775" y="86487"/>
                </a:lnTo>
                <a:lnTo>
                  <a:pt x="235585" y="83312"/>
                </a:lnTo>
                <a:lnTo>
                  <a:pt x="199770" y="65150"/>
                </a:lnTo>
                <a:lnTo>
                  <a:pt x="166877" y="60325"/>
                </a:lnTo>
                <a:lnTo>
                  <a:pt x="156610" y="60870"/>
                </a:lnTo>
                <a:lnTo>
                  <a:pt x="114014" y="79422"/>
                </a:lnTo>
                <a:lnTo>
                  <a:pt x="90963" y="111236"/>
                </a:lnTo>
                <a:lnTo>
                  <a:pt x="79057" y="156305"/>
                </a:lnTo>
                <a:lnTo>
                  <a:pt x="77597" y="183261"/>
                </a:lnTo>
                <a:lnTo>
                  <a:pt x="77981" y="198338"/>
                </a:lnTo>
                <a:lnTo>
                  <a:pt x="83947" y="237236"/>
                </a:lnTo>
                <a:lnTo>
                  <a:pt x="102235" y="274827"/>
                </a:lnTo>
                <a:lnTo>
                  <a:pt x="139582" y="299966"/>
                </a:lnTo>
                <a:lnTo>
                  <a:pt x="168782" y="304038"/>
                </a:lnTo>
                <a:lnTo>
                  <a:pt x="177996" y="303752"/>
                </a:lnTo>
                <a:lnTo>
                  <a:pt x="220466" y="292179"/>
                </a:lnTo>
                <a:lnTo>
                  <a:pt x="242062" y="279653"/>
                </a:lnTo>
                <a:lnTo>
                  <a:pt x="246379" y="276732"/>
                </a:lnTo>
                <a:lnTo>
                  <a:pt x="249681" y="275336"/>
                </a:lnTo>
                <a:lnTo>
                  <a:pt x="252094" y="275336"/>
                </a:lnTo>
                <a:lnTo>
                  <a:pt x="253873" y="275336"/>
                </a:lnTo>
                <a:lnTo>
                  <a:pt x="261365" y="299084"/>
                </a:lnTo>
                <a:lnTo>
                  <a:pt x="261365" y="305688"/>
                </a:lnTo>
                <a:lnTo>
                  <a:pt x="261365" y="310133"/>
                </a:lnTo>
                <a:lnTo>
                  <a:pt x="259714" y="325374"/>
                </a:lnTo>
                <a:lnTo>
                  <a:pt x="259206" y="327659"/>
                </a:lnTo>
                <a:lnTo>
                  <a:pt x="258444" y="329691"/>
                </a:lnTo>
                <a:lnTo>
                  <a:pt x="257555" y="331342"/>
                </a:lnTo>
                <a:lnTo>
                  <a:pt x="256666" y="332993"/>
                </a:lnTo>
                <a:lnTo>
                  <a:pt x="255142" y="334771"/>
                </a:lnTo>
                <a:lnTo>
                  <a:pt x="253111" y="336930"/>
                </a:lnTo>
                <a:lnTo>
                  <a:pt x="251205" y="338963"/>
                </a:lnTo>
                <a:lnTo>
                  <a:pt x="247268" y="341629"/>
                </a:lnTo>
                <a:lnTo>
                  <a:pt x="241553" y="344931"/>
                </a:lnTo>
                <a:lnTo>
                  <a:pt x="235838" y="348233"/>
                </a:lnTo>
                <a:lnTo>
                  <a:pt x="192150" y="361950"/>
                </a:lnTo>
                <a:lnTo>
                  <a:pt x="157606" y="364870"/>
                </a:lnTo>
                <a:lnTo>
                  <a:pt x="139866" y="364178"/>
                </a:lnTo>
                <a:lnTo>
                  <a:pt x="92075" y="353694"/>
                </a:lnTo>
                <a:lnTo>
                  <a:pt x="53105" y="330674"/>
                </a:lnTo>
                <a:lnTo>
                  <a:pt x="24225" y="295243"/>
                </a:lnTo>
                <a:lnTo>
                  <a:pt x="6161" y="247310"/>
                </a:lnTo>
                <a:lnTo>
                  <a:pt x="688" y="208500"/>
                </a:lnTo>
                <a:lnTo>
                  <a:pt x="0" y="187070"/>
                </a:lnTo>
                <a:lnTo>
                  <a:pt x="740" y="165211"/>
                </a:lnTo>
                <a:lnTo>
                  <a:pt x="6697" y="125206"/>
                </a:lnTo>
                <a:lnTo>
                  <a:pt x="26431" y="74961"/>
                </a:lnTo>
                <a:lnTo>
                  <a:pt x="56901" y="37214"/>
                </a:lnTo>
                <a:lnTo>
                  <a:pt x="97281" y="12318"/>
                </a:lnTo>
                <a:lnTo>
                  <a:pt x="146038" y="763"/>
                </a:lnTo>
                <a:lnTo>
                  <a:pt x="163829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924803" y="2875788"/>
            <a:ext cx="231140" cy="366395"/>
          </a:xfrm>
          <a:custGeom>
            <a:avLst/>
            <a:gdLst/>
            <a:ahLst/>
            <a:cxnLst/>
            <a:rect l="l" t="t" r="r" b="b"/>
            <a:pathLst>
              <a:path w="231139" h="366394">
                <a:moveTo>
                  <a:pt x="124587" y="0"/>
                </a:moveTo>
                <a:lnTo>
                  <a:pt x="132969" y="0"/>
                </a:lnTo>
                <a:lnTo>
                  <a:pt x="141350" y="635"/>
                </a:lnTo>
                <a:lnTo>
                  <a:pt x="180467" y="9271"/>
                </a:lnTo>
                <a:lnTo>
                  <a:pt x="192532" y="14477"/>
                </a:lnTo>
                <a:lnTo>
                  <a:pt x="198247" y="17145"/>
                </a:lnTo>
                <a:lnTo>
                  <a:pt x="201930" y="19431"/>
                </a:lnTo>
                <a:lnTo>
                  <a:pt x="203835" y="21336"/>
                </a:lnTo>
                <a:lnTo>
                  <a:pt x="205612" y="23113"/>
                </a:lnTo>
                <a:lnTo>
                  <a:pt x="206883" y="24637"/>
                </a:lnTo>
                <a:lnTo>
                  <a:pt x="207518" y="25908"/>
                </a:lnTo>
                <a:lnTo>
                  <a:pt x="208153" y="27177"/>
                </a:lnTo>
                <a:lnTo>
                  <a:pt x="210058" y="38862"/>
                </a:lnTo>
                <a:lnTo>
                  <a:pt x="210312" y="42037"/>
                </a:lnTo>
                <a:lnTo>
                  <a:pt x="210312" y="46100"/>
                </a:lnTo>
                <a:lnTo>
                  <a:pt x="210312" y="50800"/>
                </a:lnTo>
                <a:lnTo>
                  <a:pt x="210312" y="56007"/>
                </a:lnTo>
                <a:lnTo>
                  <a:pt x="210185" y="60578"/>
                </a:lnTo>
                <a:lnTo>
                  <a:pt x="209931" y="64135"/>
                </a:lnTo>
                <a:lnTo>
                  <a:pt x="209676" y="67817"/>
                </a:lnTo>
                <a:lnTo>
                  <a:pt x="209169" y="70865"/>
                </a:lnTo>
                <a:lnTo>
                  <a:pt x="208534" y="73151"/>
                </a:lnTo>
                <a:lnTo>
                  <a:pt x="207899" y="75564"/>
                </a:lnTo>
                <a:lnTo>
                  <a:pt x="207010" y="77215"/>
                </a:lnTo>
                <a:lnTo>
                  <a:pt x="205867" y="78359"/>
                </a:lnTo>
                <a:lnTo>
                  <a:pt x="204597" y="79501"/>
                </a:lnTo>
                <a:lnTo>
                  <a:pt x="203073" y="80010"/>
                </a:lnTo>
                <a:lnTo>
                  <a:pt x="201041" y="80010"/>
                </a:lnTo>
                <a:lnTo>
                  <a:pt x="199009" y="80010"/>
                </a:lnTo>
                <a:lnTo>
                  <a:pt x="195834" y="78739"/>
                </a:lnTo>
                <a:lnTo>
                  <a:pt x="191516" y="76200"/>
                </a:lnTo>
                <a:lnTo>
                  <a:pt x="187071" y="73660"/>
                </a:lnTo>
                <a:lnTo>
                  <a:pt x="146839" y="58042"/>
                </a:lnTo>
                <a:lnTo>
                  <a:pt x="125730" y="56007"/>
                </a:lnTo>
                <a:lnTo>
                  <a:pt x="117856" y="56007"/>
                </a:lnTo>
                <a:lnTo>
                  <a:pt x="90550" y="66801"/>
                </a:lnTo>
                <a:lnTo>
                  <a:pt x="86741" y="70103"/>
                </a:lnTo>
                <a:lnTo>
                  <a:pt x="83820" y="74167"/>
                </a:lnTo>
                <a:lnTo>
                  <a:pt x="81915" y="78866"/>
                </a:lnTo>
                <a:lnTo>
                  <a:pt x="79883" y="83692"/>
                </a:lnTo>
                <a:lnTo>
                  <a:pt x="78994" y="88646"/>
                </a:lnTo>
                <a:lnTo>
                  <a:pt x="78994" y="93979"/>
                </a:lnTo>
                <a:lnTo>
                  <a:pt x="78994" y="101726"/>
                </a:lnTo>
                <a:lnTo>
                  <a:pt x="108211" y="132826"/>
                </a:lnTo>
                <a:lnTo>
                  <a:pt x="133883" y="145111"/>
                </a:lnTo>
                <a:lnTo>
                  <a:pt x="140827" y="148193"/>
                </a:lnTo>
                <a:lnTo>
                  <a:pt x="175871" y="165399"/>
                </a:lnTo>
                <a:lnTo>
                  <a:pt x="207010" y="189357"/>
                </a:lnTo>
                <a:lnTo>
                  <a:pt x="227135" y="224903"/>
                </a:lnTo>
                <a:lnTo>
                  <a:pt x="230886" y="253746"/>
                </a:lnTo>
                <a:lnTo>
                  <a:pt x="230223" y="267225"/>
                </a:lnTo>
                <a:lnTo>
                  <a:pt x="214798" y="312689"/>
                </a:lnTo>
                <a:lnTo>
                  <a:pt x="183038" y="344293"/>
                </a:lnTo>
                <a:lnTo>
                  <a:pt x="138705" y="361975"/>
                </a:lnTo>
                <a:lnTo>
                  <a:pt x="100075" y="365887"/>
                </a:lnTo>
                <a:lnTo>
                  <a:pt x="91025" y="365716"/>
                </a:lnTo>
                <a:lnTo>
                  <a:pt x="51244" y="359632"/>
                </a:lnTo>
                <a:lnTo>
                  <a:pt x="12826" y="343788"/>
                </a:lnTo>
                <a:lnTo>
                  <a:pt x="6604" y="338582"/>
                </a:lnTo>
                <a:lnTo>
                  <a:pt x="4191" y="336296"/>
                </a:lnTo>
                <a:lnTo>
                  <a:pt x="2540" y="332866"/>
                </a:lnTo>
                <a:lnTo>
                  <a:pt x="1524" y="328422"/>
                </a:lnTo>
                <a:lnTo>
                  <a:pt x="508" y="323976"/>
                </a:lnTo>
                <a:lnTo>
                  <a:pt x="0" y="317500"/>
                </a:lnTo>
                <a:lnTo>
                  <a:pt x="0" y="309117"/>
                </a:lnTo>
                <a:lnTo>
                  <a:pt x="0" y="303529"/>
                </a:lnTo>
                <a:lnTo>
                  <a:pt x="2412" y="285623"/>
                </a:lnTo>
                <a:lnTo>
                  <a:pt x="3175" y="283337"/>
                </a:lnTo>
                <a:lnTo>
                  <a:pt x="4318" y="281559"/>
                </a:lnTo>
                <a:lnTo>
                  <a:pt x="5715" y="280542"/>
                </a:lnTo>
                <a:lnTo>
                  <a:pt x="6985" y="279653"/>
                </a:lnTo>
                <a:lnTo>
                  <a:pt x="8636" y="279146"/>
                </a:lnTo>
                <a:lnTo>
                  <a:pt x="10413" y="279146"/>
                </a:lnTo>
                <a:lnTo>
                  <a:pt x="12954" y="279146"/>
                </a:lnTo>
                <a:lnTo>
                  <a:pt x="16637" y="280542"/>
                </a:lnTo>
                <a:lnTo>
                  <a:pt x="21209" y="283590"/>
                </a:lnTo>
                <a:lnTo>
                  <a:pt x="25908" y="286638"/>
                </a:lnTo>
                <a:lnTo>
                  <a:pt x="65150" y="303529"/>
                </a:lnTo>
                <a:lnTo>
                  <a:pt x="100330" y="308101"/>
                </a:lnTo>
                <a:lnTo>
                  <a:pt x="108966" y="308101"/>
                </a:lnTo>
                <a:lnTo>
                  <a:pt x="141350" y="296037"/>
                </a:lnTo>
                <a:lnTo>
                  <a:pt x="146176" y="292226"/>
                </a:lnTo>
                <a:lnTo>
                  <a:pt x="149860" y="287527"/>
                </a:lnTo>
                <a:lnTo>
                  <a:pt x="152400" y="281813"/>
                </a:lnTo>
                <a:lnTo>
                  <a:pt x="154940" y="276225"/>
                </a:lnTo>
                <a:lnTo>
                  <a:pt x="156210" y="269875"/>
                </a:lnTo>
                <a:lnTo>
                  <a:pt x="156210" y="263016"/>
                </a:lnTo>
                <a:lnTo>
                  <a:pt x="156210" y="255015"/>
                </a:lnTo>
                <a:lnTo>
                  <a:pt x="127178" y="223789"/>
                </a:lnTo>
                <a:lnTo>
                  <a:pt x="101994" y="211522"/>
                </a:lnTo>
                <a:lnTo>
                  <a:pt x="95170" y="208470"/>
                </a:lnTo>
                <a:lnTo>
                  <a:pt x="60328" y="191269"/>
                </a:lnTo>
                <a:lnTo>
                  <a:pt x="29718" y="167259"/>
                </a:lnTo>
                <a:lnTo>
                  <a:pt x="9739" y="131518"/>
                </a:lnTo>
                <a:lnTo>
                  <a:pt x="6096" y="101853"/>
                </a:lnTo>
                <a:lnTo>
                  <a:pt x="6689" y="89564"/>
                </a:lnTo>
                <a:lnTo>
                  <a:pt x="20587" y="47954"/>
                </a:lnTo>
                <a:lnTo>
                  <a:pt x="49252" y="19296"/>
                </a:lnTo>
                <a:lnTo>
                  <a:pt x="89618" y="3482"/>
                </a:lnTo>
                <a:lnTo>
                  <a:pt x="112581" y="382"/>
                </a:lnTo>
                <a:lnTo>
                  <a:pt x="124587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661152" y="2875788"/>
            <a:ext cx="231140" cy="366395"/>
          </a:xfrm>
          <a:custGeom>
            <a:avLst/>
            <a:gdLst/>
            <a:ahLst/>
            <a:cxnLst/>
            <a:rect l="l" t="t" r="r" b="b"/>
            <a:pathLst>
              <a:path w="231139" h="366394">
                <a:moveTo>
                  <a:pt x="124587" y="0"/>
                </a:moveTo>
                <a:lnTo>
                  <a:pt x="132969" y="0"/>
                </a:lnTo>
                <a:lnTo>
                  <a:pt x="141350" y="635"/>
                </a:lnTo>
                <a:lnTo>
                  <a:pt x="180467" y="9271"/>
                </a:lnTo>
                <a:lnTo>
                  <a:pt x="192532" y="14477"/>
                </a:lnTo>
                <a:lnTo>
                  <a:pt x="198247" y="17145"/>
                </a:lnTo>
                <a:lnTo>
                  <a:pt x="201930" y="19431"/>
                </a:lnTo>
                <a:lnTo>
                  <a:pt x="203835" y="21336"/>
                </a:lnTo>
                <a:lnTo>
                  <a:pt x="205612" y="23113"/>
                </a:lnTo>
                <a:lnTo>
                  <a:pt x="210058" y="38862"/>
                </a:lnTo>
                <a:lnTo>
                  <a:pt x="210312" y="42037"/>
                </a:lnTo>
                <a:lnTo>
                  <a:pt x="210312" y="46100"/>
                </a:lnTo>
                <a:lnTo>
                  <a:pt x="210312" y="50800"/>
                </a:lnTo>
                <a:lnTo>
                  <a:pt x="210312" y="56007"/>
                </a:lnTo>
                <a:lnTo>
                  <a:pt x="210185" y="60578"/>
                </a:lnTo>
                <a:lnTo>
                  <a:pt x="209931" y="64135"/>
                </a:lnTo>
                <a:lnTo>
                  <a:pt x="209676" y="67817"/>
                </a:lnTo>
                <a:lnTo>
                  <a:pt x="209169" y="70865"/>
                </a:lnTo>
                <a:lnTo>
                  <a:pt x="208534" y="73151"/>
                </a:lnTo>
                <a:lnTo>
                  <a:pt x="207899" y="75564"/>
                </a:lnTo>
                <a:lnTo>
                  <a:pt x="207010" y="77215"/>
                </a:lnTo>
                <a:lnTo>
                  <a:pt x="205867" y="78359"/>
                </a:lnTo>
                <a:lnTo>
                  <a:pt x="204597" y="79501"/>
                </a:lnTo>
                <a:lnTo>
                  <a:pt x="203073" y="80010"/>
                </a:lnTo>
                <a:lnTo>
                  <a:pt x="201040" y="80010"/>
                </a:lnTo>
                <a:lnTo>
                  <a:pt x="199009" y="80010"/>
                </a:lnTo>
                <a:lnTo>
                  <a:pt x="195834" y="78739"/>
                </a:lnTo>
                <a:lnTo>
                  <a:pt x="191515" y="76200"/>
                </a:lnTo>
                <a:lnTo>
                  <a:pt x="187071" y="73660"/>
                </a:lnTo>
                <a:lnTo>
                  <a:pt x="146839" y="58042"/>
                </a:lnTo>
                <a:lnTo>
                  <a:pt x="125730" y="56007"/>
                </a:lnTo>
                <a:lnTo>
                  <a:pt x="117856" y="56007"/>
                </a:lnTo>
                <a:lnTo>
                  <a:pt x="90550" y="66801"/>
                </a:lnTo>
                <a:lnTo>
                  <a:pt x="86740" y="70103"/>
                </a:lnTo>
                <a:lnTo>
                  <a:pt x="83820" y="74167"/>
                </a:lnTo>
                <a:lnTo>
                  <a:pt x="81914" y="78866"/>
                </a:lnTo>
                <a:lnTo>
                  <a:pt x="79883" y="83692"/>
                </a:lnTo>
                <a:lnTo>
                  <a:pt x="78994" y="88646"/>
                </a:lnTo>
                <a:lnTo>
                  <a:pt x="78994" y="93979"/>
                </a:lnTo>
                <a:lnTo>
                  <a:pt x="78994" y="101726"/>
                </a:lnTo>
                <a:lnTo>
                  <a:pt x="108211" y="132826"/>
                </a:lnTo>
                <a:lnTo>
                  <a:pt x="133883" y="145111"/>
                </a:lnTo>
                <a:lnTo>
                  <a:pt x="140827" y="148193"/>
                </a:lnTo>
                <a:lnTo>
                  <a:pt x="175871" y="165399"/>
                </a:lnTo>
                <a:lnTo>
                  <a:pt x="207010" y="189357"/>
                </a:lnTo>
                <a:lnTo>
                  <a:pt x="227135" y="224903"/>
                </a:lnTo>
                <a:lnTo>
                  <a:pt x="230886" y="253746"/>
                </a:lnTo>
                <a:lnTo>
                  <a:pt x="230223" y="267225"/>
                </a:lnTo>
                <a:lnTo>
                  <a:pt x="214798" y="312689"/>
                </a:lnTo>
                <a:lnTo>
                  <a:pt x="183038" y="344293"/>
                </a:lnTo>
                <a:lnTo>
                  <a:pt x="138705" y="361975"/>
                </a:lnTo>
                <a:lnTo>
                  <a:pt x="100075" y="365887"/>
                </a:lnTo>
                <a:lnTo>
                  <a:pt x="91025" y="365716"/>
                </a:lnTo>
                <a:lnTo>
                  <a:pt x="51244" y="359632"/>
                </a:lnTo>
                <a:lnTo>
                  <a:pt x="12826" y="343788"/>
                </a:lnTo>
                <a:lnTo>
                  <a:pt x="6603" y="338582"/>
                </a:lnTo>
                <a:lnTo>
                  <a:pt x="4190" y="336296"/>
                </a:lnTo>
                <a:lnTo>
                  <a:pt x="2539" y="332866"/>
                </a:lnTo>
                <a:lnTo>
                  <a:pt x="1524" y="328422"/>
                </a:lnTo>
                <a:lnTo>
                  <a:pt x="508" y="323976"/>
                </a:lnTo>
                <a:lnTo>
                  <a:pt x="0" y="317500"/>
                </a:lnTo>
                <a:lnTo>
                  <a:pt x="0" y="309117"/>
                </a:lnTo>
                <a:lnTo>
                  <a:pt x="0" y="303529"/>
                </a:lnTo>
                <a:lnTo>
                  <a:pt x="253" y="298703"/>
                </a:lnTo>
                <a:lnTo>
                  <a:pt x="635" y="294894"/>
                </a:lnTo>
                <a:lnTo>
                  <a:pt x="1015" y="291084"/>
                </a:lnTo>
                <a:lnTo>
                  <a:pt x="1524" y="288036"/>
                </a:lnTo>
                <a:lnTo>
                  <a:pt x="2412" y="285623"/>
                </a:lnTo>
                <a:lnTo>
                  <a:pt x="3175" y="283337"/>
                </a:lnTo>
                <a:lnTo>
                  <a:pt x="4318" y="281559"/>
                </a:lnTo>
                <a:lnTo>
                  <a:pt x="5714" y="280542"/>
                </a:lnTo>
                <a:lnTo>
                  <a:pt x="6985" y="279653"/>
                </a:lnTo>
                <a:lnTo>
                  <a:pt x="8636" y="279146"/>
                </a:lnTo>
                <a:lnTo>
                  <a:pt x="10413" y="279146"/>
                </a:lnTo>
                <a:lnTo>
                  <a:pt x="12953" y="279146"/>
                </a:lnTo>
                <a:lnTo>
                  <a:pt x="16637" y="280542"/>
                </a:lnTo>
                <a:lnTo>
                  <a:pt x="21209" y="283590"/>
                </a:lnTo>
                <a:lnTo>
                  <a:pt x="25908" y="286638"/>
                </a:lnTo>
                <a:lnTo>
                  <a:pt x="65150" y="303529"/>
                </a:lnTo>
                <a:lnTo>
                  <a:pt x="100330" y="308101"/>
                </a:lnTo>
                <a:lnTo>
                  <a:pt x="108965" y="308101"/>
                </a:lnTo>
                <a:lnTo>
                  <a:pt x="141350" y="296037"/>
                </a:lnTo>
                <a:lnTo>
                  <a:pt x="146176" y="292226"/>
                </a:lnTo>
                <a:lnTo>
                  <a:pt x="149860" y="287527"/>
                </a:lnTo>
                <a:lnTo>
                  <a:pt x="152400" y="281813"/>
                </a:lnTo>
                <a:lnTo>
                  <a:pt x="154939" y="276225"/>
                </a:lnTo>
                <a:lnTo>
                  <a:pt x="156210" y="269875"/>
                </a:lnTo>
                <a:lnTo>
                  <a:pt x="156210" y="263016"/>
                </a:lnTo>
                <a:lnTo>
                  <a:pt x="156210" y="255015"/>
                </a:lnTo>
                <a:lnTo>
                  <a:pt x="127178" y="223789"/>
                </a:lnTo>
                <a:lnTo>
                  <a:pt x="101994" y="211522"/>
                </a:lnTo>
                <a:lnTo>
                  <a:pt x="95170" y="208470"/>
                </a:lnTo>
                <a:lnTo>
                  <a:pt x="60328" y="191269"/>
                </a:lnTo>
                <a:lnTo>
                  <a:pt x="29718" y="167259"/>
                </a:lnTo>
                <a:lnTo>
                  <a:pt x="9739" y="131518"/>
                </a:lnTo>
                <a:lnTo>
                  <a:pt x="6096" y="101853"/>
                </a:lnTo>
                <a:lnTo>
                  <a:pt x="6689" y="89564"/>
                </a:lnTo>
                <a:lnTo>
                  <a:pt x="20587" y="47954"/>
                </a:lnTo>
                <a:lnTo>
                  <a:pt x="49252" y="19296"/>
                </a:lnTo>
                <a:lnTo>
                  <a:pt x="89618" y="3482"/>
                </a:lnTo>
                <a:lnTo>
                  <a:pt x="112581" y="382"/>
                </a:lnTo>
                <a:lnTo>
                  <a:pt x="124587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0" y="3966971"/>
            <a:ext cx="4953000" cy="289102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334000" y="228600"/>
            <a:ext cx="3809999" cy="25146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62000" y="915924"/>
            <a:ext cx="7973568" cy="54223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82980" y="1859279"/>
            <a:ext cx="1932432" cy="3550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097523" y="2241804"/>
            <a:ext cx="2295144" cy="4130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5940" y="1734439"/>
            <a:ext cx="7901940" cy="44157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51865" algn="l"/>
              </a:tabLst>
            </a:pPr>
            <a:r>
              <a:rPr sz="2400" b="1" spc="-5" dirty="0">
                <a:solidFill>
                  <a:srgbClr val="000099"/>
                </a:solidFill>
                <a:latin typeface="Calibri"/>
                <a:cs typeface="Calibri"/>
              </a:rPr>
              <a:t>Blocks	</a:t>
            </a:r>
            <a:r>
              <a:rPr sz="2400" b="1" dirty="0">
                <a:solidFill>
                  <a:srgbClr val="000099"/>
                </a:solidFill>
                <a:latin typeface="Calibri"/>
                <a:cs typeface="Calibri"/>
              </a:rPr>
              <a:t>: </a:t>
            </a:r>
            <a:r>
              <a:rPr sz="2400" spc="-15" dirty="0">
                <a:latin typeface="Calibri"/>
                <a:cs typeface="Calibri"/>
              </a:rPr>
              <a:t>Fixed </a:t>
            </a:r>
            <a:r>
              <a:rPr sz="2400" spc="-10" dirty="0">
                <a:latin typeface="Calibri"/>
                <a:cs typeface="Calibri"/>
              </a:rPr>
              <a:t>length </a:t>
            </a:r>
            <a:r>
              <a:rPr sz="2400" spc="-20" dirty="0">
                <a:latin typeface="Calibri"/>
                <a:cs typeface="Calibri"/>
              </a:rPr>
              <a:t>storage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units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b="1" spc="-15" dirty="0">
                <a:solidFill>
                  <a:srgbClr val="000099"/>
                </a:solidFill>
                <a:latin typeface="Calibri"/>
                <a:cs typeface="Calibri"/>
              </a:rPr>
              <a:t>Physical </a:t>
            </a:r>
            <a:r>
              <a:rPr sz="2400" b="1" spc="-10" dirty="0">
                <a:solidFill>
                  <a:srgbClr val="000099"/>
                </a:solidFill>
                <a:latin typeface="Calibri"/>
                <a:cs typeface="Calibri"/>
              </a:rPr>
              <a:t>blocks </a:t>
            </a:r>
            <a:r>
              <a:rPr sz="2400" spc="-10" dirty="0">
                <a:latin typeface="Calibri"/>
                <a:cs typeface="Calibri"/>
              </a:rPr>
              <a:t>are </a:t>
            </a:r>
            <a:r>
              <a:rPr sz="2400" dirty="0">
                <a:latin typeface="Calibri"/>
                <a:cs typeface="Calibri"/>
              </a:rPr>
              <a:t>those </a:t>
            </a:r>
            <a:r>
              <a:rPr sz="2400" spc="-5" dirty="0">
                <a:latin typeface="Calibri"/>
                <a:cs typeface="Calibri"/>
              </a:rPr>
              <a:t>blocks </a:t>
            </a:r>
            <a:r>
              <a:rPr sz="2400" spc="-10" dirty="0">
                <a:latin typeface="Calibri"/>
                <a:cs typeface="Calibri"/>
              </a:rPr>
              <a:t>residing </a:t>
            </a:r>
            <a:r>
              <a:rPr sz="2400" spc="-5" dirty="0">
                <a:latin typeface="Calibri"/>
                <a:cs typeface="Calibri"/>
              </a:rPr>
              <a:t>on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disk.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500">
              <a:latin typeface="Times New Roman"/>
              <a:cs typeface="Times New Roman"/>
            </a:endParaRPr>
          </a:p>
          <a:p>
            <a:pPr marL="12700" marR="893444">
              <a:lnSpc>
                <a:spcPct val="100000"/>
              </a:lnSpc>
            </a:pPr>
            <a:r>
              <a:rPr sz="2400" b="1" spc="-15" dirty="0">
                <a:solidFill>
                  <a:srgbClr val="000099"/>
                </a:solidFill>
                <a:latin typeface="Calibri"/>
                <a:cs typeface="Calibri"/>
              </a:rPr>
              <a:t>Buffer </a:t>
            </a:r>
            <a:r>
              <a:rPr sz="2400" b="1" spc="-10" dirty="0">
                <a:solidFill>
                  <a:srgbClr val="000099"/>
                </a:solidFill>
                <a:latin typeface="Calibri"/>
                <a:cs typeface="Calibri"/>
              </a:rPr>
              <a:t>blocks </a:t>
            </a:r>
            <a:r>
              <a:rPr sz="2400" spc="-15" dirty="0">
                <a:latin typeface="Calibri"/>
                <a:cs typeface="Calibri"/>
              </a:rPr>
              <a:t>are </a:t>
            </a:r>
            <a:r>
              <a:rPr sz="2400" dirty="0">
                <a:latin typeface="Calibri"/>
                <a:cs typeface="Calibri"/>
              </a:rPr>
              <a:t>the </a:t>
            </a:r>
            <a:r>
              <a:rPr sz="2400" spc="-10" dirty="0">
                <a:latin typeface="Calibri"/>
                <a:cs typeface="Calibri"/>
              </a:rPr>
              <a:t>blocks </a:t>
            </a:r>
            <a:r>
              <a:rPr sz="2400" spc="-5" dirty="0">
                <a:latin typeface="Calibri"/>
                <a:cs typeface="Calibri"/>
              </a:rPr>
              <a:t>residing </a:t>
            </a:r>
            <a:r>
              <a:rPr sz="2400" spc="-10" dirty="0">
                <a:latin typeface="Calibri"/>
                <a:cs typeface="Calibri"/>
              </a:rPr>
              <a:t>temporarily </a:t>
            </a:r>
            <a:r>
              <a:rPr sz="2400" dirty="0">
                <a:latin typeface="Calibri"/>
                <a:cs typeface="Calibri"/>
              </a:rPr>
              <a:t>in main  </a:t>
            </a:r>
            <a:r>
              <a:rPr sz="2400" spc="-25" dirty="0">
                <a:latin typeface="Calibri"/>
                <a:cs typeface="Calibri"/>
              </a:rPr>
              <a:t>memory.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500">
              <a:latin typeface="Times New Roman"/>
              <a:cs typeface="Times New Roman"/>
            </a:endParaRPr>
          </a:p>
          <a:p>
            <a:pPr marL="12700" marR="5080">
              <a:lnSpc>
                <a:spcPct val="100000"/>
              </a:lnSpc>
              <a:tabLst>
                <a:tab pos="3501390" algn="l"/>
              </a:tabLst>
            </a:pPr>
            <a:r>
              <a:rPr sz="2400" dirty="0">
                <a:latin typeface="Calibri"/>
                <a:cs typeface="Calibri"/>
              </a:rPr>
              <a:t>Block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movements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between	</a:t>
            </a:r>
            <a:r>
              <a:rPr sz="2400" spc="-5" dirty="0">
                <a:latin typeface="Calibri"/>
                <a:cs typeface="Calibri"/>
              </a:rPr>
              <a:t>disk and </a:t>
            </a:r>
            <a:r>
              <a:rPr sz="2400" dirty="0">
                <a:latin typeface="Calibri"/>
                <a:cs typeface="Calibri"/>
              </a:rPr>
              <a:t>main </a:t>
            </a:r>
            <a:r>
              <a:rPr sz="2400" spc="-5" dirty="0">
                <a:latin typeface="Calibri"/>
                <a:cs typeface="Calibri"/>
              </a:rPr>
              <a:t>memory </a:t>
            </a:r>
            <a:r>
              <a:rPr sz="2400" spc="-15" dirty="0">
                <a:latin typeface="Calibri"/>
                <a:cs typeface="Calibri"/>
              </a:rPr>
              <a:t>are </a:t>
            </a:r>
            <a:r>
              <a:rPr sz="2400" spc="-5" dirty="0">
                <a:latin typeface="Calibri"/>
                <a:cs typeface="Calibri"/>
              </a:rPr>
              <a:t>initiated  </a:t>
            </a:r>
            <a:r>
              <a:rPr sz="2400" spc="-10" dirty="0">
                <a:latin typeface="Calibri"/>
                <a:cs typeface="Calibri"/>
              </a:rPr>
              <a:t>through </a:t>
            </a:r>
            <a:r>
              <a:rPr sz="2400" dirty="0">
                <a:latin typeface="Calibri"/>
                <a:cs typeface="Calibri"/>
              </a:rPr>
              <a:t>the </a:t>
            </a:r>
            <a:r>
              <a:rPr sz="2400" spc="-10" dirty="0">
                <a:latin typeface="Calibri"/>
                <a:cs typeface="Calibri"/>
              </a:rPr>
              <a:t>following two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operations:</a:t>
            </a:r>
            <a:endParaRPr sz="2400">
              <a:latin typeface="Calibri"/>
              <a:cs typeface="Calibri"/>
            </a:endParaRPr>
          </a:p>
          <a:p>
            <a:pPr marL="469900" marR="504190">
              <a:lnSpc>
                <a:spcPct val="100000"/>
              </a:lnSpc>
              <a:tabLst>
                <a:tab pos="5269230" algn="l"/>
              </a:tabLst>
            </a:pPr>
            <a:r>
              <a:rPr sz="2400" b="1" spc="-5" dirty="0">
                <a:solidFill>
                  <a:srgbClr val="000099"/>
                </a:solidFill>
                <a:latin typeface="Calibri"/>
                <a:cs typeface="Calibri"/>
              </a:rPr>
              <a:t>input</a:t>
            </a:r>
            <a:r>
              <a:rPr sz="2400" spc="-5" dirty="0">
                <a:latin typeface="Calibri"/>
                <a:cs typeface="Calibri"/>
              </a:rPr>
              <a:t>(</a:t>
            </a:r>
            <a:r>
              <a:rPr sz="2400" i="1" spc="-5" dirty="0">
                <a:latin typeface="Calibri"/>
                <a:cs typeface="Calibri"/>
              </a:rPr>
              <a:t>B</a:t>
            </a:r>
            <a:r>
              <a:rPr sz="2400" spc="-5" dirty="0">
                <a:latin typeface="Calibri"/>
                <a:cs typeface="Calibri"/>
              </a:rPr>
              <a:t>) </a:t>
            </a:r>
            <a:r>
              <a:rPr sz="2400" spc="-20" dirty="0">
                <a:latin typeface="Calibri"/>
                <a:cs typeface="Calibri"/>
              </a:rPr>
              <a:t>transfers </a:t>
            </a:r>
            <a:r>
              <a:rPr sz="2400" dirty="0">
                <a:latin typeface="Calibri"/>
                <a:cs typeface="Calibri"/>
              </a:rPr>
              <a:t>the </a:t>
            </a:r>
            <a:r>
              <a:rPr sz="2400" spc="-15" dirty="0">
                <a:latin typeface="Calibri"/>
                <a:cs typeface="Calibri"/>
              </a:rPr>
              <a:t>physical</a:t>
            </a:r>
            <a:r>
              <a:rPr sz="2400" spc="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block</a:t>
            </a:r>
            <a:r>
              <a:rPr sz="2400" spc="0" dirty="0">
                <a:latin typeface="Calibri"/>
                <a:cs typeface="Calibri"/>
              </a:rPr>
              <a:t> </a:t>
            </a:r>
            <a:r>
              <a:rPr sz="2400" i="1" dirty="0">
                <a:latin typeface="Calibri"/>
                <a:cs typeface="Calibri"/>
              </a:rPr>
              <a:t>B	</a:t>
            </a:r>
            <a:r>
              <a:rPr sz="2400" spc="-15" dirty="0">
                <a:latin typeface="Calibri"/>
                <a:cs typeface="Calibri"/>
              </a:rPr>
              <a:t>to </a:t>
            </a:r>
            <a:r>
              <a:rPr sz="2400" dirty="0">
                <a:latin typeface="Calibri"/>
                <a:cs typeface="Calibri"/>
              </a:rPr>
              <a:t>main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memory.  </a:t>
            </a:r>
            <a:r>
              <a:rPr sz="2400" b="1" spc="-5" dirty="0">
                <a:solidFill>
                  <a:srgbClr val="000099"/>
                </a:solidFill>
                <a:latin typeface="Calibri"/>
                <a:cs typeface="Calibri"/>
              </a:rPr>
              <a:t>output</a:t>
            </a:r>
            <a:r>
              <a:rPr sz="2400" spc="-5" dirty="0">
                <a:latin typeface="Calibri"/>
                <a:cs typeface="Calibri"/>
              </a:rPr>
              <a:t>(</a:t>
            </a:r>
            <a:r>
              <a:rPr sz="2400" i="1" spc="-5" dirty="0">
                <a:latin typeface="Calibri"/>
                <a:cs typeface="Calibri"/>
              </a:rPr>
              <a:t>B</a:t>
            </a:r>
            <a:r>
              <a:rPr sz="2400" spc="-5" dirty="0">
                <a:latin typeface="Calibri"/>
                <a:cs typeface="Calibri"/>
              </a:rPr>
              <a:t>) </a:t>
            </a:r>
            <a:r>
              <a:rPr sz="2400" spc="-20" dirty="0">
                <a:latin typeface="Calibri"/>
                <a:cs typeface="Calibri"/>
              </a:rPr>
              <a:t>transfers </a:t>
            </a:r>
            <a:r>
              <a:rPr sz="2400" dirty="0">
                <a:latin typeface="Calibri"/>
                <a:cs typeface="Calibri"/>
              </a:rPr>
              <a:t>the </a:t>
            </a:r>
            <a:r>
              <a:rPr sz="2400" spc="-20" dirty="0">
                <a:latin typeface="Calibri"/>
                <a:cs typeface="Calibri"/>
              </a:rPr>
              <a:t>buffer </a:t>
            </a:r>
            <a:r>
              <a:rPr sz="2400" spc="-5" dirty="0">
                <a:latin typeface="Calibri"/>
                <a:cs typeface="Calibri"/>
              </a:rPr>
              <a:t>block </a:t>
            </a:r>
            <a:r>
              <a:rPr sz="2400" i="1" dirty="0">
                <a:latin typeface="Calibri"/>
                <a:cs typeface="Calibri"/>
              </a:rPr>
              <a:t>B </a:t>
            </a:r>
            <a:r>
              <a:rPr sz="2400" spc="-15" dirty="0">
                <a:latin typeface="Calibri"/>
                <a:cs typeface="Calibri"/>
              </a:rPr>
              <a:t>to </a:t>
            </a:r>
            <a:r>
              <a:rPr sz="2400" dirty="0">
                <a:latin typeface="Calibri"/>
                <a:cs typeface="Calibri"/>
              </a:rPr>
              <a:t>the </a:t>
            </a:r>
            <a:r>
              <a:rPr sz="2400" spc="-5" dirty="0">
                <a:latin typeface="Calibri"/>
                <a:cs typeface="Calibri"/>
              </a:rPr>
              <a:t>disk, and  replaces </a:t>
            </a:r>
            <a:r>
              <a:rPr sz="2400" dirty="0">
                <a:latin typeface="Calibri"/>
                <a:cs typeface="Calibri"/>
              </a:rPr>
              <a:t>the </a:t>
            </a:r>
            <a:r>
              <a:rPr sz="2400" spc="-10" dirty="0">
                <a:latin typeface="Calibri"/>
                <a:cs typeface="Calibri"/>
              </a:rPr>
              <a:t>appropriate </a:t>
            </a:r>
            <a:r>
              <a:rPr sz="2400" spc="-15" dirty="0">
                <a:latin typeface="Calibri"/>
                <a:cs typeface="Calibri"/>
              </a:rPr>
              <a:t>physical </a:t>
            </a:r>
            <a:r>
              <a:rPr sz="2400" spc="-5" dirty="0">
                <a:latin typeface="Calibri"/>
                <a:cs typeface="Calibri"/>
              </a:rPr>
              <a:t>block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there.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767583" y="865632"/>
            <a:ext cx="3020568" cy="3840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780792" y="513587"/>
            <a:ext cx="2993897" cy="3658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188333" y="587375"/>
            <a:ext cx="100330" cy="150495"/>
          </a:xfrm>
          <a:custGeom>
            <a:avLst/>
            <a:gdLst/>
            <a:ahLst/>
            <a:cxnLst/>
            <a:rect l="l" t="t" r="r" b="b"/>
            <a:pathLst>
              <a:path w="100329" h="150495">
                <a:moveTo>
                  <a:pt x="49911" y="0"/>
                </a:moveTo>
                <a:lnTo>
                  <a:pt x="0" y="150113"/>
                </a:lnTo>
                <a:lnTo>
                  <a:pt x="100202" y="150113"/>
                </a:lnTo>
                <a:lnTo>
                  <a:pt x="50164" y="0"/>
                </a:lnTo>
                <a:lnTo>
                  <a:pt x="49911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723513" y="587375"/>
            <a:ext cx="100330" cy="150495"/>
          </a:xfrm>
          <a:custGeom>
            <a:avLst/>
            <a:gdLst/>
            <a:ahLst/>
            <a:cxnLst/>
            <a:rect l="l" t="t" r="r" b="b"/>
            <a:pathLst>
              <a:path w="100329" h="150495">
                <a:moveTo>
                  <a:pt x="49911" y="0"/>
                </a:moveTo>
                <a:lnTo>
                  <a:pt x="0" y="150113"/>
                </a:lnTo>
                <a:lnTo>
                  <a:pt x="100202" y="150113"/>
                </a:lnTo>
                <a:lnTo>
                  <a:pt x="50164" y="0"/>
                </a:lnTo>
                <a:lnTo>
                  <a:pt x="49911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196208" y="587375"/>
            <a:ext cx="100330" cy="150495"/>
          </a:xfrm>
          <a:custGeom>
            <a:avLst/>
            <a:gdLst/>
            <a:ahLst/>
            <a:cxnLst/>
            <a:rect l="l" t="t" r="r" b="b"/>
            <a:pathLst>
              <a:path w="100329" h="150495">
                <a:moveTo>
                  <a:pt x="49911" y="0"/>
                </a:moveTo>
                <a:lnTo>
                  <a:pt x="0" y="150113"/>
                </a:lnTo>
                <a:lnTo>
                  <a:pt x="100203" y="150113"/>
                </a:lnTo>
                <a:lnTo>
                  <a:pt x="50165" y="0"/>
                </a:lnTo>
                <a:lnTo>
                  <a:pt x="49911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847848" y="571500"/>
            <a:ext cx="156845" cy="24955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034788" y="519811"/>
            <a:ext cx="209550" cy="353695"/>
          </a:xfrm>
          <a:custGeom>
            <a:avLst/>
            <a:gdLst/>
            <a:ahLst/>
            <a:cxnLst/>
            <a:rect l="l" t="t" r="r" b="b"/>
            <a:pathLst>
              <a:path w="209550" h="353694">
                <a:moveTo>
                  <a:pt x="21336" y="0"/>
                </a:moveTo>
                <a:lnTo>
                  <a:pt x="197738" y="0"/>
                </a:lnTo>
                <a:lnTo>
                  <a:pt x="199389" y="0"/>
                </a:lnTo>
                <a:lnTo>
                  <a:pt x="200787" y="508"/>
                </a:lnTo>
                <a:lnTo>
                  <a:pt x="202057" y="1397"/>
                </a:lnTo>
                <a:lnTo>
                  <a:pt x="203453" y="2286"/>
                </a:lnTo>
                <a:lnTo>
                  <a:pt x="204470" y="3937"/>
                </a:lnTo>
                <a:lnTo>
                  <a:pt x="205359" y="6223"/>
                </a:lnTo>
                <a:lnTo>
                  <a:pt x="206248" y="8509"/>
                </a:lnTo>
                <a:lnTo>
                  <a:pt x="207010" y="11429"/>
                </a:lnTo>
                <a:lnTo>
                  <a:pt x="207390" y="14986"/>
                </a:lnTo>
                <a:lnTo>
                  <a:pt x="207899" y="18541"/>
                </a:lnTo>
                <a:lnTo>
                  <a:pt x="208152" y="22987"/>
                </a:lnTo>
                <a:lnTo>
                  <a:pt x="208152" y="28448"/>
                </a:lnTo>
                <a:lnTo>
                  <a:pt x="208152" y="33527"/>
                </a:lnTo>
                <a:lnTo>
                  <a:pt x="207899" y="37846"/>
                </a:lnTo>
                <a:lnTo>
                  <a:pt x="207390" y="41401"/>
                </a:lnTo>
                <a:lnTo>
                  <a:pt x="207010" y="44958"/>
                </a:lnTo>
                <a:lnTo>
                  <a:pt x="206248" y="47878"/>
                </a:lnTo>
                <a:lnTo>
                  <a:pt x="205359" y="50037"/>
                </a:lnTo>
                <a:lnTo>
                  <a:pt x="204470" y="52197"/>
                </a:lnTo>
                <a:lnTo>
                  <a:pt x="203453" y="53848"/>
                </a:lnTo>
                <a:lnTo>
                  <a:pt x="202057" y="54863"/>
                </a:lnTo>
                <a:lnTo>
                  <a:pt x="200787" y="55752"/>
                </a:lnTo>
                <a:lnTo>
                  <a:pt x="199389" y="56261"/>
                </a:lnTo>
                <a:lnTo>
                  <a:pt x="197738" y="56261"/>
                </a:lnTo>
                <a:lnTo>
                  <a:pt x="71627" y="56261"/>
                </a:lnTo>
                <a:lnTo>
                  <a:pt x="71627" y="142621"/>
                </a:lnTo>
                <a:lnTo>
                  <a:pt x="178308" y="142621"/>
                </a:lnTo>
                <a:lnTo>
                  <a:pt x="179959" y="142621"/>
                </a:lnTo>
                <a:lnTo>
                  <a:pt x="188975" y="165100"/>
                </a:lnTo>
                <a:lnTo>
                  <a:pt x="188975" y="170179"/>
                </a:lnTo>
                <a:lnTo>
                  <a:pt x="188975" y="175513"/>
                </a:lnTo>
                <a:lnTo>
                  <a:pt x="182879" y="196087"/>
                </a:lnTo>
                <a:lnTo>
                  <a:pt x="181483" y="197103"/>
                </a:lnTo>
                <a:lnTo>
                  <a:pt x="179959" y="197485"/>
                </a:lnTo>
                <a:lnTo>
                  <a:pt x="178308" y="197485"/>
                </a:lnTo>
                <a:lnTo>
                  <a:pt x="71627" y="197485"/>
                </a:lnTo>
                <a:lnTo>
                  <a:pt x="71627" y="297179"/>
                </a:lnTo>
                <a:lnTo>
                  <a:pt x="198882" y="297179"/>
                </a:lnTo>
                <a:lnTo>
                  <a:pt x="200533" y="297179"/>
                </a:lnTo>
                <a:lnTo>
                  <a:pt x="201929" y="297688"/>
                </a:lnTo>
                <a:lnTo>
                  <a:pt x="203326" y="298703"/>
                </a:lnTo>
                <a:lnTo>
                  <a:pt x="204724" y="299719"/>
                </a:lnTo>
                <a:lnTo>
                  <a:pt x="208787" y="312038"/>
                </a:lnTo>
                <a:lnTo>
                  <a:pt x="209296" y="315594"/>
                </a:lnTo>
                <a:lnTo>
                  <a:pt x="209550" y="320039"/>
                </a:lnTo>
                <a:lnTo>
                  <a:pt x="209550" y="325374"/>
                </a:lnTo>
                <a:lnTo>
                  <a:pt x="209550" y="330580"/>
                </a:lnTo>
                <a:lnTo>
                  <a:pt x="209296" y="335025"/>
                </a:lnTo>
                <a:lnTo>
                  <a:pt x="208787" y="338581"/>
                </a:lnTo>
                <a:lnTo>
                  <a:pt x="208407" y="342138"/>
                </a:lnTo>
                <a:lnTo>
                  <a:pt x="203326" y="351916"/>
                </a:lnTo>
                <a:lnTo>
                  <a:pt x="201929" y="352933"/>
                </a:lnTo>
                <a:lnTo>
                  <a:pt x="200533" y="353440"/>
                </a:lnTo>
                <a:lnTo>
                  <a:pt x="198882" y="353440"/>
                </a:lnTo>
                <a:lnTo>
                  <a:pt x="21336" y="353440"/>
                </a:lnTo>
                <a:lnTo>
                  <a:pt x="15366" y="353440"/>
                </a:lnTo>
                <a:lnTo>
                  <a:pt x="10287" y="351663"/>
                </a:lnTo>
                <a:lnTo>
                  <a:pt x="6223" y="348106"/>
                </a:lnTo>
                <a:lnTo>
                  <a:pt x="2032" y="344550"/>
                </a:lnTo>
                <a:lnTo>
                  <a:pt x="0" y="338836"/>
                </a:lnTo>
                <a:lnTo>
                  <a:pt x="0" y="330835"/>
                </a:lnTo>
                <a:lnTo>
                  <a:pt x="0" y="22733"/>
                </a:lnTo>
                <a:lnTo>
                  <a:pt x="0" y="14731"/>
                </a:lnTo>
                <a:lnTo>
                  <a:pt x="2032" y="8889"/>
                </a:lnTo>
                <a:lnTo>
                  <a:pt x="6223" y="5334"/>
                </a:lnTo>
                <a:lnTo>
                  <a:pt x="10287" y="1777"/>
                </a:lnTo>
                <a:lnTo>
                  <a:pt x="15366" y="0"/>
                </a:lnTo>
                <a:lnTo>
                  <a:pt x="21336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378072" y="519811"/>
            <a:ext cx="270510" cy="355600"/>
          </a:xfrm>
          <a:custGeom>
            <a:avLst/>
            <a:gdLst/>
            <a:ahLst/>
            <a:cxnLst/>
            <a:rect l="l" t="t" r="r" b="b"/>
            <a:pathLst>
              <a:path w="270510" h="355600">
                <a:moveTo>
                  <a:pt x="10667" y="0"/>
                </a:moveTo>
                <a:lnTo>
                  <a:pt x="259714" y="0"/>
                </a:lnTo>
                <a:lnTo>
                  <a:pt x="261365" y="0"/>
                </a:lnTo>
                <a:lnTo>
                  <a:pt x="262889" y="508"/>
                </a:lnTo>
                <a:lnTo>
                  <a:pt x="264160" y="1524"/>
                </a:lnTo>
                <a:lnTo>
                  <a:pt x="265556" y="2539"/>
                </a:lnTo>
                <a:lnTo>
                  <a:pt x="266700" y="4190"/>
                </a:lnTo>
                <a:lnTo>
                  <a:pt x="267588" y="6476"/>
                </a:lnTo>
                <a:lnTo>
                  <a:pt x="268477" y="8762"/>
                </a:lnTo>
                <a:lnTo>
                  <a:pt x="269239" y="11811"/>
                </a:lnTo>
                <a:lnTo>
                  <a:pt x="269621" y="15621"/>
                </a:lnTo>
                <a:lnTo>
                  <a:pt x="270128" y="19430"/>
                </a:lnTo>
                <a:lnTo>
                  <a:pt x="270382" y="24129"/>
                </a:lnTo>
                <a:lnTo>
                  <a:pt x="270382" y="29590"/>
                </a:lnTo>
                <a:lnTo>
                  <a:pt x="270382" y="34798"/>
                </a:lnTo>
                <a:lnTo>
                  <a:pt x="270128" y="39369"/>
                </a:lnTo>
                <a:lnTo>
                  <a:pt x="269621" y="43052"/>
                </a:lnTo>
                <a:lnTo>
                  <a:pt x="269239" y="46736"/>
                </a:lnTo>
                <a:lnTo>
                  <a:pt x="268477" y="49784"/>
                </a:lnTo>
                <a:lnTo>
                  <a:pt x="267588" y="52069"/>
                </a:lnTo>
                <a:lnTo>
                  <a:pt x="266700" y="54355"/>
                </a:lnTo>
                <a:lnTo>
                  <a:pt x="265556" y="56006"/>
                </a:lnTo>
                <a:lnTo>
                  <a:pt x="264160" y="57150"/>
                </a:lnTo>
                <a:lnTo>
                  <a:pt x="262889" y="58165"/>
                </a:lnTo>
                <a:lnTo>
                  <a:pt x="261365" y="58800"/>
                </a:lnTo>
                <a:lnTo>
                  <a:pt x="259714" y="58800"/>
                </a:lnTo>
                <a:lnTo>
                  <a:pt x="171196" y="58800"/>
                </a:lnTo>
                <a:lnTo>
                  <a:pt x="171196" y="343662"/>
                </a:lnTo>
                <a:lnTo>
                  <a:pt x="171196" y="345439"/>
                </a:lnTo>
                <a:lnTo>
                  <a:pt x="170561" y="347090"/>
                </a:lnTo>
                <a:lnTo>
                  <a:pt x="169417" y="348488"/>
                </a:lnTo>
                <a:lnTo>
                  <a:pt x="168275" y="350012"/>
                </a:lnTo>
                <a:lnTo>
                  <a:pt x="166242" y="351154"/>
                </a:lnTo>
                <a:lnTo>
                  <a:pt x="163575" y="352043"/>
                </a:lnTo>
                <a:lnTo>
                  <a:pt x="160781" y="352933"/>
                </a:lnTo>
                <a:lnTo>
                  <a:pt x="157099" y="353694"/>
                </a:lnTo>
                <a:lnTo>
                  <a:pt x="152526" y="354202"/>
                </a:lnTo>
                <a:lnTo>
                  <a:pt x="147827" y="354838"/>
                </a:lnTo>
                <a:lnTo>
                  <a:pt x="142112" y="355091"/>
                </a:lnTo>
                <a:lnTo>
                  <a:pt x="135127" y="355091"/>
                </a:lnTo>
                <a:lnTo>
                  <a:pt x="128269" y="355091"/>
                </a:lnTo>
                <a:lnTo>
                  <a:pt x="122427" y="354838"/>
                </a:lnTo>
                <a:lnTo>
                  <a:pt x="117855" y="354202"/>
                </a:lnTo>
                <a:lnTo>
                  <a:pt x="113156" y="353694"/>
                </a:lnTo>
                <a:lnTo>
                  <a:pt x="109474" y="352933"/>
                </a:lnTo>
                <a:lnTo>
                  <a:pt x="106806" y="352043"/>
                </a:lnTo>
                <a:lnTo>
                  <a:pt x="104012" y="351154"/>
                </a:lnTo>
                <a:lnTo>
                  <a:pt x="102107" y="350012"/>
                </a:lnTo>
                <a:lnTo>
                  <a:pt x="100837" y="348488"/>
                </a:lnTo>
                <a:lnTo>
                  <a:pt x="99694" y="347090"/>
                </a:lnTo>
                <a:lnTo>
                  <a:pt x="99060" y="345439"/>
                </a:lnTo>
                <a:lnTo>
                  <a:pt x="99060" y="343662"/>
                </a:lnTo>
                <a:lnTo>
                  <a:pt x="99060" y="58800"/>
                </a:lnTo>
                <a:lnTo>
                  <a:pt x="10667" y="58800"/>
                </a:lnTo>
                <a:lnTo>
                  <a:pt x="8762" y="58800"/>
                </a:lnTo>
                <a:lnTo>
                  <a:pt x="7238" y="58165"/>
                </a:lnTo>
                <a:lnTo>
                  <a:pt x="5968" y="57150"/>
                </a:lnTo>
                <a:lnTo>
                  <a:pt x="4699" y="56006"/>
                </a:lnTo>
                <a:lnTo>
                  <a:pt x="3555" y="54355"/>
                </a:lnTo>
                <a:lnTo>
                  <a:pt x="2666" y="52069"/>
                </a:lnTo>
                <a:lnTo>
                  <a:pt x="1777" y="49784"/>
                </a:lnTo>
                <a:lnTo>
                  <a:pt x="1142" y="46736"/>
                </a:lnTo>
                <a:lnTo>
                  <a:pt x="635" y="43052"/>
                </a:lnTo>
                <a:lnTo>
                  <a:pt x="253" y="39369"/>
                </a:lnTo>
                <a:lnTo>
                  <a:pt x="0" y="34798"/>
                </a:lnTo>
                <a:lnTo>
                  <a:pt x="0" y="29590"/>
                </a:lnTo>
                <a:lnTo>
                  <a:pt x="0" y="24129"/>
                </a:lnTo>
                <a:lnTo>
                  <a:pt x="2666" y="6476"/>
                </a:lnTo>
                <a:lnTo>
                  <a:pt x="3555" y="4190"/>
                </a:lnTo>
                <a:lnTo>
                  <a:pt x="4699" y="2539"/>
                </a:lnTo>
                <a:lnTo>
                  <a:pt x="5968" y="1524"/>
                </a:lnTo>
                <a:lnTo>
                  <a:pt x="7238" y="508"/>
                </a:lnTo>
                <a:lnTo>
                  <a:pt x="8762" y="0"/>
                </a:lnTo>
                <a:lnTo>
                  <a:pt x="10667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780792" y="519811"/>
            <a:ext cx="294005" cy="353695"/>
          </a:xfrm>
          <a:custGeom>
            <a:avLst/>
            <a:gdLst/>
            <a:ahLst/>
            <a:cxnLst/>
            <a:rect l="l" t="t" r="r" b="b"/>
            <a:pathLst>
              <a:path w="294005" h="353694">
                <a:moveTo>
                  <a:pt x="21335" y="0"/>
                </a:moveTo>
                <a:lnTo>
                  <a:pt x="112013" y="0"/>
                </a:lnTo>
                <a:lnTo>
                  <a:pt x="134733" y="690"/>
                </a:lnTo>
                <a:lnTo>
                  <a:pt x="174789" y="6215"/>
                </a:lnTo>
                <a:lnTo>
                  <a:pt x="222472" y="24876"/>
                </a:lnTo>
                <a:lnTo>
                  <a:pt x="258220" y="55423"/>
                </a:lnTo>
                <a:lnTo>
                  <a:pt x="281813" y="97536"/>
                </a:lnTo>
                <a:lnTo>
                  <a:pt x="292885" y="151167"/>
                </a:lnTo>
                <a:lnTo>
                  <a:pt x="293624" y="171576"/>
                </a:lnTo>
                <a:lnTo>
                  <a:pt x="292836" y="194986"/>
                </a:lnTo>
                <a:lnTo>
                  <a:pt x="286498" y="236567"/>
                </a:lnTo>
                <a:lnTo>
                  <a:pt x="265461" y="286099"/>
                </a:lnTo>
                <a:lnTo>
                  <a:pt x="231927" y="321311"/>
                </a:lnTo>
                <a:lnTo>
                  <a:pt x="186689" y="343153"/>
                </a:lnTo>
                <a:lnTo>
                  <a:pt x="128379" y="352798"/>
                </a:lnTo>
                <a:lnTo>
                  <a:pt x="105663" y="353440"/>
                </a:lnTo>
                <a:lnTo>
                  <a:pt x="21335" y="353440"/>
                </a:lnTo>
                <a:lnTo>
                  <a:pt x="15366" y="353440"/>
                </a:lnTo>
                <a:lnTo>
                  <a:pt x="10287" y="351663"/>
                </a:lnTo>
                <a:lnTo>
                  <a:pt x="6222" y="348106"/>
                </a:lnTo>
                <a:lnTo>
                  <a:pt x="2031" y="344550"/>
                </a:lnTo>
                <a:lnTo>
                  <a:pt x="0" y="338836"/>
                </a:lnTo>
                <a:lnTo>
                  <a:pt x="0" y="330835"/>
                </a:lnTo>
                <a:lnTo>
                  <a:pt x="0" y="22733"/>
                </a:lnTo>
                <a:lnTo>
                  <a:pt x="0" y="14731"/>
                </a:lnTo>
                <a:lnTo>
                  <a:pt x="2031" y="8889"/>
                </a:lnTo>
                <a:lnTo>
                  <a:pt x="6222" y="5334"/>
                </a:lnTo>
                <a:lnTo>
                  <a:pt x="10287" y="1777"/>
                </a:lnTo>
                <a:lnTo>
                  <a:pt x="15366" y="0"/>
                </a:lnTo>
                <a:lnTo>
                  <a:pt x="21335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079366" y="518159"/>
            <a:ext cx="326390" cy="356870"/>
          </a:xfrm>
          <a:custGeom>
            <a:avLst/>
            <a:gdLst/>
            <a:ahLst/>
            <a:cxnLst/>
            <a:rect l="l" t="t" r="r" b="b"/>
            <a:pathLst>
              <a:path w="326389" h="356869">
                <a:moveTo>
                  <a:pt x="160020" y="0"/>
                </a:moveTo>
                <a:lnTo>
                  <a:pt x="200533" y="2412"/>
                </a:lnTo>
                <a:lnTo>
                  <a:pt x="204088" y="3428"/>
                </a:lnTo>
                <a:lnTo>
                  <a:pt x="212090" y="15112"/>
                </a:lnTo>
                <a:lnTo>
                  <a:pt x="321437" y="328294"/>
                </a:lnTo>
                <a:lnTo>
                  <a:pt x="323596" y="334899"/>
                </a:lnTo>
                <a:lnTo>
                  <a:pt x="324993" y="340105"/>
                </a:lnTo>
                <a:lnTo>
                  <a:pt x="325500" y="343915"/>
                </a:lnTo>
                <a:lnTo>
                  <a:pt x="326009" y="347725"/>
                </a:lnTo>
                <a:lnTo>
                  <a:pt x="300482" y="356742"/>
                </a:lnTo>
                <a:lnTo>
                  <a:pt x="291592" y="356742"/>
                </a:lnTo>
                <a:lnTo>
                  <a:pt x="282321" y="356742"/>
                </a:lnTo>
                <a:lnTo>
                  <a:pt x="252349" y="351281"/>
                </a:lnTo>
                <a:lnTo>
                  <a:pt x="251206" y="349757"/>
                </a:lnTo>
                <a:lnTo>
                  <a:pt x="250317" y="347852"/>
                </a:lnTo>
                <a:lnTo>
                  <a:pt x="249555" y="345566"/>
                </a:lnTo>
                <a:lnTo>
                  <a:pt x="225806" y="274574"/>
                </a:lnTo>
                <a:lnTo>
                  <a:pt x="93091" y="274574"/>
                </a:lnTo>
                <a:lnTo>
                  <a:pt x="70738" y="343662"/>
                </a:lnTo>
                <a:lnTo>
                  <a:pt x="69977" y="346201"/>
                </a:lnTo>
                <a:lnTo>
                  <a:pt x="68961" y="348361"/>
                </a:lnTo>
                <a:lnTo>
                  <a:pt x="67818" y="350012"/>
                </a:lnTo>
                <a:lnTo>
                  <a:pt x="66675" y="351789"/>
                </a:lnTo>
                <a:lnTo>
                  <a:pt x="64770" y="353187"/>
                </a:lnTo>
                <a:lnTo>
                  <a:pt x="62103" y="354075"/>
                </a:lnTo>
                <a:lnTo>
                  <a:pt x="59436" y="355091"/>
                </a:lnTo>
                <a:lnTo>
                  <a:pt x="55753" y="355853"/>
                </a:lnTo>
                <a:lnTo>
                  <a:pt x="50927" y="356235"/>
                </a:lnTo>
                <a:lnTo>
                  <a:pt x="46100" y="356488"/>
                </a:lnTo>
                <a:lnTo>
                  <a:pt x="39750" y="356742"/>
                </a:lnTo>
                <a:lnTo>
                  <a:pt x="31877" y="356742"/>
                </a:lnTo>
                <a:lnTo>
                  <a:pt x="23495" y="356742"/>
                </a:lnTo>
                <a:lnTo>
                  <a:pt x="17018" y="356488"/>
                </a:lnTo>
                <a:lnTo>
                  <a:pt x="12192" y="355853"/>
                </a:lnTo>
                <a:lnTo>
                  <a:pt x="7493" y="355345"/>
                </a:lnTo>
                <a:lnTo>
                  <a:pt x="4191" y="354075"/>
                </a:lnTo>
                <a:lnTo>
                  <a:pt x="2412" y="351916"/>
                </a:lnTo>
                <a:lnTo>
                  <a:pt x="635" y="349885"/>
                </a:lnTo>
                <a:lnTo>
                  <a:pt x="0" y="346837"/>
                </a:lnTo>
                <a:lnTo>
                  <a:pt x="508" y="343026"/>
                </a:lnTo>
                <a:lnTo>
                  <a:pt x="1016" y="339216"/>
                </a:lnTo>
                <a:lnTo>
                  <a:pt x="113537" y="14224"/>
                </a:lnTo>
                <a:lnTo>
                  <a:pt x="124333" y="2412"/>
                </a:lnTo>
                <a:lnTo>
                  <a:pt x="127508" y="1397"/>
                </a:lnTo>
                <a:lnTo>
                  <a:pt x="131953" y="762"/>
                </a:lnTo>
                <a:lnTo>
                  <a:pt x="137541" y="507"/>
                </a:lnTo>
                <a:lnTo>
                  <a:pt x="143256" y="253"/>
                </a:lnTo>
                <a:lnTo>
                  <a:pt x="150749" y="0"/>
                </a:lnTo>
                <a:lnTo>
                  <a:pt x="160020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614546" y="518159"/>
            <a:ext cx="326390" cy="356870"/>
          </a:xfrm>
          <a:custGeom>
            <a:avLst/>
            <a:gdLst/>
            <a:ahLst/>
            <a:cxnLst/>
            <a:rect l="l" t="t" r="r" b="b"/>
            <a:pathLst>
              <a:path w="326389" h="356869">
                <a:moveTo>
                  <a:pt x="160019" y="0"/>
                </a:moveTo>
                <a:lnTo>
                  <a:pt x="200532" y="2412"/>
                </a:lnTo>
                <a:lnTo>
                  <a:pt x="204088" y="3428"/>
                </a:lnTo>
                <a:lnTo>
                  <a:pt x="212089" y="15112"/>
                </a:lnTo>
                <a:lnTo>
                  <a:pt x="321437" y="328294"/>
                </a:lnTo>
                <a:lnTo>
                  <a:pt x="323595" y="334899"/>
                </a:lnTo>
                <a:lnTo>
                  <a:pt x="324992" y="340105"/>
                </a:lnTo>
                <a:lnTo>
                  <a:pt x="325500" y="343915"/>
                </a:lnTo>
                <a:lnTo>
                  <a:pt x="326008" y="347725"/>
                </a:lnTo>
                <a:lnTo>
                  <a:pt x="325247" y="350647"/>
                </a:lnTo>
                <a:lnTo>
                  <a:pt x="300481" y="356742"/>
                </a:lnTo>
                <a:lnTo>
                  <a:pt x="291591" y="356742"/>
                </a:lnTo>
                <a:lnTo>
                  <a:pt x="282320" y="356742"/>
                </a:lnTo>
                <a:lnTo>
                  <a:pt x="252349" y="351281"/>
                </a:lnTo>
                <a:lnTo>
                  <a:pt x="251205" y="349757"/>
                </a:lnTo>
                <a:lnTo>
                  <a:pt x="250316" y="347852"/>
                </a:lnTo>
                <a:lnTo>
                  <a:pt x="249554" y="345566"/>
                </a:lnTo>
                <a:lnTo>
                  <a:pt x="225805" y="274574"/>
                </a:lnTo>
                <a:lnTo>
                  <a:pt x="93090" y="274574"/>
                </a:lnTo>
                <a:lnTo>
                  <a:pt x="70738" y="343662"/>
                </a:lnTo>
                <a:lnTo>
                  <a:pt x="69976" y="346201"/>
                </a:lnTo>
                <a:lnTo>
                  <a:pt x="68961" y="348361"/>
                </a:lnTo>
                <a:lnTo>
                  <a:pt x="67817" y="350012"/>
                </a:lnTo>
                <a:lnTo>
                  <a:pt x="66675" y="351789"/>
                </a:lnTo>
                <a:lnTo>
                  <a:pt x="64769" y="353187"/>
                </a:lnTo>
                <a:lnTo>
                  <a:pt x="62102" y="354075"/>
                </a:lnTo>
                <a:lnTo>
                  <a:pt x="59436" y="355091"/>
                </a:lnTo>
                <a:lnTo>
                  <a:pt x="55752" y="355853"/>
                </a:lnTo>
                <a:lnTo>
                  <a:pt x="50926" y="356235"/>
                </a:lnTo>
                <a:lnTo>
                  <a:pt x="46100" y="356488"/>
                </a:lnTo>
                <a:lnTo>
                  <a:pt x="39750" y="356742"/>
                </a:lnTo>
                <a:lnTo>
                  <a:pt x="31876" y="356742"/>
                </a:lnTo>
                <a:lnTo>
                  <a:pt x="23494" y="356742"/>
                </a:lnTo>
                <a:lnTo>
                  <a:pt x="17017" y="356488"/>
                </a:lnTo>
                <a:lnTo>
                  <a:pt x="12191" y="355853"/>
                </a:lnTo>
                <a:lnTo>
                  <a:pt x="7492" y="355345"/>
                </a:lnTo>
                <a:lnTo>
                  <a:pt x="4190" y="354075"/>
                </a:lnTo>
                <a:lnTo>
                  <a:pt x="2412" y="351916"/>
                </a:lnTo>
                <a:lnTo>
                  <a:pt x="635" y="349885"/>
                </a:lnTo>
                <a:lnTo>
                  <a:pt x="0" y="346837"/>
                </a:lnTo>
                <a:lnTo>
                  <a:pt x="507" y="343026"/>
                </a:lnTo>
                <a:lnTo>
                  <a:pt x="1015" y="339216"/>
                </a:lnTo>
                <a:lnTo>
                  <a:pt x="113537" y="14224"/>
                </a:lnTo>
                <a:lnTo>
                  <a:pt x="124332" y="2412"/>
                </a:lnTo>
                <a:lnTo>
                  <a:pt x="127507" y="1397"/>
                </a:lnTo>
                <a:lnTo>
                  <a:pt x="131952" y="762"/>
                </a:lnTo>
                <a:lnTo>
                  <a:pt x="137540" y="507"/>
                </a:lnTo>
                <a:lnTo>
                  <a:pt x="143255" y="253"/>
                </a:lnTo>
                <a:lnTo>
                  <a:pt x="150749" y="0"/>
                </a:lnTo>
                <a:lnTo>
                  <a:pt x="160019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087242" y="518159"/>
            <a:ext cx="326390" cy="356870"/>
          </a:xfrm>
          <a:custGeom>
            <a:avLst/>
            <a:gdLst/>
            <a:ahLst/>
            <a:cxnLst/>
            <a:rect l="l" t="t" r="r" b="b"/>
            <a:pathLst>
              <a:path w="326389" h="356869">
                <a:moveTo>
                  <a:pt x="160019" y="0"/>
                </a:moveTo>
                <a:lnTo>
                  <a:pt x="200532" y="2412"/>
                </a:lnTo>
                <a:lnTo>
                  <a:pt x="204089" y="3428"/>
                </a:lnTo>
                <a:lnTo>
                  <a:pt x="212090" y="15112"/>
                </a:lnTo>
                <a:lnTo>
                  <a:pt x="321436" y="328294"/>
                </a:lnTo>
                <a:lnTo>
                  <a:pt x="323595" y="334899"/>
                </a:lnTo>
                <a:lnTo>
                  <a:pt x="324993" y="340105"/>
                </a:lnTo>
                <a:lnTo>
                  <a:pt x="325501" y="343915"/>
                </a:lnTo>
                <a:lnTo>
                  <a:pt x="326008" y="347725"/>
                </a:lnTo>
                <a:lnTo>
                  <a:pt x="325246" y="350647"/>
                </a:lnTo>
                <a:lnTo>
                  <a:pt x="300481" y="356742"/>
                </a:lnTo>
                <a:lnTo>
                  <a:pt x="291592" y="356742"/>
                </a:lnTo>
                <a:lnTo>
                  <a:pt x="282320" y="356742"/>
                </a:lnTo>
                <a:lnTo>
                  <a:pt x="252348" y="351281"/>
                </a:lnTo>
                <a:lnTo>
                  <a:pt x="251206" y="349757"/>
                </a:lnTo>
                <a:lnTo>
                  <a:pt x="250317" y="347852"/>
                </a:lnTo>
                <a:lnTo>
                  <a:pt x="249555" y="345566"/>
                </a:lnTo>
                <a:lnTo>
                  <a:pt x="225806" y="274574"/>
                </a:lnTo>
                <a:lnTo>
                  <a:pt x="93090" y="274574"/>
                </a:lnTo>
                <a:lnTo>
                  <a:pt x="70738" y="343662"/>
                </a:lnTo>
                <a:lnTo>
                  <a:pt x="69976" y="346201"/>
                </a:lnTo>
                <a:lnTo>
                  <a:pt x="68961" y="348361"/>
                </a:lnTo>
                <a:lnTo>
                  <a:pt x="67818" y="350012"/>
                </a:lnTo>
                <a:lnTo>
                  <a:pt x="66675" y="351789"/>
                </a:lnTo>
                <a:lnTo>
                  <a:pt x="64769" y="353187"/>
                </a:lnTo>
                <a:lnTo>
                  <a:pt x="62102" y="354075"/>
                </a:lnTo>
                <a:lnTo>
                  <a:pt x="59436" y="355091"/>
                </a:lnTo>
                <a:lnTo>
                  <a:pt x="55752" y="355853"/>
                </a:lnTo>
                <a:lnTo>
                  <a:pt x="50926" y="356235"/>
                </a:lnTo>
                <a:lnTo>
                  <a:pt x="46100" y="356488"/>
                </a:lnTo>
                <a:lnTo>
                  <a:pt x="39750" y="356742"/>
                </a:lnTo>
                <a:lnTo>
                  <a:pt x="31876" y="356742"/>
                </a:lnTo>
                <a:lnTo>
                  <a:pt x="23494" y="356742"/>
                </a:lnTo>
                <a:lnTo>
                  <a:pt x="17018" y="356488"/>
                </a:lnTo>
                <a:lnTo>
                  <a:pt x="12192" y="355853"/>
                </a:lnTo>
                <a:lnTo>
                  <a:pt x="7493" y="355345"/>
                </a:lnTo>
                <a:lnTo>
                  <a:pt x="4190" y="354075"/>
                </a:lnTo>
                <a:lnTo>
                  <a:pt x="2412" y="351916"/>
                </a:lnTo>
                <a:lnTo>
                  <a:pt x="634" y="349885"/>
                </a:lnTo>
                <a:lnTo>
                  <a:pt x="0" y="346837"/>
                </a:lnTo>
                <a:lnTo>
                  <a:pt x="507" y="343026"/>
                </a:lnTo>
                <a:lnTo>
                  <a:pt x="1015" y="339216"/>
                </a:lnTo>
                <a:lnTo>
                  <a:pt x="113537" y="14224"/>
                </a:lnTo>
                <a:lnTo>
                  <a:pt x="124332" y="2412"/>
                </a:lnTo>
                <a:lnTo>
                  <a:pt x="127507" y="1397"/>
                </a:lnTo>
                <a:lnTo>
                  <a:pt x="131952" y="762"/>
                </a:lnTo>
                <a:lnTo>
                  <a:pt x="137540" y="507"/>
                </a:lnTo>
                <a:lnTo>
                  <a:pt x="143256" y="253"/>
                </a:lnTo>
                <a:lnTo>
                  <a:pt x="150749" y="0"/>
                </a:lnTo>
                <a:lnTo>
                  <a:pt x="160019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722240" y="514095"/>
            <a:ext cx="261620" cy="365125"/>
          </a:xfrm>
          <a:custGeom>
            <a:avLst/>
            <a:gdLst/>
            <a:ahLst/>
            <a:cxnLst/>
            <a:rect l="l" t="t" r="r" b="b"/>
            <a:pathLst>
              <a:path w="261620" h="365125">
                <a:moveTo>
                  <a:pt x="163830" y="0"/>
                </a:moveTo>
                <a:lnTo>
                  <a:pt x="205390" y="5286"/>
                </a:lnTo>
                <a:lnTo>
                  <a:pt x="244601" y="21462"/>
                </a:lnTo>
                <a:lnTo>
                  <a:pt x="251333" y="26924"/>
                </a:lnTo>
                <a:lnTo>
                  <a:pt x="253873" y="29337"/>
                </a:lnTo>
                <a:lnTo>
                  <a:pt x="258572" y="39369"/>
                </a:lnTo>
                <a:lnTo>
                  <a:pt x="259207" y="41909"/>
                </a:lnTo>
                <a:lnTo>
                  <a:pt x="259587" y="44957"/>
                </a:lnTo>
                <a:lnTo>
                  <a:pt x="259842" y="48387"/>
                </a:lnTo>
                <a:lnTo>
                  <a:pt x="260096" y="51815"/>
                </a:lnTo>
                <a:lnTo>
                  <a:pt x="260223" y="56133"/>
                </a:lnTo>
                <a:lnTo>
                  <a:pt x="260223" y="61213"/>
                </a:lnTo>
                <a:lnTo>
                  <a:pt x="260223" y="66675"/>
                </a:lnTo>
                <a:lnTo>
                  <a:pt x="251841" y="91186"/>
                </a:lnTo>
                <a:lnTo>
                  <a:pt x="250189" y="91186"/>
                </a:lnTo>
                <a:lnTo>
                  <a:pt x="247396" y="91186"/>
                </a:lnTo>
                <a:lnTo>
                  <a:pt x="243967" y="89662"/>
                </a:lnTo>
                <a:lnTo>
                  <a:pt x="239775" y="86487"/>
                </a:lnTo>
                <a:lnTo>
                  <a:pt x="235585" y="83312"/>
                </a:lnTo>
                <a:lnTo>
                  <a:pt x="230124" y="79755"/>
                </a:lnTo>
                <a:lnTo>
                  <a:pt x="192506" y="63057"/>
                </a:lnTo>
                <a:lnTo>
                  <a:pt x="166878" y="60325"/>
                </a:lnTo>
                <a:lnTo>
                  <a:pt x="156610" y="60870"/>
                </a:lnTo>
                <a:lnTo>
                  <a:pt x="114014" y="79422"/>
                </a:lnTo>
                <a:lnTo>
                  <a:pt x="90963" y="111236"/>
                </a:lnTo>
                <a:lnTo>
                  <a:pt x="79057" y="156305"/>
                </a:lnTo>
                <a:lnTo>
                  <a:pt x="77597" y="183261"/>
                </a:lnTo>
                <a:lnTo>
                  <a:pt x="77981" y="198338"/>
                </a:lnTo>
                <a:lnTo>
                  <a:pt x="83947" y="237236"/>
                </a:lnTo>
                <a:lnTo>
                  <a:pt x="102235" y="274827"/>
                </a:lnTo>
                <a:lnTo>
                  <a:pt x="139582" y="299966"/>
                </a:lnTo>
                <a:lnTo>
                  <a:pt x="168783" y="304038"/>
                </a:lnTo>
                <a:lnTo>
                  <a:pt x="177996" y="303752"/>
                </a:lnTo>
                <a:lnTo>
                  <a:pt x="220466" y="292179"/>
                </a:lnTo>
                <a:lnTo>
                  <a:pt x="242062" y="279653"/>
                </a:lnTo>
                <a:lnTo>
                  <a:pt x="246380" y="276732"/>
                </a:lnTo>
                <a:lnTo>
                  <a:pt x="249682" y="275336"/>
                </a:lnTo>
                <a:lnTo>
                  <a:pt x="252095" y="275336"/>
                </a:lnTo>
                <a:lnTo>
                  <a:pt x="253873" y="275336"/>
                </a:lnTo>
                <a:lnTo>
                  <a:pt x="261366" y="299084"/>
                </a:lnTo>
                <a:lnTo>
                  <a:pt x="261366" y="305688"/>
                </a:lnTo>
                <a:lnTo>
                  <a:pt x="261366" y="310133"/>
                </a:lnTo>
                <a:lnTo>
                  <a:pt x="259714" y="325374"/>
                </a:lnTo>
                <a:lnTo>
                  <a:pt x="259207" y="327659"/>
                </a:lnTo>
                <a:lnTo>
                  <a:pt x="258445" y="329691"/>
                </a:lnTo>
                <a:lnTo>
                  <a:pt x="257556" y="331342"/>
                </a:lnTo>
                <a:lnTo>
                  <a:pt x="256667" y="332993"/>
                </a:lnTo>
                <a:lnTo>
                  <a:pt x="255143" y="334771"/>
                </a:lnTo>
                <a:lnTo>
                  <a:pt x="253111" y="336930"/>
                </a:lnTo>
                <a:lnTo>
                  <a:pt x="251206" y="338963"/>
                </a:lnTo>
                <a:lnTo>
                  <a:pt x="214064" y="356520"/>
                </a:lnTo>
                <a:lnTo>
                  <a:pt x="175498" y="364124"/>
                </a:lnTo>
                <a:lnTo>
                  <a:pt x="157607" y="364870"/>
                </a:lnTo>
                <a:lnTo>
                  <a:pt x="139866" y="364178"/>
                </a:lnTo>
                <a:lnTo>
                  <a:pt x="92075" y="353694"/>
                </a:lnTo>
                <a:lnTo>
                  <a:pt x="53105" y="330674"/>
                </a:lnTo>
                <a:lnTo>
                  <a:pt x="24225" y="295243"/>
                </a:lnTo>
                <a:lnTo>
                  <a:pt x="6161" y="247310"/>
                </a:lnTo>
                <a:lnTo>
                  <a:pt x="688" y="208500"/>
                </a:lnTo>
                <a:lnTo>
                  <a:pt x="0" y="187070"/>
                </a:lnTo>
                <a:lnTo>
                  <a:pt x="740" y="165211"/>
                </a:lnTo>
                <a:lnTo>
                  <a:pt x="6697" y="125206"/>
                </a:lnTo>
                <a:lnTo>
                  <a:pt x="26431" y="74961"/>
                </a:lnTo>
                <a:lnTo>
                  <a:pt x="56901" y="37214"/>
                </a:lnTo>
                <a:lnTo>
                  <a:pt x="97282" y="12318"/>
                </a:lnTo>
                <a:lnTo>
                  <a:pt x="146038" y="763"/>
                </a:lnTo>
                <a:lnTo>
                  <a:pt x="163830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426584" y="514095"/>
            <a:ext cx="261620" cy="365125"/>
          </a:xfrm>
          <a:custGeom>
            <a:avLst/>
            <a:gdLst/>
            <a:ahLst/>
            <a:cxnLst/>
            <a:rect l="l" t="t" r="r" b="b"/>
            <a:pathLst>
              <a:path w="261620" h="365125">
                <a:moveTo>
                  <a:pt x="163829" y="0"/>
                </a:moveTo>
                <a:lnTo>
                  <a:pt x="205390" y="5286"/>
                </a:lnTo>
                <a:lnTo>
                  <a:pt x="244601" y="21462"/>
                </a:lnTo>
                <a:lnTo>
                  <a:pt x="251332" y="26924"/>
                </a:lnTo>
                <a:lnTo>
                  <a:pt x="253873" y="29337"/>
                </a:lnTo>
                <a:lnTo>
                  <a:pt x="258572" y="39369"/>
                </a:lnTo>
                <a:lnTo>
                  <a:pt x="259206" y="41909"/>
                </a:lnTo>
                <a:lnTo>
                  <a:pt x="259587" y="44957"/>
                </a:lnTo>
                <a:lnTo>
                  <a:pt x="259841" y="48387"/>
                </a:lnTo>
                <a:lnTo>
                  <a:pt x="260095" y="51815"/>
                </a:lnTo>
                <a:lnTo>
                  <a:pt x="260223" y="56133"/>
                </a:lnTo>
                <a:lnTo>
                  <a:pt x="260223" y="61213"/>
                </a:lnTo>
                <a:lnTo>
                  <a:pt x="260223" y="66675"/>
                </a:lnTo>
                <a:lnTo>
                  <a:pt x="251840" y="91186"/>
                </a:lnTo>
                <a:lnTo>
                  <a:pt x="250189" y="91186"/>
                </a:lnTo>
                <a:lnTo>
                  <a:pt x="247395" y="91186"/>
                </a:lnTo>
                <a:lnTo>
                  <a:pt x="243966" y="89662"/>
                </a:lnTo>
                <a:lnTo>
                  <a:pt x="239775" y="86487"/>
                </a:lnTo>
                <a:lnTo>
                  <a:pt x="235585" y="83312"/>
                </a:lnTo>
                <a:lnTo>
                  <a:pt x="199770" y="65150"/>
                </a:lnTo>
                <a:lnTo>
                  <a:pt x="166877" y="60325"/>
                </a:lnTo>
                <a:lnTo>
                  <a:pt x="156610" y="60870"/>
                </a:lnTo>
                <a:lnTo>
                  <a:pt x="114014" y="79422"/>
                </a:lnTo>
                <a:lnTo>
                  <a:pt x="90963" y="111236"/>
                </a:lnTo>
                <a:lnTo>
                  <a:pt x="79057" y="156305"/>
                </a:lnTo>
                <a:lnTo>
                  <a:pt x="77597" y="183261"/>
                </a:lnTo>
                <a:lnTo>
                  <a:pt x="77981" y="198338"/>
                </a:lnTo>
                <a:lnTo>
                  <a:pt x="83947" y="237236"/>
                </a:lnTo>
                <a:lnTo>
                  <a:pt x="102235" y="274827"/>
                </a:lnTo>
                <a:lnTo>
                  <a:pt x="139582" y="299966"/>
                </a:lnTo>
                <a:lnTo>
                  <a:pt x="168782" y="304038"/>
                </a:lnTo>
                <a:lnTo>
                  <a:pt x="177996" y="303752"/>
                </a:lnTo>
                <a:lnTo>
                  <a:pt x="220466" y="292179"/>
                </a:lnTo>
                <a:lnTo>
                  <a:pt x="242062" y="279653"/>
                </a:lnTo>
                <a:lnTo>
                  <a:pt x="246379" y="276732"/>
                </a:lnTo>
                <a:lnTo>
                  <a:pt x="249681" y="275336"/>
                </a:lnTo>
                <a:lnTo>
                  <a:pt x="252094" y="275336"/>
                </a:lnTo>
                <a:lnTo>
                  <a:pt x="253873" y="275336"/>
                </a:lnTo>
                <a:lnTo>
                  <a:pt x="261365" y="299084"/>
                </a:lnTo>
                <a:lnTo>
                  <a:pt x="261365" y="305688"/>
                </a:lnTo>
                <a:lnTo>
                  <a:pt x="261365" y="310133"/>
                </a:lnTo>
                <a:lnTo>
                  <a:pt x="259714" y="325374"/>
                </a:lnTo>
                <a:lnTo>
                  <a:pt x="259206" y="327659"/>
                </a:lnTo>
                <a:lnTo>
                  <a:pt x="258444" y="329691"/>
                </a:lnTo>
                <a:lnTo>
                  <a:pt x="257555" y="331342"/>
                </a:lnTo>
                <a:lnTo>
                  <a:pt x="256666" y="332993"/>
                </a:lnTo>
                <a:lnTo>
                  <a:pt x="255142" y="334771"/>
                </a:lnTo>
                <a:lnTo>
                  <a:pt x="253111" y="336930"/>
                </a:lnTo>
                <a:lnTo>
                  <a:pt x="251205" y="338963"/>
                </a:lnTo>
                <a:lnTo>
                  <a:pt x="247268" y="341629"/>
                </a:lnTo>
                <a:lnTo>
                  <a:pt x="241553" y="344931"/>
                </a:lnTo>
                <a:lnTo>
                  <a:pt x="235838" y="348233"/>
                </a:lnTo>
                <a:lnTo>
                  <a:pt x="192150" y="361950"/>
                </a:lnTo>
                <a:lnTo>
                  <a:pt x="157606" y="364870"/>
                </a:lnTo>
                <a:lnTo>
                  <a:pt x="139866" y="364178"/>
                </a:lnTo>
                <a:lnTo>
                  <a:pt x="92075" y="353694"/>
                </a:lnTo>
                <a:lnTo>
                  <a:pt x="53105" y="330674"/>
                </a:lnTo>
                <a:lnTo>
                  <a:pt x="24225" y="295243"/>
                </a:lnTo>
                <a:lnTo>
                  <a:pt x="6161" y="247310"/>
                </a:lnTo>
                <a:lnTo>
                  <a:pt x="688" y="208500"/>
                </a:lnTo>
                <a:lnTo>
                  <a:pt x="0" y="187070"/>
                </a:lnTo>
                <a:lnTo>
                  <a:pt x="740" y="165211"/>
                </a:lnTo>
                <a:lnTo>
                  <a:pt x="6697" y="125206"/>
                </a:lnTo>
                <a:lnTo>
                  <a:pt x="26431" y="74961"/>
                </a:lnTo>
                <a:lnTo>
                  <a:pt x="56901" y="37214"/>
                </a:lnTo>
                <a:lnTo>
                  <a:pt x="97281" y="12318"/>
                </a:lnTo>
                <a:lnTo>
                  <a:pt x="146038" y="763"/>
                </a:lnTo>
                <a:lnTo>
                  <a:pt x="163829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543803" y="513587"/>
            <a:ext cx="231140" cy="366395"/>
          </a:xfrm>
          <a:custGeom>
            <a:avLst/>
            <a:gdLst/>
            <a:ahLst/>
            <a:cxnLst/>
            <a:rect l="l" t="t" r="r" b="b"/>
            <a:pathLst>
              <a:path w="231139" h="366394">
                <a:moveTo>
                  <a:pt x="124587" y="0"/>
                </a:moveTo>
                <a:lnTo>
                  <a:pt x="132969" y="0"/>
                </a:lnTo>
                <a:lnTo>
                  <a:pt x="141350" y="635"/>
                </a:lnTo>
                <a:lnTo>
                  <a:pt x="180467" y="9271"/>
                </a:lnTo>
                <a:lnTo>
                  <a:pt x="192532" y="14477"/>
                </a:lnTo>
                <a:lnTo>
                  <a:pt x="198247" y="17145"/>
                </a:lnTo>
                <a:lnTo>
                  <a:pt x="201930" y="19431"/>
                </a:lnTo>
                <a:lnTo>
                  <a:pt x="203835" y="21336"/>
                </a:lnTo>
                <a:lnTo>
                  <a:pt x="205612" y="23113"/>
                </a:lnTo>
                <a:lnTo>
                  <a:pt x="206883" y="24637"/>
                </a:lnTo>
                <a:lnTo>
                  <a:pt x="207518" y="25908"/>
                </a:lnTo>
                <a:lnTo>
                  <a:pt x="208153" y="27177"/>
                </a:lnTo>
                <a:lnTo>
                  <a:pt x="210058" y="38862"/>
                </a:lnTo>
                <a:lnTo>
                  <a:pt x="210312" y="42037"/>
                </a:lnTo>
                <a:lnTo>
                  <a:pt x="210312" y="46100"/>
                </a:lnTo>
                <a:lnTo>
                  <a:pt x="210312" y="50800"/>
                </a:lnTo>
                <a:lnTo>
                  <a:pt x="210312" y="56007"/>
                </a:lnTo>
                <a:lnTo>
                  <a:pt x="210185" y="60578"/>
                </a:lnTo>
                <a:lnTo>
                  <a:pt x="209931" y="64135"/>
                </a:lnTo>
                <a:lnTo>
                  <a:pt x="209676" y="67817"/>
                </a:lnTo>
                <a:lnTo>
                  <a:pt x="209169" y="70865"/>
                </a:lnTo>
                <a:lnTo>
                  <a:pt x="208534" y="73151"/>
                </a:lnTo>
                <a:lnTo>
                  <a:pt x="207899" y="75564"/>
                </a:lnTo>
                <a:lnTo>
                  <a:pt x="207010" y="77215"/>
                </a:lnTo>
                <a:lnTo>
                  <a:pt x="205867" y="78359"/>
                </a:lnTo>
                <a:lnTo>
                  <a:pt x="204597" y="79501"/>
                </a:lnTo>
                <a:lnTo>
                  <a:pt x="203073" y="80010"/>
                </a:lnTo>
                <a:lnTo>
                  <a:pt x="201041" y="80010"/>
                </a:lnTo>
                <a:lnTo>
                  <a:pt x="199009" y="80010"/>
                </a:lnTo>
                <a:lnTo>
                  <a:pt x="195834" y="78739"/>
                </a:lnTo>
                <a:lnTo>
                  <a:pt x="191516" y="76200"/>
                </a:lnTo>
                <a:lnTo>
                  <a:pt x="187071" y="73660"/>
                </a:lnTo>
                <a:lnTo>
                  <a:pt x="146839" y="58042"/>
                </a:lnTo>
                <a:lnTo>
                  <a:pt x="125730" y="56007"/>
                </a:lnTo>
                <a:lnTo>
                  <a:pt x="117856" y="56007"/>
                </a:lnTo>
                <a:lnTo>
                  <a:pt x="90550" y="66801"/>
                </a:lnTo>
                <a:lnTo>
                  <a:pt x="86741" y="70103"/>
                </a:lnTo>
                <a:lnTo>
                  <a:pt x="83820" y="74167"/>
                </a:lnTo>
                <a:lnTo>
                  <a:pt x="81915" y="78866"/>
                </a:lnTo>
                <a:lnTo>
                  <a:pt x="79883" y="83692"/>
                </a:lnTo>
                <a:lnTo>
                  <a:pt x="78994" y="88646"/>
                </a:lnTo>
                <a:lnTo>
                  <a:pt x="78994" y="93979"/>
                </a:lnTo>
                <a:lnTo>
                  <a:pt x="78994" y="101726"/>
                </a:lnTo>
                <a:lnTo>
                  <a:pt x="108211" y="132826"/>
                </a:lnTo>
                <a:lnTo>
                  <a:pt x="133883" y="145111"/>
                </a:lnTo>
                <a:lnTo>
                  <a:pt x="140827" y="148193"/>
                </a:lnTo>
                <a:lnTo>
                  <a:pt x="175871" y="165399"/>
                </a:lnTo>
                <a:lnTo>
                  <a:pt x="207010" y="189357"/>
                </a:lnTo>
                <a:lnTo>
                  <a:pt x="227135" y="224903"/>
                </a:lnTo>
                <a:lnTo>
                  <a:pt x="230886" y="253746"/>
                </a:lnTo>
                <a:lnTo>
                  <a:pt x="230223" y="267225"/>
                </a:lnTo>
                <a:lnTo>
                  <a:pt x="214798" y="312689"/>
                </a:lnTo>
                <a:lnTo>
                  <a:pt x="183038" y="344293"/>
                </a:lnTo>
                <a:lnTo>
                  <a:pt x="138705" y="361975"/>
                </a:lnTo>
                <a:lnTo>
                  <a:pt x="100075" y="365887"/>
                </a:lnTo>
                <a:lnTo>
                  <a:pt x="91025" y="365716"/>
                </a:lnTo>
                <a:lnTo>
                  <a:pt x="51244" y="359632"/>
                </a:lnTo>
                <a:lnTo>
                  <a:pt x="12826" y="343788"/>
                </a:lnTo>
                <a:lnTo>
                  <a:pt x="6604" y="338582"/>
                </a:lnTo>
                <a:lnTo>
                  <a:pt x="4191" y="336296"/>
                </a:lnTo>
                <a:lnTo>
                  <a:pt x="2540" y="332866"/>
                </a:lnTo>
                <a:lnTo>
                  <a:pt x="1524" y="328422"/>
                </a:lnTo>
                <a:lnTo>
                  <a:pt x="508" y="323976"/>
                </a:lnTo>
                <a:lnTo>
                  <a:pt x="0" y="317500"/>
                </a:lnTo>
                <a:lnTo>
                  <a:pt x="0" y="309117"/>
                </a:lnTo>
                <a:lnTo>
                  <a:pt x="0" y="303529"/>
                </a:lnTo>
                <a:lnTo>
                  <a:pt x="2412" y="285623"/>
                </a:lnTo>
                <a:lnTo>
                  <a:pt x="3175" y="283337"/>
                </a:lnTo>
                <a:lnTo>
                  <a:pt x="4318" y="281559"/>
                </a:lnTo>
                <a:lnTo>
                  <a:pt x="5715" y="280542"/>
                </a:lnTo>
                <a:lnTo>
                  <a:pt x="6985" y="279653"/>
                </a:lnTo>
                <a:lnTo>
                  <a:pt x="8636" y="279146"/>
                </a:lnTo>
                <a:lnTo>
                  <a:pt x="10413" y="279146"/>
                </a:lnTo>
                <a:lnTo>
                  <a:pt x="12954" y="279146"/>
                </a:lnTo>
                <a:lnTo>
                  <a:pt x="16637" y="280542"/>
                </a:lnTo>
                <a:lnTo>
                  <a:pt x="21209" y="283590"/>
                </a:lnTo>
                <a:lnTo>
                  <a:pt x="25908" y="286638"/>
                </a:lnTo>
                <a:lnTo>
                  <a:pt x="65150" y="303529"/>
                </a:lnTo>
                <a:lnTo>
                  <a:pt x="100330" y="308101"/>
                </a:lnTo>
                <a:lnTo>
                  <a:pt x="108966" y="308101"/>
                </a:lnTo>
                <a:lnTo>
                  <a:pt x="141350" y="296037"/>
                </a:lnTo>
                <a:lnTo>
                  <a:pt x="146176" y="292226"/>
                </a:lnTo>
                <a:lnTo>
                  <a:pt x="149860" y="287527"/>
                </a:lnTo>
                <a:lnTo>
                  <a:pt x="152400" y="281813"/>
                </a:lnTo>
                <a:lnTo>
                  <a:pt x="154940" y="276225"/>
                </a:lnTo>
                <a:lnTo>
                  <a:pt x="156210" y="269875"/>
                </a:lnTo>
                <a:lnTo>
                  <a:pt x="156210" y="263016"/>
                </a:lnTo>
                <a:lnTo>
                  <a:pt x="156210" y="255015"/>
                </a:lnTo>
                <a:lnTo>
                  <a:pt x="127178" y="223789"/>
                </a:lnTo>
                <a:lnTo>
                  <a:pt x="101994" y="211522"/>
                </a:lnTo>
                <a:lnTo>
                  <a:pt x="95170" y="208470"/>
                </a:lnTo>
                <a:lnTo>
                  <a:pt x="60328" y="191269"/>
                </a:lnTo>
                <a:lnTo>
                  <a:pt x="29718" y="167259"/>
                </a:lnTo>
                <a:lnTo>
                  <a:pt x="9739" y="131518"/>
                </a:lnTo>
                <a:lnTo>
                  <a:pt x="6096" y="101853"/>
                </a:lnTo>
                <a:lnTo>
                  <a:pt x="6689" y="89564"/>
                </a:lnTo>
                <a:lnTo>
                  <a:pt x="20587" y="47954"/>
                </a:lnTo>
                <a:lnTo>
                  <a:pt x="49252" y="19296"/>
                </a:lnTo>
                <a:lnTo>
                  <a:pt x="89618" y="3482"/>
                </a:lnTo>
                <a:lnTo>
                  <a:pt x="112581" y="382"/>
                </a:lnTo>
                <a:lnTo>
                  <a:pt x="124587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280152" y="513587"/>
            <a:ext cx="231140" cy="366395"/>
          </a:xfrm>
          <a:custGeom>
            <a:avLst/>
            <a:gdLst/>
            <a:ahLst/>
            <a:cxnLst/>
            <a:rect l="l" t="t" r="r" b="b"/>
            <a:pathLst>
              <a:path w="231139" h="366394">
                <a:moveTo>
                  <a:pt x="124587" y="0"/>
                </a:moveTo>
                <a:lnTo>
                  <a:pt x="132969" y="0"/>
                </a:lnTo>
                <a:lnTo>
                  <a:pt x="141350" y="635"/>
                </a:lnTo>
                <a:lnTo>
                  <a:pt x="180467" y="9271"/>
                </a:lnTo>
                <a:lnTo>
                  <a:pt x="192532" y="14477"/>
                </a:lnTo>
                <a:lnTo>
                  <a:pt x="198247" y="17145"/>
                </a:lnTo>
                <a:lnTo>
                  <a:pt x="201930" y="19431"/>
                </a:lnTo>
                <a:lnTo>
                  <a:pt x="203835" y="21336"/>
                </a:lnTo>
                <a:lnTo>
                  <a:pt x="205612" y="23113"/>
                </a:lnTo>
                <a:lnTo>
                  <a:pt x="210058" y="38862"/>
                </a:lnTo>
                <a:lnTo>
                  <a:pt x="210312" y="42037"/>
                </a:lnTo>
                <a:lnTo>
                  <a:pt x="210312" y="46100"/>
                </a:lnTo>
                <a:lnTo>
                  <a:pt x="210312" y="50800"/>
                </a:lnTo>
                <a:lnTo>
                  <a:pt x="210312" y="56007"/>
                </a:lnTo>
                <a:lnTo>
                  <a:pt x="210185" y="60578"/>
                </a:lnTo>
                <a:lnTo>
                  <a:pt x="209931" y="64135"/>
                </a:lnTo>
                <a:lnTo>
                  <a:pt x="209676" y="67817"/>
                </a:lnTo>
                <a:lnTo>
                  <a:pt x="209169" y="70865"/>
                </a:lnTo>
                <a:lnTo>
                  <a:pt x="208534" y="73151"/>
                </a:lnTo>
                <a:lnTo>
                  <a:pt x="207899" y="75564"/>
                </a:lnTo>
                <a:lnTo>
                  <a:pt x="207010" y="77215"/>
                </a:lnTo>
                <a:lnTo>
                  <a:pt x="205867" y="78359"/>
                </a:lnTo>
                <a:lnTo>
                  <a:pt x="204597" y="79501"/>
                </a:lnTo>
                <a:lnTo>
                  <a:pt x="203073" y="80010"/>
                </a:lnTo>
                <a:lnTo>
                  <a:pt x="201040" y="80010"/>
                </a:lnTo>
                <a:lnTo>
                  <a:pt x="199009" y="80010"/>
                </a:lnTo>
                <a:lnTo>
                  <a:pt x="195834" y="78739"/>
                </a:lnTo>
                <a:lnTo>
                  <a:pt x="191515" y="76200"/>
                </a:lnTo>
                <a:lnTo>
                  <a:pt x="187071" y="73660"/>
                </a:lnTo>
                <a:lnTo>
                  <a:pt x="146839" y="58042"/>
                </a:lnTo>
                <a:lnTo>
                  <a:pt x="125730" y="56007"/>
                </a:lnTo>
                <a:lnTo>
                  <a:pt x="117856" y="56007"/>
                </a:lnTo>
                <a:lnTo>
                  <a:pt x="90550" y="66801"/>
                </a:lnTo>
                <a:lnTo>
                  <a:pt x="86740" y="70103"/>
                </a:lnTo>
                <a:lnTo>
                  <a:pt x="83820" y="74167"/>
                </a:lnTo>
                <a:lnTo>
                  <a:pt x="81914" y="78866"/>
                </a:lnTo>
                <a:lnTo>
                  <a:pt x="79883" y="83692"/>
                </a:lnTo>
                <a:lnTo>
                  <a:pt x="78994" y="88646"/>
                </a:lnTo>
                <a:lnTo>
                  <a:pt x="78994" y="93979"/>
                </a:lnTo>
                <a:lnTo>
                  <a:pt x="78994" y="101726"/>
                </a:lnTo>
                <a:lnTo>
                  <a:pt x="108211" y="132826"/>
                </a:lnTo>
                <a:lnTo>
                  <a:pt x="133883" y="145111"/>
                </a:lnTo>
                <a:lnTo>
                  <a:pt x="140827" y="148193"/>
                </a:lnTo>
                <a:lnTo>
                  <a:pt x="175871" y="165399"/>
                </a:lnTo>
                <a:lnTo>
                  <a:pt x="207010" y="189357"/>
                </a:lnTo>
                <a:lnTo>
                  <a:pt x="227135" y="224903"/>
                </a:lnTo>
                <a:lnTo>
                  <a:pt x="230886" y="253746"/>
                </a:lnTo>
                <a:lnTo>
                  <a:pt x="230223" y="267225"/>
                </a:lnTo>
                <a:lnTo>
                  <a:pt x="214798" y="312689"/>
                </a:lnTo>
                <a:lnTo>
                  <a:pt x="183038" y="344293"/>
                </a:lnTo>
                <a:lnTo>
                  <a:pt x="138705" y="361975"/>
                </a:lnTo>
                <a:lnTo>
                  <a:pt x="100075" y="365887"/>
                </a:lnTo>
                <a:lnTo>
                  <a:pt x="91025" y="365716"/>
                </a:lnTo>
                <a:lnTo>
                  <a:pt x="51244" y="359632"/>
                </a:lnTo>
                <a:lnTo>
                  <a:pt x="12826" y="343788"/>
                </a:lnTo>
                <a:lnTo>
                  <a:pt x="6603" y="338582"/>
                </a:lnTo>
                <a:lnTo>
                  <a:pt x="4190" y="336296"/>
                </a:lnTo>
                <a:lnTo>
                  <a:pt x="2539" y="332866"/>
                </a:lnTo>
                <a:lnTo>
                  <a:pt x="1524" y="328422"/>
                </a:lnTo>
                <a:lnTo>
                  <a:pt x="508" y="323976"/>
                </a:lnTo>
                <a:lnTo>
                  <a:pt x="0" y="317500"/>
                </a:lnTo>
                <a:lnTo>
                  <a:pt x="0" y="309117"/>
                </a:lnTo>
                <a:lnTo>
                  <a:pt x="0" y="303529"/>
                </a:lnTo>
                <a:lnTo>
                  <a:pt x="253" y="298703"/>
                </a:lnTo>
                <a:lnTo>
                  <a:pt x="635" y="294894"/>
                </a:lnTo>
                <a:lnTo>
                  <a:pt x="1015" y="291084"/>
                </a:lnTo>
                <a:lnTo>
                  <a:pt x="1524" y="288036"/>
                </a:lnTo>
                <a:lnTo>
                  <a:pt x="2412" y="285623"/>
                </a:lnTo>
                <a:lnTo>
                  <a:pt x="3175" y="283337"/>
                </a:lnTo>
                <a:lnTo>
                  <a:pt x="4318" y="281559"/>
                </a:lnTo>
                <a:lnTo>
                  <a:pt x="5714" y="280542"/>
                </a:lnTo>
                <a:lnTo>
                  <a:pt x="6985" y="279653"/>
                </a:lnTo>
                <a:lnTo>
                  <a:pt x="8636" y="279146"/>
                </a:lnTo>
                <a:lnTo>
                  <a:pt x="10413" y="279146"/>
                </a:lnTo>
                <a:lnTo>
                  <a:pt x="12953" y="279146"/>
                </a:lnTo>
                <a:lnTo>
                  <a:pt x="16637" y="280542"/>
                </a:lnTo>
                <a:lnTo>
                  <a:pt x="21209" y="283590"/>
                </a:lnTo>
                <a:lnTo>
                  <a:pt x="25908" y="286638"/>
                </a:lnTo>
                <a:lnTo>
                  <a:pt x="65150" y="303529"/>
                </a:lnTo>
                <a:lnTo>
                  <a:pt x="100330" y="308101"/>
                </a:lnTo>
                <a:lnTo>
                  <a:pt x="108965" y="308101"/>
                </a:lnTo>
                <a:lnTo>
                  <a:pt x="141350" y="296037"/>
                </a:lnTo>
                <a:lnTo>
                  <a:pt x="146176" y="292226"/>
                </a:lnTo>
                <a:lnTo>
                  <a:pt x="149860" y="287527"/>
                </a:lnTo>
                <a:lnTo>
                  <a:pt x="152400" y="281813"/>
                </a:lnTo>
                <a:lnTo>
                  <a:pt x="154939" y="276225"/>
                </a:lnTo>
                <a:lnTo>
                  <a:pt x="156210" y="269875"/>
                </a:lnTo>
                <a:lnTo>
                  <a:pt x="156210" y="263016"/>
                </a:lnTo>
                <a:lnTo>
                  <a:pt x="156210" y="255015"/>
                </a:lnTo>
                <a:lnTo>
                  <a:pt x="127178" y="223789"/>
                </a:lnTo>
                <a:lnTo>
                  <a:pt x="101994" y="211522"/>
                </a:lnTo>
                <a:lnTo>
                  <a:pt x="95170" y="208470"/>
                </a:lnTo>
                <a:lnTo>
                  <a:pt x="60328" y="191269"/>
                </a:lnTo>
                <a:lnTo>
                  <a:pt x="29718" y="167259"/>
                </a:lnTo>
                <a:lnTo>
                  <a:pt x="9739" y="131518"/>
                </a:lnTo>
                <a:lnTo>
                  <a:pt x="6096" y="101853"/>
                </a:lnTo>
                <a:lnTo>
                  <a:pt x="6689" y="89564"/>
                </a:lnTo>
                <a:lnTo>
                  <a:pt x="20587" y="47954"/>
                </a:lnTo>
                <a:lnTo>
                  <a:pt x="49252" y="19296"/>
                </a:lnTo>
                <a:lnTo>
                  <a:pt x="89618" y="3482"/>
                </a:lnTo>
                <a:lnTo>
                  <a:pt x="112581" y="382"/>
                </a:lnTo>
                <a:lnTo>
                  <a:pt x="124587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739" y="467613"/>
            <a:ext cx="34143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" dirty="0">
                <a:solidFill>
                  <a:srgbClr val="000000"/>
                </a:solidFill>
              </a:rPr>
              <a:t>Example </a:t>
            </a:r>
            <a:r>
              <a:rPr spc="-5" dirty="0">
                <a:solidFill>
                  <a:srgbClr val="000000"/>
                </a:solidFill>
              </a:rPr>
              <a:t>of </a:t>
            </a:r>
            <a:r>
              <a:rPr spc="-20" dirty="0">
                <a:solidFill>
                  <a:srgbClr val="000000"/>
                </a:solidFill>
              </a:rPr>
              <a:t>Data</a:t>
            </a:r>
            <a:r>
              <a:rPr spc="-35" dirty="0">
                <a:solidFill>
                  <a:srgbClr val="000000"/>
                </a:solidFill>
              </a:rPr>
              <a:t> </a:t>
            </a:r>
            <a:r>
              <a:rPr spc="-5" dirty="0">
                <a:solidFill>
                  <a:srgbClr val="000000"/>
                </a:solidFill>
              </a:rPr>
              <a:t>Access</a:t>
            </a:r>
          </a:p>
        </p:txBody>
      </p:sp>
      <p:sp>
        <p:nvSpPr>
          <p:cNvPr id="3" name="object 3"/>
          <p:cNvSpPr/>
          <p:nvPr/>
        </p:nvSpPr>
        <p:spPr>
          <a:xfrm>
            <a:off x="4027932" y="1353311"/>
            <a:ext cx="1140460" cy="1338580"/>
          </a:xfrm>
          <a:custGeom>
            <a:avLst/>
            <a:gdLst/>
            <a:ahLst/>
            <a:cxnLst/>
            <a:rect l="l" t="t" r="r" b="b"/>
            <a:pathLst>
              <a:path w="1140460" h="1338580">
                <a:moveTo>
                  <a:pt x="0" y="1338072"/>
                </a:moveTo>
                <a:lnTo>
                  <a:pt x="1139952" y="1338072"/>
                </a:lnTo>
                <a:lnTo>
                  <a:pt x="1139952" y="0"/>
                </a:lnTo>
                <a:lnTo>
                  <a:pt x="0" y="0"/>
                </a:lnTo>
                <a:lnTo>
                  <a:pt x="0" y="1338072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218432" y="1443227"/>
            <a:ext cx="670560" cy="318770"/>
          </a:xfrm>
          <a:prstGeom prst="rect">
            <a:avLst/>
          </a:prstGeom>
          <a:ln w="9144">
            <a:solidFill>
              <a:srgbClr val="000000"/>
            </a:solidFill>
          </a:ln>
        </p:spPr>
        <p:txBody>
          <a:bodyPr vert="horz" wrap="square" lIns="0" tIns="6985" rIns="0" bIns="0" rtlCol="0">
            <a:spAutoFit/>
          </a:bodyPr>
          <a:lstStyle/>
          <a:p>
            <a:pPr marL="119380">
              <a:lnSpc>
                <a:spcPct val="100000"/>
              </a:lnSpc>
              <a:spcBef>
                <a:spcPts val="55"/>
              </a:spcBef>
            </a:pPr>
            <a:r>
              <a:rPr sz="1800" dirty="0">
                <a:latin typeface="Calibri"/>
                <a:cs typeface="Calibri"/>
              </a:rPr>
              <a:t>X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218432" y="1900427"/>
            <a:ext cx="657225" cy="318770"/>
          </a:xfrm>
          <a:prstGeom prst="rect">
            <a:avLst/>
          </a:prstGeom>
          <a:ln w="9144">
            <a:solidFill>
              <a:srgbClr val="000000"/>
            </a:solidFill>
          </a:ln>
        </p:spPr>
        <p:txBody>
          <a:bodyPr vert="horz" wrap="square" lIns="0" tIns="6985" rIns="0" bIns="0" rtlCol="0">
            <a:spAutoFit/>
          </a:bodyPr>
          <a:lstStyle/>
          <a:p>
            <a:pPr marL="140970">
              <a:lnSpc>
                <a:spcPct val="100000"/>
              </a:lnSpc>
              <a:spcBef>
                <a:spcPts val="55"/>
              </a:spcBef>
            </a:pPr>
            <a:r>
              <a:rPr sz="1800" dirty="0">
                <a:latin typeface="Calibri"/>
                <a:cs typeface="Calibri"/>
              </a:rPr>
              <a:t>Y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623304" y="1095755"/>
            <a:ext cx="1143000" cy="381000"/>
          </a:xfrm>
          <a:custGeom>
            <a:avLst/>
            <a:gdLst/>
            <a:ahLst/>
            <a:cxnLst/>
            <a:rect l="l" t="t" r="r" b="b"/>
            <a:pathLst>
              <a:path w="1143000" h="381000">
                <a:moveTo>
                  <a:pt x="0" y="190500"/>
                </a:moveTo>
                <a:lnTo>
                  <a:pt x="15095" y="146837"/>
                </a:lnTo>
                <a:lnTo>
                  <a:pt x="58094" y="106746"/>
                </a:lnTo>
                <a:lnTo>
                  <a:pt x="125563" y="71374"/>
                </a:lnTo>
                <a:lnTo>
                  <a:pt x="167401" y="55816"/>
                </a:lnTo>
                <a:lnTo>
                  <a:pt x="214070" y="41867"/>
                </a:lnTo>
                <a:lnTo>
                  <a:pt x="265141" y="29671"/>
                </a:lnTo>
                <a:lnTo>
                  <a:pt x="320184" y="19372"/>
                </a:lnTo>
                <a:lnTo>
                  <a:pt x="378770" y="11111"/>
                </a:lnTo>
                <a:lnTo>
                  <a:pt x="440471" y="5034"/>
                </a:lnTo>
                <a:lnTo>
                  <a:pt x="504857" y="1282"/>
                </a:lnTo>
                <a:lnTo>
                  <a:pt x="571500" y="0"/>
                </a:lnTo>
                <a:lnTo>
                  <a:pt x="638142" y="1282"/>
                </a:lnTo>
                <a:lnTo>
                  <a:pt x="702528" y="5034"/>
                </a:lnTo>
                <a:lnTo>
                  <a:pt x="764229" y="11111"/>
                </a:lnTo>
                <a:lnTo>
                  <a:pt x="822815" y="19372"/>
                </a:lnTo>
                <a:lnTo>
                  <a:pt x="877858" y="29671"/>
                </a:lnTo>
                <a:lnTo>
                  <a:pt x="928929" y="41867"/>
                </a:lnTo>
                <a:lnTo>
                  <a:pt x="975598" y="55816"/>
                </a:lnTo>
                <a:lnTo>
                  <a:pt x="1017436" y="71374"/>
                </a:lnTo>
                <a:lnTo>
                  <a:pt x="1054015" y="88399"/>
                </a:lnTo>
                <a:lnTo>
                  <a:pt x="1109678" y="126273"/>
                </a:lnTo>
                <a:lnTo>
                  <a:pt x="1139154" y="168293"/>
                </a:lnTo>
                <a:lnTo>
                  <a:pt x="1143000" y="190500"/>
                </a:lnTo>
                <a:lnTo>
                  <a:pt x="1139154" y="212706"/>
                </a:lnTo>
                <a:lnTo>
                  <a:pt x="1109678" y="254726"/>
                </a:lnTo>
                <a:lnTo>
                  <a:pt x="1054015" y="292600"/>
                </a:lnTo>
                <a:lnTo>
                  <a:pt x="1017436" y="309625"/>
                </a:lnTo>
                <a:lnTo>
                  <a:pt x="975598" y="325183"/>
                </a:lnTo>
                <a:lnTo>
                  <a:pt x="928929" y="339132"/>
                </a:lnTo>
                <a:lnTo>
                  <a:pt x="877858" y="351328"/>
                </a:lnTo>
                <a:lnTo>
                  <a:pt x="822815" y="361627"/>
                </a:lnTo>
                <a:lnTo>
                  <a:pt x="764229" y="369888"/>
                </a:lnTo>
                <a:lnTo>
                  <a:pt x="702528" y="375965"/>
                </a:lnTo>
                <a:lnTo>
                  <a:pt x="638142" y="379717"/>
                </a:lnTo>
                <a:lnTo>
                  <a:pt x="571500" y="381000"/>
                </a:lnTo>
                <a:lnTo>
                  <a:pt x="504857" y="379717"/>
                </a:lnTo>
                <a:lnTo>
                  <a:pt x="440471" y="375965"/>
                </a:lnTo>
                <a:lnTo>
                  <a:pt x="378770" y="369888"/>
                </a:lnTo>
                <a:lnTo>
                  <a:pt x="320184" y="361627"/>
                </a:lnTo>
                <a:lnTo>
                  <a:pt x="265141" y="351328"/>
                </a:lnTo>
                <a:lnTo>
                  <a:pt x="214070" y="339132"/>
                </a:lnTo>
                <a:lnTo>
                  <a:pt x="167401" y="325183"/>
                </a:lnTo>
                <a:lnTo>
                  <a:pt x="125563" y="309625"/>
                </a:lnTo>
                <a:lnTo>
                  <a:pt x="88984" y="292600"/>
                </a:lnTo>
                <a:lnTo>
                  <a:pt x="33321" y="254726"/>
                </a:lnTo>
                <a:lnTo>
                  <a:pt x="3845" y="212706"/>
                </a:lnTo>
                <a:lnTo>
                  <a:pt x="0" y="19050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623304" y="1248155"/>
            <a:ext cx="0" cy="1143000"/>
          </a:xfrm>
          <a:custGeom>
            <a:avLst/>
            <a:gdLst/>
            <a:ahLst/>
            <a:cxnLst/>
            <a:rect l="l" t="t" r="r" b="b"/>
            <a:pathLst>
              <a:path h="1143000">
                <a:moveTo>
                  <a:pt x="0" y="0"/>
                </a:moveTo>
                <a:lnTo>
                  <a:pt x="0" y="114300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766304" y="1266444"/>
            <a:ext cx="0" cy="1143000"/>
          </a:xfrm>
          <a:custGeom>
            <a:avLst/>
            <a:gdLst/>
            <a:ahLst/>
            <a:cxnLst/>
            <a:rect l="l" t="t" r="r" b="b"/>
            <a:pathLst>
              <a:path h="1143000">
                <a:moveTo>
                  <a:pt x="0" y="0"/>
                </a:moveTo>
                <a:lnTo>
                  <a:pt x="0" y="114300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623304" y="2391155"/>
            <a:ext cx="1143000" cy="170815"/>
          </a:xfrm>
          <a:custGeom>
            <a:avLst/>
            <a:gdLst/>
            <a:ahLst/>
            <a:cxnLst/>
            <a:rect l="l" t="t" r="r" b="b"/>
            <a:pathLst>
              <a:path w="1143000" h="170814">
                <a:moveTo>
                  <a:pt x="0" y="0"/>
                </a:moveTo>
                <a:lnTo>
                  <a:pt x="45280" y="23595"/>
                </a:lnTo>
                <a:lnTo>
                  <a:pt x="90785" y="46747"/>
                </a:lnTo>
                <a:lnTo>
                  <a:pt x="136735" y="69013"/>
                </a:lnTo>
                <a:lnTo>
                  <a:pt x="183356" y="89947"/>
                </a:lnTo>
                <a:lnTo>
                  <a:pt x="230869" y="109108"/>
                </a:lnTo>
                <a:lnTo>
                  <a:pt x="279499" y="126051"/>
                </a:lnTo>
                <a:lnTo>
                  <a:pt x="329468" y="140333"/>
                </a:lnTo>
                <a:lnTo>
                  <a:pt x="381000" y="151511"/>
                </a:lnTo>
                <a:lnTo>
                  <a:pt x="429291" y="158999"/>
                </a:lnTo>
                <a:lnTo>
                  <a:pt x="480404" y="164615"/>
                </a:lnTo>
                <a:lnTo>
                  <a:pt x="533400" y="168359"/>
                </a:lnTo>
                <a:lnTo>
                  <a:pt x="587335" y="170231"/>
                </a:lnTo>
                <a:lnTo>
                  <a:pt x="641271" y="170231"/>
                </a:lnTo>
                <a:lnTo>
                  <a:pt x="694266" y="168359"/>
                </a:lnTo>
                <a:lnTo>
                  <a:pt x="745380" y="164615"/>
                </a:lnTo>
                <a:lnTo>
                  <a:pt x="793671" y="158999"/>
                </a:lnTo>
                <a:lnTo>
                  <a:pt x="838200" y="151511"/>
                </a:lnTo>
                <a:lnTo>
                  <a:pt x="892406" y="136486"/>
                </a:lnTo>
                <a:lnTo>
                  <a:pt x="945279" y="114842"/>
                </a:lnTo>
                <a:lnTo>
                  <a:pt x="995487" y="89225"/>
                </a:lnTo>
                <a:lnTo>
                  <a:pt x="1041696" y="62285"/>
                </a:lnTo>
                <a:lnTo>
                  <a:pt x="1082573" y="36668"/>
                </a:lnTo>
                <a:lnTo>
                  <a:pt x="1116785" y="15024"/>
                </a:lnTo>
                <a:lnTo>
                  <a:pt x="114300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004304" y="1552955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0" y="304800"/>
                </a:moveTo>
                <a:lnTo>
                  <a:pt x="304800" y="304800"/>
                </a:lnTo>
                <a:lnTo>
                  <a:pt x="3048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004304" y="2010155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0" y="304800"/>
                </a:moveTo>
                <a:lnTo>
                  <a:pt x="304800" y="304800"/>
                </a:lnTo>
                <a:lnTo>
                  <a:pt x="3048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7449057" y="1369476"/>
            <a:ext cx="180340" cy="9055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575" marR="5080" indent="-16510">
              <a:lnSpc>
                <a:spcPct val="144300"/>
              </a:lnSpc>
              <a:spcBef>
                <a:spcPts val="100"/>
              </a:spcBef>
            </a:pPr>
            <a:r>
              <a:rPr sz="2000" dirty="0">
                <a:latin typeface="Calibri"/>
                <a:cs typeface="Calibri"/>
              </a:rPr>
              <a:t>A  B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189732" y="3576828"/>
            <a:ext cx="762000" cy="1143000"/>
          </a:xfrm>
          <a:custGeom>
            <a:avLst/>
            <a:gdLst/>
            <a:ahLst/>
            <a:cxnLst/>
            <a:rect l="l" t="t" r="r" b="b"/>
            <a:pathLst>
              <a:path w="762000" h="1143000">
                <a:moveTo>
                  <a:pt x="0" y="1143000"/>
                </a:moveTo>
                <a:lnTo>
                  <a:pt x="761999" y="1143000"/>
                </a:lnTo>
                <a:lnTo>
                  <a:pt x="761999" y="0"/>
                </a:lnTo>
                <a:lnTo>
                  <a:pt x="0" y="0"/>
                </a:lnTo>
                <a:lnTo>
                  <a:pt x="0" y="114300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713732" y="3729228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0" y="228600"/>
                </a:moveTo>
                <a:lnTo>
                  <a:pt x="228600" y="228600"/>
                </a:lnTo>
                <a:lnTo>
                  <a:pt x="228600" y="0"/>
                </a:lnTo>
                <a:lnTo>
                  <a:pt x="0" y="0"/>
                </a:lnTo>
                <a:lnTo>
                  <a:pt x="0" y="22860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570732" y="3881628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0" y="228600"/>
                </a:moveTo>
                <a:lnTo>
                  <a:pt x="228600" y="228600"/>
                </a:lnTo>
                <a:lnTo>
                  <a:pt x="228600" y="0"/>
                </a:lnTo>
                <a:lnTo>
                  <a:pt x="0" y="0"/>
                </a:lnTo>
                <a:lnTo>
                  <a:pt x="0" y="22860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570732" y="4338828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0" y="228600"/>
                </a:moveTo>
                <a:lnTo>
                  <a:pt x="228600" y="228600"/>
                </a:lnTo>
                <a:lnTo>
                  <a:pt x="228600" y="0"/>
                </a:lnTo>
                <a:lnTo>
                  <a:pt x="0" y="0"/>
                </a:lnTo>
                <a:lnTo>
                  <a:pt x="0" y="22860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113532" y="5558028"/>
            <a:ext cx="4552315" cy="0"/>
          </a:xfrm>
          <a:custGeom>
            <a:avLst/>
            <a:gdLst/>
            <a:ahLst/>
            <a:cxnLst/>
            <a:rect l="l" t="t" r="r" b="b"/>
            <a:pathLst>
              <a:path w="4552315">
                <a:moveTo>
                  <a:pt x="0" y="0"/>
                </a:moveTo>
                <a:lnTo>
                  <a:pt x="4552188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3306571" y="3743807"/>
            <a:ext cx="227329" cy="8159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3175">
              <a:lnSpc>
                <a:spcPct val="129700"/>
              </a:lnSpc>
              <a:spcBef>
                <a:spcPts val="95"/>
              </a:spcBef>
            </a:pPr>
            <a:r>
              <a:rPr sz="2000" spc="-5" dirty="0">
                <a:latin typeface="Calibri"/>
                <a:cs typeface="Calibri"/>
              </a:rPr>
              <a:t>x</a:t>
            </a:r>
            <a:r>
              <a:rPr sz="1950" spc="7" baseline="-21367" dirty="0">
                <a:latin typeface="Calibri"/>
                <a:cs typeface="Calibri"/>
              </a:rPr>
              <a:t>1  </a:t>
            </a:r>
            <a:r>
              <a:rPr sz="2000" spc="0" dirty="0">
                <a:latin typeface="Calibri"/>
                <a:cs typeface="Calibri"/>
              </a:rPr>
              <a:t>y</a:t>
            </a:r>
            <a:r>
              <a:rPr sz="1950" spc="15" baseline="-21367" dirty="0">
                <a:latin typeface="Calibri"/>
                <a:cs typeface="Calibri"/>
              </a:rPr>
              <a:t>1</a:t>
            </a:r>
            <a:endParaRPr sz="1950" baseline="-21367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167378" y="1013586"/>
            <a:ext cx="65532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5" dirty="0">
                <a:solidFill>
                  <a:srgbClr val="000099"/>
                </a:solidFill>
                <a:latin typeface="Calibri"/>
                <a:cs typeface="Calibri"/>
              </a:rPr>
              <a:t>b</a:t>
            </a:r>
            <a:r>
              <a:rPr sz="2000" spc="0" dirty="0">
                <a:solidFill>
                  <a:srgbClr val="000099"/>
                </a:solidFill>
                <a:latin typeface="Calibri"/>
                <a:cs typeface="Calibri"/>
              </a:rPr>
              <a:t>u</a:t>
            </a:r>
            <a:r>
              <a:rPr sz="2000" spc="-25" dirty="0">
                <a:solidFill>
                  <a:srgbClr val="000099"/>
                </a:solidFill>
                <a:latin typeface="Calibri"/>
                <a:cs typeface="Calibri"/>
              </a:rPr>
              <a:t>f</a:t>
            </a:r>
            <a:r>
              <a:rPr sz="2000" spc="-50" dirty="0">
                <a:solidFill>
                  <a:srgbClr val="000099"/>
                </a:solidFill>
                <a:latin typeface="Calibri"/>
                <a:cs typeface="Calibri"/>
              </a:rPr>
              <a:t>f</a:t>
            </a:r>
            <a:r>
              <a:rPr sz="2000" dirty="0">
                <a:solidFill>
                  <a:srgbClr val="000099"/>
                </a:solidFill>
                <a:latin typeface="Calibri"/>
                <a:cs typeface="Calibri"/>
              </a:rPr>
              <a:t>er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628394" y="1346961"/>
            <a:ext cx="146621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i="1" spc="-5" dirty="0">
                <a:latin typeface="Calibri"/>
                <a:cs typeface="Calibri"/>
              </a:rPr>
              <a:t>Buffer </a:t>
            </a:r>
            <a:r>
              <a:rPr sz="2000" i="1" dirty="0">
                <a:latin typeface="Calibri"/>
                <a:cs typeface="Calibri"/>
              </a:rPr>
              <a:t>Block</a:t>
            </a:r>
            <a:r>
              <a:rPr sz="2000" i="1" spc="-80" dirty="0">
                <a:latin typeface="Calibri"/>
                <a:cs typeface="Calibri"/>
              </a:rPr>
              <a:t> </a:t>
            </a:r>
            <a:r>
              <a:rPr sz="2000" i="1" dirty="0">
                <a:latin typeface="Calibri"/>
                <a:cs typeface="Calibri"/>
              </a:rPr>
              <a:t>A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614042" y="1864614"/>
            <a:ext cx="145732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i="1" spc="-5" dirty="0">
                <a:latin typeface="Calibri"/>
                <a:cs typeface="Calibri"/>
              </a:rPr>
              <a:t>Buffer </a:t>
            </a:r>
            <a:r>
              <a:rPr sz="2000" i="1" dirty="0">
                <a:latin typeface="Calibri"/>
                <a:cs typeface="Calibri"/>
              </a:rPr>
              <a:t>Block</a:t>
            </a:r>
            <a:r>
              <a:rPr sz="2000" i="1" spc="-80" dirty="0">
                <a:latin typeface="Calibri"/>
                <a:cs typeface="Calibri"/>
              </a:rPr>
              <a:t> </a:t>
            </a:r>
            <a:r>
              <a:rPr sz="2000" i="1" dirty="0">
                <a:latin typeface="Calibri"/>
                <a:cs typeface="Calibri"/>
              </a:rPr>
              <a:t>B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3357371" y="1524000"/>
            <a:ext cx="838200" cy="76200"/>
          </a:xfrm>
          <a:custGeom>
            <a:avLst/>
            <a:gdLst/>
            <a:ahLst/>
            <a:cxnLst/>
            <a:rect l="l" t="t" r="r" b="b"/>
            <a:pathLst>
              <a:path w="838200" h="76200">
                <a:moveTo>
                  <a:pt x="762000" y="0"/>
                </a:moveTo>
                <a:lnTo>
                  <a:pt x="762000" y="76200"/>
                </a:lnTo>
                <a:lnTo>
                  <a:pt x="825500" y="44450"/>
                </a:lnTo>
                <a:lnTo>
                  <a:pt x="774700" y="44450"/>
                </a:lnTo>
                <a:lnTo>
                  <a:pt x="774700" y="31750"/>
                </a:lnTo>
                <a:lnTo>
                  <a:pt x="825500" y="31750"/>
                </a:lnTo>
                <a:lnTo>
                  <a:pt x="762000" y="0"/>
                </a:lnTo>
                <a:close/>
              </a:path>
              <a:path w="838200" h="76200">
                <a:moveTo>
                  <a:pt x="762000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762000" y="44450"/>
                </a:lnTo>
                <a:lnTo>
                  <a:pt x="762000" y="31750"/>
                </a:lnTo>
                <a:close/>
              </a:path>
              <a:path w="838200" h="76200">
                <a:moveTo>
                  <a:pt x="825500" y="31750"/>
                </a:moveTo>
                <a:lnTo>
                  <a:pt x="774700" y="31750"/>
                </a:lnTo>
                <a:lnTo>
                  <a:pt x="774700" y="44450"/>
                </a:lnTo>
                <a:lnTo>
                  <a:pt x="825500" y="44450"/>
                </a:lnTo>
                <a:lnTo>
                  <a:pt x="838200" y="38100"/>
                </a:lnTo>
                <a:lnTo>
                  <a:pt x="825500" y="317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342132" y="2014727"/>
            <a:ext cx="894715" cy="76200"/>
          </a:xfrm>
          <a:custGeom>
            <a:avLst/>
            <a:gdLst/>
            <a:ahLst/>
            <a:cxnLst/>
            <a:rect l="l" t="t" r="r" b="b"/>
            <a:pathLst>
              <a:path w="894714" h="76200">
                <a:moveTo>
                  <a:pt x="818388" y="0"/>
                </a:moveTo>
                <a:lnTo>
                  <a:pt x="818388" y="76200"/>
                </a:lnTo>
                <a:lnTo>
                  <a:pt x="881888" y="44450"/>
                </a:lnTo>
                <a:lnTo>
                  <a:pt x="831088" y="44450"/>
                </a:lnTo>
                <a:lnTo>
                  <a:pt x="831088" y="31750"/>
                </a:lnTo>
                <a:lnTo>
                  <a:pt x="881888" y="31750"/>
                </a:lnTo>
                <a:lnTo>
                  <a:pt x="818388" y="0"/>
                </a:lnTo>
                <a:close/>
              </a:path>
              <a:path w="894714" h="76200">
                <a:moveTo>
                  <a:pt x="818388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818388" y="44450"/>
                </a:lnTo>
                <a:lnTo>
                  <a:pt x="818388" y="31750"/>
                </a:lnTo>
                <a:close/>
              </a:path>
              <a:path w="894714" h="76200">
                <a:moveTo>
                  <a:pt x="881888" y="31750"/>
                </a:moveTo>
                <a:lnTo>
                  <a:pt x="831088" y="31750"/>
                </a:lnTo>
                <a:lnTo>
                  <a:pt x="831088" y="44450"/>
                </a:lnTo>
                <a:lnTo>
                  <a:pt x="881888" y="44450"/>
                </a:lnTo>
                <a:lnTo>
                  <a:pt x="894588" y="38100"/>
                </a:lnTo>
                <a:lnTo>
                  <a:pt x="881888" y="317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866132" y="1536319"/>
            <a:ext cx="2101850" cy="157480"/>
          </a:xfrm>
          <a:custGeom>
            <a:avLst/>
            <a:gdLst/>
            <a:ahLst/>
            <a:cxnLst/>
            <a:rect l="l" t="t" r="r" b="b"/>
            <a:pathLst>
              <a:path w="2101850" h="157480">
                <a:moveTo>
                  <a:pt x="127153" y="57077"/>
                </a:moveTo>
                <a:lnTo>
                  <a:pt x="126593" y="69775"/>
                </a:lnTo>
                <a:lnTo>
                  <a:pt x="2101341" y="157098"/>
                </a:lnTo>
                <a:lnTo>
                  <a:pt x="2101849" y="144398"/>
                </a:lnTo>
                <a:lnTo>
                  <a:pt x="127153" y="57077"/>
                </a:lnTo>
                <a:close/>
              </a:path>
              <a:path w="2101850" h="157480">
                <a:moveTo>
                  <a:pt x="129666" y="0"/>
                </a:moveTo>
                <a:lnTo>
                  <a:pt x="0" y="57784"/>
                </a:lnTo>
                <a:lnTo>
                  <a:pt x="124078" y="126872"/>
                </a:lnTo>
                <a:lnTo>
                  <a:pt x="126593" y="69775"/>
                </a:lnTo>
                <a:lnTo>
                  <a:pt x="113918" y="69214"/>
                </a:lnTo>
                <a:lnTo>
                  <a:pt x="114426" y="56514"/>
                </a:lnTo>
                <a:lnTo>
                  <a:pt x="127177" y="56514"/>
                </a:lnTo>
                <a:lnTo>
                  <a:pt x="129666" y="0"/>
                </a:lnTo>
                <a:close/>
              </a:path>
              <a:path w="2101850" h="157480">
                <a:moveTo>
                  <a:pt x="114426" y="56514"/>
                </a:moveTo>
                <a:lnTo>
                  <a:pt x="113918" y="69214"/>
                </a:lnTo>
                <a:lnTo>
                  <a:pt x="126593" y="69775"/>
                </a:lnTo>
                <a:lnTo>
                  <a:pt x="127153" y="57077"/>
                </a:lnTo>
                <a:lnTo>
                  <a:pt x="114426" y="56514"/>
                </a:lnTo>
                <a:close/>
              </a:path>
              <a:path w="2101850" h="157480">
                <a:moveTo>
                  <a:pt x="127177" y="56514"/>
                </a:moveTo>
                <a:lnTo>
                  <a:pt x="114426" y="56514"/>
                </a:lnTo>
                <a:lnTo>
                  <a:pt x="127153" y="57077"/>
                </a:lnTo>
                <a:lnTo>
                  <a:pt x="127177" y="5651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868798" y="2046477"/>
            <a:ext cx="2082164" cy="168910"/>
          </a:xfrm>
          <a:custGeom>
            <a:avLst/>
            <a:gdLst/>
            <a:ahLst/>
            <a:cxnLst/>
            <a:rect l="l" t="t" r="r" b="b"/>
            <a:pathLst>
              <a:path w="2082165" h="168910">
                <a:moveTo>
                  <a:pt x="1954971" y="111495"/>
                </a:moveTo>
                <a:lnTo>
                  <a:pt x="1952117" y="168529"/>
                </a:lnTo>
                <a:lnTo>
                  <a:pt x="2080716" y="112141"/>
                </a:lnTo>
                <a:lnTo>
                  <a:pt x="1967737" y="112141"/>
                </a:lnTo>
                <a:lnTo>
                  <a:pt x="1954971" y="111495"/>
                </a:lnTo>
                <a:close/>
              </a:path>
              <a:path w="2082165" h="168910">
                <a:moveTo>
                  <a:pt x="1955607" y="98795"/>
                </a:moveTo>
                <a:lnTo>
                  <a:pt x="1954971" y="111495"/>
                </a:lnTo>
                <a:lnTo>
                  <a:pt x="1967737" y="112141"/>
                </a:lnTo>
                <a:lnTo>
                  <a:pt x="1968373" y="99441"/>
                </a:lnTo>
                <a:lnTo>
                  <a:pt x="1955607" y="98795"/>
                </a:lnTo>
                <a:close/>
              </a:path>
              <a:path w="2082165" h="168910">
                <a:moveTo>
                  <a:pt x="1958467" y="41656"/>
                </a:moveTo>
                <a:lnTo>
                  <a:pt x="1955607" y="98795"/>
                </a:lnTo>
                <a:lnTo>
                  <a:pt x="1968373" y="99441"/>
                </a:lnTo>
                <a:lnTo>
                  <a:pt x="1967737" y="112141"/>
                </a:lnTo>
                <a:lnTo>
                  <a:pt x="2080716" y="112141"/>
                </a:lnTo>
                <a:lnTo>
                  <a:pt x="2082165" y="111506"/>
                </a:lnTo>
                <a:lnTo>
                  <a:pt x="1958467" y="41656"/>
                </a:lnTo>
                <a:close/>
              </a:path>
              <a:path w="2082165" h="168910">
                <a:moveTo>
                  <a:pt x="762" y="0"/>
                </a:moveTo>
                <a:lnTo>
                  <a:pt x="0" y="12700"/>
                </a:lnTo>
                <a:lnTo>
                  <a:pt x="1954971" y="111495"/>
                </a:lnTo>
                <a:lnTo>
                  <a:pt x="1955607" y="98795"/>
                </a:lnTo>
                <a:lnTo>
                  <a:pt x="76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5432805" y="1248536"/>
            <a:ext cx="874394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Calibri"/>
                <a:cs typeface="Calibri"/>
              </a:rPr>
              <a:t>inp</a:t>
            </a:r>
            <a:r>
              <a:rPr sz="2000" spc="0" dirty="0">
                <a:latin typeface="Calibri"/>
                <a:cs typeface="Calibri"/>
              </a:rPr>
              <a:t>u</a:t>
            </a:r>
            <a:r>
              <a:rPr sz="2000" dirty="0">
                <a:latin typeface="Calibri"/>
                <a:cs typeface="Calibri"/>
              </a:rPr>
              <a:t>t(</a:t>
            </a:r>
            <a:r>
              <a:rPr sz="2000" spc="0" dirty="0">
                <a:latin typeface="Calibri"/>
                <a:cs typeface="Calibri"/>
              </a:rPr>
              <a:t>A</a:t>
            </a:r>
            <a:r>
              <a:rPr sz="2000" dirty="0">
                <a:latin typeface="Calibri"/>
                <a:cs typeface="Calibri"/>
              </a:rPr>
              <a:t>)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5375528" y="2172716"/>
            <a:ext cx="102552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latin typeface="Calibri"/>
                <a:cs typeface="Calibri"/>
              </a:rPr>
              <a:t>output(B)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3633342" y="1670304"/>
            <a:ext cx="571500" cy="2211705"/>
          </a:xfrm>
          <a:custGeom>
            <a:avLst/>
            <a:gdLst/>
            <a:ahLst/>
            <a:cxnLst/>
            <a:rect l="l" t="t" r="r" b="b"/>
            <a:pathLst>
              <a:path w="571500" h="2211704">
                <a:moveTo>
                  <a:pt x="0" y="2073021"/>
                </a:moveTo>
                <a:lnTo>
                  <a:pt x="31877" y="2211324"/>
                </a:lnTo>
                <a:lnTo>
                  <a:pt x="123444" y="2102739"/>
                </a:lnTo>
                <a:lnTo>
                  <a:pt x="119223" y="2101723"/>
                </a:lnTo>
                <a:lnTo>
                  <a:pt x="64897" y="2101723"/>
                </a:lnTo>
                <a:lnTo>
                  <a:pt x="52578" y="2098675"/>
                </a:lnTo>
                <a:lnTo>
                  <a:pt x="55542" y="2086392"/>
                </a:lnTo>
                <a:lnTo>
                  <a:pt x="0" y="2073021"/>
                </a:lnTo>
                <a:close/>
              </a:path>
              <a:path w="571500" h="2211704">
                <a:moveTo>
                  <a:pt x="55542" y="2086392"/>
                </a:moveTo>
                <a:lnTo>
                  <a:pt x="52578" y="2098675"/>
                </a:lnTo>
                <a:lnTo>
                  <a:pt x="64897" y="2101723"/>
                </a:lnTo>
                <a:lnTo>
                  <a:pt x="67880" y="2089362"/>
                </a:lnTo>
                <a:lnTo>
                  <a:pt x="55542" y="2086392"/>
                </a:lnTo>
                <a:close/>
              </a:path>
              <a:path w="571500" h="2211704">
                <a:moveTo>
                  <a:pt x="67880" y="2089362"/>
                </a:moveTo>
                <a:lnTo>
                  <a:pt x="64897" y="2101723"/>
                </a:lnTo>
                <a:lnTo>
                  <a:pt x="119223" y="2101723"/>
                </a:lnTo>
                <a:lnTo>
                  <a:pt x="67880" y="2089362"/>
                </a:lnTo>
                <a:close/>
              </a:path>
              <a:path w="571500" h="2211704">
                <a:moveTo>
                  <a:pt x="559054" y="0"/>
                </a:moveTo>
                <a:lnTo>
                  <a:pt x="55542" y="2086392"/>
                </a:lnTo>
                <a:lnTo>
                  <a:pt x="67880" y="2089362"/>
                </a:lnTo>
                <a:lnTo>
                  <a:pt x="571500" y="3048"/>
                </a:lnTo>
                <a:lnTo>
                  <a:pt x="55905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3793235" y="2205227"/>
            <a:ext cx="644525" cy="2287905"/>
          </a:xfrm>
          <a:custGeom>
            <a:avLst/>
            <a:gdLst/>
            <a:ahLst/>
            <a:cxnLst/>
            <a:rect l="l" t="t" r="r" b="b"/>
            <a:pathLst>
              <a:path w="644525" h="2287904">
                <a:moveTo>
                  <a:pt x="576875" y="121065"/>
                </a:moveTo>
                <a:lnTo>
                  <a:pt x="0" y="2284349"/>
                </a:lnTo>
                <a:lnTo>
                  <a:pt x="12191" y="2287651"/>
                </a:lnTo>
                <a:lnTo>
                  <a:pt x="589047" y="124315"/>
                </a:lnTo>
                <a:lnTo>
                  <a:pt x="576875" y="121065"/>
                </a:lnTo>
                <a:close/>
              </a:path>
              <a:path w="644525" h="2287904">
                <a:moveTo>
                  <a:pt x="638060" y="108838"/>
                </a:moveTo>
                <a:lnTo>
                  <a:pt x="580136" y="108838"/>
                </a:lnTo>
                <a:lnTo>
                  <a:pt x="592327" y="112013"/>
                </a:lnTo>
                <a:lnTo>
                  <a:pt x="589047" y="124315"/>
                </a:lnTo>
                <a:lnTo>
                  <a:pt x="644271" y="139064"/>
                </a:lnTo>
                <a:lnTo>
                  <a:pt x="638060" y="108838"/>
                </a:lnTo>
                <a:close/>
              </a:path>
              <a:path w="644525" h="2287904">
                <a:moveTo>
                  <a:pt x="580136" y="108838"/>
                </a:moveTo>
                <a:lnTo>
                  <a:pt x="576875" y="121065"/>
                </a:lnTo>
                <a:lnTo>
                  <a:pt x="589047" y="124315"/>
                </a:lnTo>
                <a:lnTo>
                  <a:pt x="592327" y="112013"/>
                </a:lnTo>
                <a:lnTo>
                  <a:pt x="580136" y="108838"/>
                </a:lnTo>
                <a:close/>
              </a:path>
              <a:path w="644525" h="2287904">
                <a:moveTo>
                  <a:pt x="615696" y="0"/>
                </a:moveTo>
                <a:lnTo>
                  <a:pt x="521588" y="106299"/>
                </a:lnTo>
                <a:lnTo>
                  <a:pt x="576875" y="121065"/>
                </a:lnTo>
                <a:lnTo>
                  <a:pt x="580136" y="108838"/>
                </a:lnTo>
                <a:lnTo>
                  <a:pt x="638060" y="108838"/>
                </a:lnTo>
                <a:lnTo>
                  <a:pt x="61569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2960623" y="2622042"/>
            <a:ext cx="78041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30" dirty="0">
                <a:latin typeface="Calibri"/>
                <a:cs typeface="Calibri"/>
              </a:rPr>
              <a:t>r</a:t>
            </a:r>
            <a:r>
              <a:rPr sz="2000" dirty="0">
                <a:latin typeface="Calibri"/>
                <a:cs typeface="Calibri"/>
              </a:rPr>
              <a:t>ead(</a:t>
            </a:r>
            <a:r>
              <a:rPr sz="2000" spc="-5" dirty="0">
                <a:latin typeface="Calibri"/>
                <a:cs typeface="Calibri"/>
              </a:rPr>
              <a:t>X)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4275201" y="2953892"/>
            <a:ext cx="84137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Calibri"/>
                <a:cs typeface="Calibri"/>
              </a:rPr>
              <a:t>w</a:t>
            </a:r>
            <a:r>
              <a:rPr sz="2000" spc="-10" dirty="0">
                <a:latin typeface="Calibri"/>
                <a:cs typeface="Calibri"/>
              </a:rPr>
              <a:t>r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-30" dirty="0">
                <a:latin typeface="Calibri"/>
                <a:cs typeface="Calibri"/>
              </a:rPr>
              <a:t>t</a:t>
            </a:r>
            <a:r>
              <a:rPr sz="2000" dirty="0">
                <a:latin typeface="Calibri"/>
                <a:cs typeface="Calibri"/>
              </a:rPr>
              <a:t>e(Y)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7041260" y="5766003"/>
            <a:ext cx="432434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solidFill>
                  <a:srgbClr val="000099"/>
                </a:solidFill>
                <a:latin typeface="Calibri"/>
                <a:cs typeface="Calibri"/>
              </a:rPr>
              <a:t>disk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3051175" y="4813172"/>
            <a:ext cx="1055370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000" spc="-10" dirty="0">
                <a:latin typeface="Calibri"/>
                <a:cs typeface="Calibri"/>
              </a:rPr>
              <a:t>work</a:t>
            </a:r>
            <a:r>
              <a:rPr sz="2000" spc="-8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area  </a:t>
            </a:r>
            <a:r>
              <a:rPr sz="2000" spc="-5" dirty="0">
                <a:latin typeface="Calibri"/>
                <a:cs typeface="Calibri"/>
              </a:rPr>
              <a:t>of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spc="0" dirty="0">
                <a:latin typeface="Calibri"/>
                <a:cs typeface="Calibri"/>
              </a:rPr>
              <a:t>T</a:t>
            </a:r>
            <a:r>
              <a:rPr sz="1950" spc="0" baseline="-21367" dirty="0">
                <a:latin typeface="Calibri"/>
                <a:cs typeface="Calibri"/>
              </a:rPr>
              <a:t>1</a:t>
            </a:r>
            <a:endParaRPr sz="1950" baseline="-21367">
              <a:latin typeface="Calibri"/>
              <a:cs typeface="Calibri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4495927" y="4785817"/>
            <a:ext cx="1056640" cy="636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10" dirty="0">
                <a:latin typeface="Calibri"/>
                <a:cs typeface="Calibri"/>
              </a:rPr>
              <a:t>work</a:t>
            </a:r>
            <a:r>
              <a:rPr sz="2000" spc="-8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area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000" spc="-5" dirty="0">
                <a:latin typeface="Calibri"/>
                <a:cs typeface="Calibri"/>
              </a:rPr>
              <a:t>of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spc="0" dirty="0">
                <a:latin typeface="Calibri"/>
                <a:cs typeface="Calibri"/>
              </a:rPr>
              <a:t>T</a:t>
            </a:r>
            <a:r>
              <a:rPr sz="1950" spc="0" baseline="-21367" dirty="0">
                <a:latin typeface="Calibri"/>
                <a:cs typeface="Calibri"/>
              </a:rPr>
              <a:t>2</a:t>
            </a:r>
            <a:endParaRPr sz="1950" baseline="-21367">
              <a:latin typeface="Calibri"/>
              <a:cs typeface="Calibri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4415154" y="5779719"/>
            <a:ext cx="896619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5" dirty="0">
                <a:solidFill>
                  <a:srgbClr val="000099"/>
                </a:solidFill>
                <a:latin typeface="Calibri"/>
                <a:cs typeface="Calibri"/>
              </a:rPr>
              <a:t>memory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4408932" y="3576828"/>
            <a:ext cx="762000" cy="1143000"/>
          </a:xfrm>
          <a:prstGeom prst="rect">
            <a:avLst/>
          </a:prstGeom>
          <a:ln w="9144">
            <a:solidFill>
              <a:srgbClr val="000000"/>
            </a:solidFill>
          </a:ln>
        </p:spPr>
        <p:txBody>
          <a:bodyPr vert="horz" wrap="square" lIns="0" tIns="42545" rIns="0" bIns="0" rtlCol="0">
            <a:spAutoFit/>
          </a:bodyPr>
          <a:lstStyle/>
          <a:p>
            <a:pPr marL="72390">
              <a:lnSpc>
                <a:spcPct val="100000"/>
              </a:lnSpc>
              <a:spcBef>
                <a:spcPts val="335"/>
              </a:spcBef>
            </a:pPr>
            <a:r>
              <a:rPr sz="2000" spc="0" dirty="0">
                <a:latin typeface="Calibri"/>
                <a:cs typeface="Calibri"/>
              </a:rPr>
              <a:t>x</a:t>
            </a:r>
            <a:r>
              <a:rPr sz="1950" spc="0" baseline="-21367" dirty="0">
                <a:latin typeface="Calibri"/>
                <a:cs typeface="Calibri"/>
              </a:rPr>
              <a:t>2</a:t>
            </a:r>
            <a:endParaRPr sz="1950" baseline="-21367">
              <a:latin typeface="Calibri"/>
              <a:cs typeface="Calibri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6443471" y="784859"/>
            <a:ext cx="0" cy="5542915"/>
          </a:xfrm>
          <a:custGeom>
            <a:avLst/>
            <a:gdLst/>
            <a:ahLst/>
            <a:cxnLst/>
            <a:rect l="l" t="t" r="r" b="b"/>
            <a:pathLst>
              <a:path h="5542915">
                <a:moveTo>
                  <a:pt x="0" y="0"/>
                </a:moveTo>
                <a:lnTo>
                  <a:pt x="0" y="5542788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7075" y="865632"/>
            <a:ext cx="915924" cy="3840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40347" y="513587"/>
            <a:ext cx="888504" cy="3658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26135" y="572516"/>
            <a:ext cx="184150" cy="248285"/>
          </a:xfrm>
          <a:custGeom>
            <a:avLst/>
            <a:gdLst/>
            <a:ahLst/>
            <a:cxnLst/>
            <a:rect l="l" t="t" r="r" b="b"/>
            <a:pathLst>
              <a:path w="184150" h="248284">
                <a:moveTo>
                  <a:pt x="92849" y="0"/>
                </a:moveTo>
                <a:lnTo>
                  <a:pt x="48615" y="10033"/>
                </a:lnTo>
                <a:lnTo>
                  <a:pt x="19939" y="36703"/>
                </a:lnTo>
                <a:lnTo>
                  <a:pt x="4508" y="75564"/>
                </a:lnTo>
                <a:lnTo>
                  <a:pt x="0" y="122682"/>
                </a:lnTo>
                <a:lnTo>
                  <a:pt x="273" y="136782"/>
                </a:lnTo>
                <a:lnTo>
                  <a:pt x="4368" y="174751"/>
                </a:lnTo>
                <a:lnTo>
                  <a:pt x="19113" y="214122"/>
                </a:lnTo>
                <a:lnTo>
                  <a:pt x="56276" y="242901"/>
                </a:lnTo>
                <a:lnTo>
                  <a:pt x="90944" y="247776"/>
                </a:lnTo>
                <a:lnTo>
                  <a:pt x="103639" y="247157"/>
                </a:lnTo>
                <a:lnTo>
                  <a:pt x="143629" y="232560"/>
                </a:lnTo>
                <a:lnTo>
                  <a:pt x="168920" y="202368"/>
                </a:lnTo>
                <a:lnTo>
                  <a:pt x="181260" y="160275"/>
                </a:lnTo>
                <a:lnTo>
                  <a:pt x="183794" y="123825"/>
                </a:lnTo>
                <a:lnTo>
                  <a:pt x="183520" y="110156"/>
                </a:lnTo>
                <a:lnTo>
                  <a:pt x="176858" y="62128"/>
                </a:lnTo>
                <a:lnTo>
                  <a:pt x="158847" y="26392"/>
                </a:lnTo>
                <a:lnTo>
                  <a:pt x="127261" y="5036"/>
                </a:lnTo>
                <a:lnTo>
                  <a:pt x="92849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40347" y="518159"/>
            <a:ext cx="194310" cy="355600"/>
          </a:xfrm>
          <a:custGeom>
            <a:avLst/>
            <a:gdLst/>
            <a:ahLst/>
            <a:cxnLst/>
            <a:rect l="l" t="t" r="r" b="b"/>
            <a:pathLst>
              <a:path w="194309" h="355600">
                <a:moveTo>
                  <a:pt x="36042" y="0"/>
                </a:moveTo>
                <a:lnTo>
                  <a:pt x="43141" y="0"/>
                </a:lnTo>
                <a:lnTo>
                  <a:pt x="48971" y="380"/>
                </a:lnTo>
                <a:lnTo>
                  <a:pt x="53517" y="888"/>
                </a:lnTo>
                <a:lnTo>
                  <a:pt x="58077" y="1397"/>
                </a:lnTo>
                <a:lnTo>
                  <a:pt x="61709" y="2159"/>
                </a:lnTo>
                <a:lnTo>
                  <a:pt x="64439" y="3048"/>
                </a:lnTo>
                <a:lnTo>
                  <a:pt x="67170" y="3937"/>
                </a:lnTo>
                <a:lnTo>
                  <a:pt x="69138" y="5206"/>
                </a:lnTo>
                <a:lnTo>
                  <a:pt x="70319" y="6603"/>
                </a:lnTo>
                <a:lnTo>
                  <a:pt x="71500" y="8127"/>
                </a:lnTo>
                <a:lnTo>
                  <a:pt x="72097" y="9651"/>
                </a:lnTo>
                <a:lnTo>
                  <a:pt x="72097" y="11556"/>
                </a:lnTo>
                <a:lnTo>
                  <a:pt x="72097" y="295782"/>
                </a:lnTo>
                <a:lnTo>
                  <a:pt x="183248" y="295782"/>
                </a:lnTo>
                <a:lnTo>
                  <a:pt x="185064" y="295782"/>
                </a:lnTo>
                <a:lnTo>
                  <a:pt x="186651" y="296290"/>
                </a:lnTo>
                <a:lnTo>
                  <a:pt x="193484" y="311276"/>
                </a:lnTo>
                <a:lnTo>
                  <a:pt x="193941" y="314960"/>
                </a:lnTo>
                <a:lnTo>
                  <a:pt x="194170" y="319531"/>
                </a:lnTo>
                <a:lnTo>
                  <a:pt x="194170" y="324992"/>
                </a:lnTo>
                <a:lnTo>
                  <a:pt x="194170" y="330453"/>
                </a:lnTo>
                <a:lnTo>
                  <a:pt x="193941" y="335152"/>
                </a:lnTo>
                <a:lnTo>
                  <a:pt x="193484" y="338836"/>
                </a:lnTo>
                <a:lnTo>
                  <a:pt x="193027" y="342518"/>
                </a:lnTo>
                <a:lnTo>
                  <a:pt x="192341" y="345693"/>
                </a:lnTo>
                <a:lnTo>
                  <a:pt x="191439" y="348106"/>
                </a:lnTo>
                <a:lnTo>
                  <a:pt x="190525" y="350647"/>
                </a:lnTo>
                <a:lnTo>
                  <a:pt x="189382" y="352298"/>
                </a:lnTo>
                <a:lnTo>
                  <a:pt x="188023" y="353440"/>
                </a:lnTo>
                <a:lnTo>
                  <a:pt x="186651" y="354584"/>
                </a:lnTo>
                <a:lnTo>
                  <a:pt x="185064" y="355091"/>
                </a:lnTo>
                <a:lnTo>
                  <a:pt x="183248" y="355091"/>
                </a:lnTo>
                <a:lnTo>
                  <a:pt x="21297" y="355091"/>
                </a:lnTo>
                <a:lnTo>
                  <a:pt x="15290" y="355091"/>
                </a:lnTo>
                <a:lnTo>
                  <a:pt x="10236" y="353313"/>
                </a:lnTo>
                <a:lnTo>
                  <a:pt x="6134" y="349757"/>
                </a:lnTo>
                <a:lnTo>
                  <a:pt x="2044" y="346201"/>
                </a:lnTo>
                <a:lnTo>
                  <a:pt x="0" y="340487"/>
                </a:lnTo>
                <a:lnTo>
                  <a:pt x="0" y="332486"/>
                </a:lnTo>
                <a:lnTo>
                  <a:pt x="0" y="11556"/>
                </a:lnTo>
                <a:lnTo>
                  <a:pt x="0" y="9651"/>
                </a:lnTo>
                <a:lnTo>
                  <a:pt x="584" y="8127"/>
                </a:lnTo>
                <a:lnTo>
                  <a:pt x="1765" y="6603"/>
                </a:lnTo>
                <a:lnTo>
                  <a:pt x="2946" y="5206"/>
                </a:lnTo>
                <a:lnTo>
                  <a:pt x="4914" y="3937"/>
                </a:lnTo>
                <a:lnTo>
                  <a:pt x="7645" y="3048"/>
                </a:lnTo>
                <a:lnTo>
                  <a:pt x="10375" y="2159"/>
                </a:lnTo>
                <a:lnTo>
                  <a:pt x="14058" y="1397"/>
                </a:lnTo>
                <a:lnTo>
                  <a:pt x="18707" y="888"/>
                </a:lnTo>
                <a:lnTo>
                  <a:pt x="23342" y="380"/>
                </a:lnTo>
                <a:lnTo>
                  <a:pt x="29121" y="0"/>
                </a:lnTo>
                <a:lnTo>
                  <a:pt x="36042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26795" y="513841"/>
            <a:ext cx="302260" cy="365760"/>
          </a:xfrm>
          <a:custGeom>
            <a:avLst/>
            <a:gdLst/>
            <a:ahLst/>
            <a:cxnLst/>
            <a:rect l="l" t="t" r="r" b="b"/>
            <a:pathLst>
              <a:path w="302259" h="365759">
                <a:moveTo>
                  <a:pt x="184073" y="0"/>
                </a:moveTo>
                <a:lnTo>
                  <a:pt x="225856" y="3175"/>
                </a:lnTo>
                <a:lnTo>
                  <a:pt x="268147" y="13843"/>
                </a:lnTo>
                <a:lnTo>
                  <a:pt x="295084" y="29463"/>
                </a:lnTo>
                <a:lnTo>
                  <a:pt x="297548" y="32004"/>
                </a:lnTo>
                <a:lnTo>
                  <a:pt x="299326" y="35687"/>
                </a:lnTo>
                <a:lnTo>
                  <a:pt x="300418" y="40259"/>
                </a:lnTo>
                <a:lnTo>
                  <a:pt x="301510" y="44958"/>
                </a:lnTo>
                <a:lnTo>
                  <a:pt x="302056" y="51816"/>
                </a:lnTo>
                <a:lnTo>
                  <a:pt x="302056" y="60960"/>
                </a:lnTo>
                <a:lnTo>
                  <a:pt x="302056" y="66167"/>
                </a:lnTo>
                <a:lnTo>
                  <a:pt x="301828" y="70738"/>
                </a:lnTo>
                <a:lnTo>
                  <a:pt x="301370" y="74549"/>
                </a:lnTo>
                <a:lnTo>
                  <a:pt x="300913" y="78359"/>
                </a:lnTo>
                <a:lnTo>
                  <a:pt x="300278" y="81407"/>
                </a:lnTo>
                <a:lnTo>
                  <a:pt x="299453" y="83693"/>
                </a:lnTo>
                <a:lnTo>
                  <a:pt x="298640" y="85979"/>
                </a:lnTo>
                <a:lnTo>
                  <a:pt x="297637" y="87630"/>
                </a:lnTo>
                <a:lnTo>
                  <a:pt x="296456" y="88519"/>
                </a:lnTo>
                <a:lnTo>
                  <a:pt x="295275" y="89408"/>
                </a:lnTo>
                <a:lnTo>
                  <a:pt x="293852" y="89916"/>
                </a:lnTo>
                <a:lnTo>
                  <a:pt x="292214" y="89916"/>
                </a:lnTo>
                <a:lnTo>
                  <a:pt x="289852" y="89916"/>
                </a:lnTo>
                <a:lnTo>
                  <a:pt x="286029" y="88265"/>
                </a:lnTo>
                <a:lnTo>
                  <a:pt x="280746" y="84962"/>
                </a:lnTo>
                <a:lnTo>
                  <a:pt x="275475" y="81661"/>
                </a:lnTo>
                <a:lnTo>
                  <a:pt x="268465" y="78105"/>
                </a:lnTo>
                <a:lnTo>
                  <a:pt x="228447" y="63627"/>
                </a:lnTo>
                <a:lnTo>
                  <a:pt x="186258" y="58674"/>
                </a:lnTo>
                <a:lnTo>
                  <a:pt x="173727" y="59241"/>
                </a:lnTo>
                <a:lnTo>
                  <a:pt x="129828" y="72493"/>
                </a:lnTo>
                <a:lnTo>
                  <a:pt x="97384" y="101232"/>
                </a:lnTo>
                <a:lnTo>
                  <a:pt x="78193" y="143488"/>
                </a:lnTo>
                <a:lnTo>
                  <a:pt x="73736" y="182118"/>
                </a:lnTo>
                <a:lnTo>
                  <a:pt x="74240" y="196883"/>
                </a:lnTo>
                <a:lnTo>
                  <a:pt x="81800" y="235585"/>
                </a:lnTo>
                <a:lnTo>
                  <a:pt x="104330" y="274193"/>
                </a:lnTo>
                <a:lnTo>
                  <a:pt x="139141" y="297688"/>
                </a:lnTo>
                <a:lnTo>
                  <a:pt x="184073" y="305562"/>
                </a:lnTo>
                <a:lnTo>
                  <a:pt x="192087" y="305562"/>
                </a:lnTo>
                <a:lnTo>
                  <a:pt x="229679" y="294640"/>
                </a:lnTo>
                <a:lnTo>
                  <a:pt x="229679" y="212725"/>
                </a:lnTo>
                <a:lnTo>
                  <a:pt x="162775" y="212725"/>
                </a:lnTo>
                <a:lnTo>
                  <a:pt x="159499" y="212725"/>
                </a:lnTo>
                <a:lnTo>
                  <a:pt x="156946" y="210693"/>
                </a:lnTo>
                <a:lnTo>
                  <a:pt x="155117" y="206629"/>
                </a:lnTo>
                <a:lnTo>
                  <a:pt x="153301" y="202565"/>
                </a:lnTo>
                <a:lnTo>
                  <a:pt x="152387" y="195580"/>
                </a:lnTo>
                <a:lnTo>
                  <a:pt x="152387" y="185674"/>
                </a:lnTo>
                <a:lnTo>
                  <a:pt x="152387" y="180594"/>
                </a:lnTo>
                <a:lnTo>
                  <a:pt x="155117" y="164592"/>
                </a:lnTo>
                <a:lnTo>
                  <a:pt x="156032" y="162433"/>
                </a:lnTo>
                <a:lnTo>
                  <a:pt x="157124" y="160909"/>
                </a:lnTo>
                <a:lnTo>
                  <a:pt x="158407" y="159893"/>
                </a:lnTo>
                <a:lnTo>
                  <a:pt x="159677" y="158877"/>
                </a:lnTo>
                <a:lnTo>
                  <a:pt x="161137" y="158369"/>
                </a:lnTo>
                <a:lnTo>
                  <a:pt x="162775" y="158369"/>
                </a:lnTo>
                <a:lnTo>
                  <a:pt x="282117" y="158369"/>
                </a:lnTo>
                <a:lnTo>
                  <a:pt x="285026" y="158369"/>
                </a:lnTo>
                <a:lnTo>
                  <a:pt x="287616" y="158877"/>
                </a:lnTo>
                <a:lnTo>
                  <a:pt x="289902" y="159893"/>
                </a:lnTo>
                <a:lnTo>
                  <a:pt x="292176" y="160909"/>
                </a:lnTo>
                <a:lnTo>
                  <a:pt x="294182" y="162433"/>
                </a:lnTo>
                <a:lnTo>
                  <a:pt x="295909" y="164465"/>
                </a:lnTo>
                <a:lnTo>
                  <a:pt x="297637" y="166370"/>
                </a:lnTo>
                <a:lnTo>
                  <a:pt x="298957" y="168783"/>
                </a:lnTo>
                <a:lnTo>
                  <a:pt x="299872" y="171704"/>
                </a:lnTo>
                <a:lnTo>
                  <a:pt x="300774" y="174498"/>
                </a:lnTo>
                <a:lnTo>
                  <a:pt x="301231" y="177673"/>
                </a:lnTo>
                <a:lnTo>
                  <a:pt x="301231" y="181356"/>
                </a:lnTo>
                <a:lnTo>
                  <a:pt x="301231" y="321945"/>
                </a:lnTo>
                <a:lnTo>
                  <a:pt x="301231" y="327406"/>
                </a:lnTo>
                <a:lnTo>
                  <a:pt x="300278" y="332232"/>
                </a:lnTo>
                <a:lnTo>
                  <a:pt x="298361" y="336296"/>
                </a:lnTo>
                <a:lnTo>
                  <a:pt x="296456" y="340487"/>
                </a:lnTo>
                <a:lnTo>
                  <a:pt x="258022" y="355274"/>
                </a:lnTo>
                <a:lnTo>
                  <a:pt x="216215" y="363293"/>
                </a:lnTo>
                <a:lnTo>
                  <a:pt x="180251" y="365379"/>
                </a:lnTo>
                <a:lnTo>
                  <a:pt x="159641" y="364618"/>
                </a:lnTo>
                <a:lnTo>
                  <a:pt x="121750" y="358574"/>
                </a:lnTo>
                <a:lnTo>
                  <a:pt x="73567" y="338375"/>
                </a:lnTo>
                <a:lnTo>
                  <a:pt x="36869" y="305841"/>
                </a:lnTo>
                <a:lnTo>
                  <a:pt x="12293" y="261747"/>
                </a:lnTo>
                <a:lnTo>
                  <a:pt x="768" y="207043"/>
                </a:lnTo>
                <a:lnTo>
                  <a:pt x="0" y="186562"/>
                </a:lnTo>
                <a:lnTo>
                  <a:pt x="819" y="165395"/>
                </a:lnTo>
                <a:lnTo>
                  <a:pt x="7372" y="126394"/>
                </a:lnTo>
                <a:lnTo>
                  <a:pt x="28951" y="76628"/>
                </a:lnTo>
                <a:lnTo>
                  <a:pt x="62896" y="38526"/>
                </a:lnTo>
                <a:lnTo>
                  <a:pt x="108292" y="12827"/>
                </a:lnTo>
                <a:lnTo>
                  <a:pt x="163664" y="807"/>
                </a:lnTo>
                <a:lnTo>
                  <a:pt x="184073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50761" y="513587"/>
            <a:ext cx="334645" cy="366395"/>
          </a:xfrm>
          <a:custGeom>
            <a:avLst/>
            <a:gdLst/>
            <a:ahLst/>
            <a:cxnLst/>
            <a:rect l="l" t="t" r="r" b="b"/>
            <a:pathLst>
              <a:path w="334645" h="366394">
                <a:moveTo>
                  <a:pt x="170687" y="0"/>
                </a:moveTo>
                <a:lnTo>
                  <a:pt x="225602" y="6000"/>
                </a:lnTo>
                <a:lnTo>
                  <a:pt x="269751" y="24193"/>
                </a:lnTo>
                <a:lnTo>
                  <a:pt x="302575" y="55219"/>
                </a:lnTo>
                <a:lnTo>
                  <a:pt x="324027" y="99313"/>
                </a:lnTo>
                <a:lnTo>
                  <a:pt x="333886" y="156696"/>
                </a:lnTo>
                <a:lnTo>
                  <a:pt x="334543" y="178815"/>
                </a:lnTo>
                <a:lnTo>
                  <a:pt x="333860" y="200245"/>
                </a:lnTo>
                <a:lnTo>
                  <a:pt x="328397" y="239627"/>
                </a:lnTo>
                <a:lnTo>
                  <a:pt x="310029" y="289575"/>
                </a:lnTo>
                <a:lnTo>
                  <a:pt x="279691" y="327737"/>
                </a:lnTo>
                <a:lnTo>
                  <a:pt x="237731" y="353187"/>
                </a:lnTo>
                <a:lnTo>
                  <a:pt x="184401" y="365099"/>
                </a:lnTo>
                <a:lnTo>
                  <a:pt x="164134" y="365887"/>
                </a:lnTo>
                <a:lnTo>
                  <a:pt x="144170" y="365220"/>
                </a:lnTo>
                <a:lnTo>
                  <a:pt x="92163" y="355219"/>
                </a:lnTo>
                <a:lnTo>
                  <a:pt x="51844" y="332609"/>
                </a:lnTo>
                <a:lnTo>
                  <a:pt x="23039" y="297116"/>
                </a:lnTo>
                <a:lnTo>
                  <a:pt x="5759" y="248102"/>
                </a:lnTo>
                <a:lnTo>
                  <a:pt x="640" y="207716"/>
                </a:lnTo>
                <a:lnTo>
                  <a:pt x="0" y="185165"/>
                </a:lnTo>
                <a:lnTo>
                  <a:pt x="683" y="164260"/>
                </a:lnTo>
                <a:lnTo>
                  <a:pt x="6145" y="125640"/>
                </a:lnTo>
                <a:lnTo>
                  <a:pt x="24504" y="76231"/>
                </a:lnTo>
                <a:lnTo>
                  <a:pt x="54846" y="38348"/>
                </a:lnTo>
                <a:lnTo>
                  <a:pt x="96812" y="12826"/>
                </a:lnTo>
                <a:lnTo>
                  <a:pt x="150297" y="807"/>
                </a:lnTo>
                <a:lnTo>
                  <a:pt x="170687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65860" y="970788"/>
            <a:ext cx="166115" cy="838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179588" y="708025"/>
            <a:ext cx="139052" cy="5626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175016" y="703452"/>
            <a:ext cx="148196" cy="6540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359408" y="865632"/>
            <a:ext cx="4084320" cy="38404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372616" y="513587"/>
            <a:ext cx="4057269" cy="36588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438528" y="713231"/>
            <a:ext cx="120015" cy="10972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757552" y="587375"/>
            <a:ext cx="100330" cy="150495"/>
          </a:xfrm>
          <a:custGeom>
            <a:avLst/>
            <a:gdLst/>
            <a:ahLst/>
            <a:cxnLst/>
            <a:rect l="l" t="t" r="r" b="b"/>
            <a:pathLst>
              <a:path w="100330" h="150495">
                <a:moveTo>
                  <a:pt x="49911" y="0"/>
                </a:moveTo>
                <a:lnTo>
                  <a:pt x="0" y="150113"/>
                </a:lnTo>
                <a:lnTo>
                  <a:pt x="100203" y="150113"/>
                </a:lnTo>
                <a:lnTo>
                  <a:pt x="50292" y="0"/>
                </a:lnTo>
                <a:lnTo>
                  <a:pt x="49911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622295" y="571500"/>
            <a:ext cx="156845" cy="24955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945126" y="570230"/>
            <a:ext cx="106934" cy="10934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101085" y="570230"/>
            <a:ext cx="106934" cy="10934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438528" y="569087"/>
            <a:ext cx="101727" cy="10096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964304" y="572516"/>
            <a:ext cx="184150" cy="248285"/>
          </a:xfrm>
          <a:custGeom>
            <a:avLst/>
            <a:gdLst/>
            <a:ahLst/>
            <a:cxnLst/>
            <a:rect l="l" t="t" r="r" b="b"/>
            <a:pathLst>
              <a:path w="184150" h="248284">
                <a:moveTo>
                  <a:pt x="92837" y="0"/>
                </a:moveTo>
                <a:lnTo>
                  <a:pt x="48641" y="10033"/>
                </a:lnTo>
                <a:lnTo>
                  <a:pt x="19939" y="36703"/>
                </a:lnTo>
                <a:lnTo>
                  <a:pt x="4445" y="75564"/>
                </a:lnTo>
                <a:lnTo>
                  <a:pt x="0" y="122682"/>
                </a:lnTo>
                <a:lnTo>
                  <a:pt x="263" y="136782"/>
                </a:lnTo>
                <a:lnTo>
                  <a:pt x="4318" y="174751"/>
                </a:lnTo>
                <a:lnTo>
                  <a:pt x="19050" y="214122"/>
                </a:lnTo>
                <a:lnTo>
                  <a:pt x="56249" y="242901"/>
                </a:lnTo>
                <a:lnTo>
                  <a:pt x="90932" y="247776"/>
                </a:lnTo>
                <a:lnTo>
                  <a:pt x="103624" y="247157"/>
                </a:lnTo>
                <a:lnTo>
                  <a:pt x="143577" y="232560"/>
                </a:lnTo>
                <a:lnTo>
                  <a:pt x="168876" y="202368"/>
                </a:lnTo>
                <a:lnTo>
                  <a:pt x="181250" y="160275"/>
                </a:lnTo>
                <a:lnTo>
                  <a:pt x="183769" y="123825"/>
                </a:lnTo>
                <a:lnTo>
                  <a:pt x="183505" y="110156"/>
                </a:lnTo>
                <a:lnTo>
                  <a:pt x="176877" y="62128"/>
                </a:lnTo>
                <a:lnTo>
                  <a:pt x="158795" y="26392"/>
                </a:lnTo>
                <a:lnTo>
                  <a:pt x="127234" y="5036"/>
                </a:lnTo>
                <a:lnTo>
                  <a:pt x="92837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877815" y="519811"/>
            <a:ext cx="262255" cy="355600"/>
          </a:xfrm>
          <a:custGeom>
            <a:avLst/>
            <a:gdLst/>
            <a:ahLst/>
            <a:cxnLst/>
            <a:rect l="l" t="t" r="r" b="b"/>
            <a:pathLst>
              <a:path w="262254" h="355600">
                <a:moveTo>
                  <a:pt x="21336" y="0"/>
                </a:moveTo>
                <a:lnTo>
                  <a:pt x="112903" y="0"/>
                </a:lnTo>
                <a:lnTo>
                  <a:pt x="122174" y="0"/>
                </a:lnTo>
                <a:lnTo>
                  <a:pt x="129794" y="253"/>
                </a:lnTo>
                <a:lnTo>
                  <a:pt x="135762" y="635"/>
                </a:lnTo>
                <a:lnTo>
                  <a:pt x="141859" y="1015"/>
                </a:lnTo>
                <a:lnTo>
                  <a:pt x="147320" y="1397"/>
                </a:lnTo>
                <a:lnTo>
                  <a:pt x="190500" y="12318"/>
                </a:lnTo>
                <a:lnTo>
                  <a:pt x="225079" y="37812"/>
                </a:lnTo>
                <a:lnTo>
                  <a:pt x="242363" y="77168"/>
                </a:lnTo>
                <a:lnTo>
                  <a:pt x="243967" y="97027"/>
                </a:lnTo>
                <a:lnTo>
                  <a:pt x="243681" y="105695"/>
                </a:lnTo>
                <a:lnTo>
                  <a:pt x="233886" y="143192"/>
                </a:lnTo>
                <a:lnTo>
                  <a:pt x="204597" y="175387"/>
                </a:lnTo>
                <a:lnTo>
                  <a:pt x="175387" y="188975"/>
                </a:lnTo>
                <a:lnTo>
                  <a:pt x="180721" y="191642"/>
                </a:lnTo>
                <a:lnTo>
                  <a:pt x="185674" y="194690"/>
                </a:lnTo>
                <a:lnTo>
                  <a:pt x="190246" y="198374"/>
                </a:lnTo>
                <a:lnTo>
                  <a:pt x="194945" y="201929"/>
                </a:lnTo>
                <a:lnTo>
                  <a:pt x="199262" y="206375"/>
                </a:lnTo>
                <a:lnTo>
                  <a:pt x="203326" y="211581"/>
                </a:lnTo>
                <a:lnTo>
                  <a:pt x="207518" y="216788"/>
                </a:lnTo>
                <a:lnTo>
                  <a:pt x="225679" y="251840"/>
                </a:lnTo>
                <a:lnTo>
                  <a:pt x="255397" y="321437"/>
                </a:lnTo>
                <a:lnTo>
                  <a:pt x="258191" y="328422"/>
                </a:lnTo>
                <a:lnTo>
                  <a:pt x="259969" y="333501"/>
                </a:lnTo>
                <a:lnTo>
                  <a:pt x="260858" y="336676"/>
                </a:lnTo>
                <a:lnTo>
                  <a:pt x="261747" y="339851"/>
                </a:lnTo>
                <a:lnTo>
                  <a:pt x="262255" y="342391"/>
                </a:lnTo>
                <a:lnTo>
                  <a:pt x="262255" y="344169"/>
                </a:lnTo>
                <a:lnTo>
                  <a:pt x="262255" y="346201"/>
                </a:lnTo>
                <a:lnTo>
                  <a:pt x="231521" y="355091"/>
                </a:lnTo>
                <a:lnTo>
                  <a:pt x="222376" y="355091"/>
                </a:lnTo>
                <a:lnTo>
                  <a:pt x="214757" y="355091"/>
                </a:lnTo>
                <a:lnTo>
                  <a:pt x="193294" y="352425"/>
                </a:lnTo>
                <a:lnTo>
                  <a:pt x="190626" y="351536"/>
                </a:lnTo>
                <a:lnTo>
                  <a:pt x="188722" y="350265"/>
                </a:lnTo>
                <a:lnTo>
                  <a:pt x="187706" y="348614"/>
                </a:lnTo>
                <a:lnTo>
                  <a:pt x="186562" y="347090"/>
                </a:lnTo>
                <a:lnTo>
                  <a:pt x="185674" y="345186"/>
                </a:lnTo>
                <a:lnTo>
                  <a:pt x="184912" y="343026"/>
                </a:lnTo>
                <a:lnTo>
                  <a:pt x="153288" y="264160"/>
                </a:lnTo>
                <a:lnTo>
                  <a:pt x="134366" y="227711"/>
                </a:lnTo>
                <a:lnTo>
                  <a:pt x="101981" y="208914"/>
                </a:lnTo>
                <a:lnTo>
                  <a:pt x="94234" y="208914"/>
                </a:lnTo>
                <a:lnTo>
                  <a:pt x="71882" y="208914"/>
                </a:lnTo>
                <a:lnTo>
                  <a:pt x="71882" y="343662"/>
                </a:lnTo>
                <a:lnTo>
                  <a:pt x="71882" y="345439"/>
                </a:lnTo>
                <a:lnTo>
                  <a:pt x="71247" y="347090"/>
                </a:lnTo>
                <a:lnTo>
                  <a:pt x="70104" y="348488"/>
                </a:lnTo>
                <a:lnTo>
                  <a:pt x="68961" y="350012"/>
                </a:lnTo>
                <a:lnTo>
                  <a:pt x="66929" y="351154"/>
                </a:lnTo>
                <a:lnTo>
                  <a:pt x="64262" y="352043"/>
                </a:lnTo>
                <a:lnTo>
                  <a:pt x="61468" y="352933"/>
                </a:lnTo>
                <a:lnTo>
                  <a:pt x="57912" y="353694"/>
                </a:lnTo>
                <a:lnTo>
                  <a:pt x="53339" y="354202"/>
                </a:lnTo>
                <a:lnTo>
                  <a:pt x="48768" y="354838"/>
                </a:lnTo>
                <a:lnTo>
                  <a:pt x="42925" y="355091"/>
                </a:lnTo>
                <a:lnTo>
                  <a:pt x="35813" y="355091"/>
                </a:lnTo>
                <a:lnTo>
                  <a:pt x="28956" y="355091"/>
                </a:lnTo>
                <a:lnTo>
                  <a:pt x="23113" y="354838"/>
                </a:lnTo>
                <a:lnTo>
                  <a:pt x="18542" y="354202"/>
                </a:lnTo>
                <a:lnTo>
                  <a:pt x="13843" y="353694"/>
                </a:lnTo>
                <a:lnTo>
                  <a:pt x="10160" y="352933"/>
                </a:lnTo>
                <a:lnTo>
                  <a:pt x="7493" y="352043"/>
                </a:lnTo>
                <a:lnTo>
                  <a:pt x="4699" y="351154"/>
                </a:lnTo>
                <a:lnTo>
                  <a:pt x="2794" y="350012"/>
                </a:lnTo>
                <a:lnTo>
                  <a:pt x="1650" y="348488"/>
                </a:lnTo>
                <a:lnTo>
                  <a:pt x="635" y="347090"/>
                </a:lnTo>
                <a:lnTo>
                  <a:pt x="0" y="345439"/>
                </a:lnTo>
                <a:lnTo>
                  <a:pt x="0" y="343662"/>
                </a:lnTo>
                <a:lnTo>
                  <a:pt x="0" y="22733"/>
                </a:lnTo>
                <a:lnTo>
                  <a:pt x="0" y="14731"/>
                </a:lnTo>
                <a:lnTo>
                  <a:pt x="2159" y="8889"/>
                </a:lnTo>
                <a:lnTo>
                  <a:pt x="6223" y="5334"/>
                </a:lnTo>
                <a:lnTo>
                  <a:pt x="10287" y="1777"/>
                </a:lnTo>
                <a:lnTo>
                  <a:pt x="15367" y="0"/>
                </a:lnTo>
                <a:lnTo>
                  <a:pt x="21336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605020" y="519811"/>
            <a:ext cx="209550" cy="353695"/>
          </a:xfrm>
          <a:custGeom>
            <a:avLst/>
            <a:gdLst/>
            <a:ahLst/>
            <a:cxnLst/>
            <a:rect l="l" t="t" r="r" b="b"/>
            <a:pathLst>
              <a:path w="209550" h="353694">
                <a:moveTo>
                  <a:pt x="21335" y="0"/>
                </a:moveTo>
                <a:lnTo>
                  <a:pt x="197738" y="0"/>
                </a:lnTo>
                <a:lnTo>
                  <a:pt x="199389" y="0"/>
                </a:lnTo>
                <a:lnTo>
                  <a:pt x="200913" y="508"/>
                </a:lnTo>
                <a:lnTo>
                  <a:pt x="202183" y="1397"/>
                </a:lnTo>
                <a:lnTo>
                  <a:pt x="203453" y="2286"/>
                </a:lnTo>
                <a:lnTo>
                  <a:pt x="204469" y="3937"/>
                </a:lnTo>
                <a:lnTo>
                  <a:pt x="208152" y="22987"/>
                </a:lnTo>
                <a:lnTo>
                  <a:pt x="208152" y="28448"/>
                </a:lnTo>
                <a:lnTo>
                  <a:pt x="208152" y="33527"/>
                </a:lnTo>
                <a:lnTo>
                  <a:pt x="199389" y="56261"/>
                </a:lnTo>
                <a:lnTo>
                  <a:pt x="197738" y="56261"/>
                </a:lnTo>
                <a:lnTo>
                  <a:pt x="71627" y="56261"/>
                </a:lnTo>
                <a:lnTo>
                  <a:pt x="71627" y="142621"/>
                </a:lnTo>
                <a:lnTo>
                  <a:pt x="178434" y="142621"/>
                </a:lnTo>
                <a:lnTo>
                  <a:pt x="180085" y="142621"/>
                </a:lnTo>
                <a:lnTo>
                  <a:pt x="188340" y="157225"/>
                </a:lnTo>
                <a:lnTo>
                  <a:pt x="188849" y="160781"/>
                </a:lnTo>
                <a:lnTo>
                  <a:pt x="189102" y="165100"/>
                </a:lnTo>
                <a:lnTo>
                  <a:pt x="189102" y="170179"/>
                </a:lnTo>
                <a:lnTo>
                  <a:pt x="189102" y="175513"/>
                </a:lnTo>
                <a:lnTo>
                  <a:pt x="188849" y="179831"/>
                </a:lnTo>
                <a:lnTo>
                  <a:pt x="188340" y="183261"/>
                </a:lnTo>
                <a:lnTo>
                  <a:pt x="187959" y="186816"/>
                </a:lnTo>
                <a:lnTo>
                  <a:pt x="182879" y="196087"/>
                </a:lnTo>
                <a:lnTo>
                  <a:pt x="181482" y="197103"/>
                </a:lnTo>
                <a:lnTo>
                  <a:pt x="180085" y="197485"/>
                </a:lnTo>
                <a:lnTo>
                  <a:pt x="178434" y="197485"/>
                </a:lnTo>
                <a:lnTo>
                  <a:pt x="71627" y="197485"/>
                </a:lnTo>
                <a:lnTo>
                  <a:pt x="71627" y="297179"/>
                </a:lnTo>
                <a:lnTo>
                  <a:pt x="198881" y="297179"/>
                </a:lnTo>
                <a:lnTo>
                  <a:pt x="200532" y="297179"/>
                </a:lnTo>
                <a:lnTo>
                  <a:pt x="202056" y="297688"/>
                </a:lnTo>
                <a:lnTo>
                  <a:pt x="203326" y="298703"/>
                </a:lnTo>
                <a:lnTo>
                  <a:pt x="204724" y="299719"/>
                </a:lnTo>
                <a:lnTo>
                  <a:pt x="208787" y="312038"/>
                </a:lnTo>
                <a:lnTo>
                  <a:pt x="209295" y="315594"/>
                </a:lnTo>
                <a:lnTo>
                  <a:pt x="209550" y="320039"/>
                </a:lnTo>
                <a:lnTo>
                  <a:pt x="209550" y="325374"/>
                </a:lnTo>
                <a:lnTo>
                  <a:pt x="209550" y="330580"/>
                </a:lnTo>
                <a:lnTo>
                  <a:pt x="209295" y="335025"/>
                </a:lnTo>
                <a:lnTo>
                  <a:pt x="208787" y="338581"/>
                </a:lnTo>
                <a:lnTo>
                  <a:pt x="208406" y="342138"/>
                </a:lnTo>
                <a:lnTo>
                  <a:pt x="203326" y="351916"/>
                </a:lnTo>
                <a:lnTo>
                  <a:pt x="202056" y="352933"/>
                </a:lnTo>
                <a:lnTo>
                  <a:pt x="200532" y="353440"/>
                </a:lnTo>
                <a:lnTo>
                  <a:pt x="198881" y="353440"/>
                </a:lnTo>
                <a:lnTo>
                  <a:pt x="21335" y="353440"/>
                </a:lnTo>
                <a:lnTo>
                  <a:pt x="15366" y="353440"/>
                </a:lnTo>
                <a:lnTo>
                  <a:pt x="10287" y="351663"/>
                </a:lnTo>
                <a:lnTo>
                  <a:pt x="6222" y="348106"/>
                </a:lnTo>
                <a:lnTo>
                  <a:pt x="2158" y="344550"/>
                </a:lnTo>
                <a:lnTo>
                  <a:pt x="0" y="338836"/>
                </a:lnTo>
                <a:lnTo>
                  <a:pt x="0" y="330835"/>
                </a:lnTo>
                <a:lnTo>
                  <a:pt x="0" y="22733"/>
                </a:lnTo>
                <a:lnTo>
                  <a:pt x="0" y="14731"/>
                </a:lnTo>
                <a:lnTo>
                  <a:pt x="2158" y="8889"/>
                </a:lnTo>
                <a:lnTo>
                  <a:pt x="6222" y="5334"/>
                </a:lnTo>
                <a:lnTo>
                  <a:pt x="10287" y="1777"/>
                </a:lnTo>
                <a:lnTo>
                  <a:pt x="15366" y="0"/>
                </a:lnTo>
                <a:lnTo>
                  <a:pt x="21335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349244" y="519811"/>
            <a:ext cx="209550" cy="353695"/>
          </a:xfrm>
          <a:custGeom>
            <a:avLst/>
            <a:gdLst/>
            <a:ahLst/>
            <a:cxnLst/>
            <a:rect l="l" t="t" r="r" b="b"/>
            <a:pathLst>
              <a:path w="209550" h="353694">
                <a:moveTo>
                  <a:pt x="21335" y="0"/>
                </a:moveTo>
                <a:lnTo>
                  <a:pt x="197738" y="0"/>
                </a:lnTo>
                <a:lnTo>
                  <a:pt x="199389" y="0"/>
                </a:lnTo>
                <a:lnTo>
                  <a:pt x="200913" y="508"/>
                </a:lnTo>
                <a:lnTo>
                  <a:pt x="202183" y="1397"/>
                </a:lnTo>
                <a:lnTo>
                  <a:pt x="203453" y="2286"/>
                </a:lnTo>
                <a:lnTo>
                  <a:pt x="204469" y="3937"/>
                </a:lnTo>
                <a:lnTo>
                  <a:pt x="208152" y="22987"/>
                </a:lnTo>
                <a:lnTo>
                  <a:pt x="208152" y="28448"/>
                </a:lnTo>
                <a:lnTo>
                  <a:pt x="208152" y="33527"/>
                </a:lnTo>
                <a:lnTo>
                  <a:pt x="199389" y="56261"/>
                </a:lnTo>
                <a:lnTo>
                  <a:pt x="197738" y="56261"/>
                </a:lnTo>
                <a:lnTo>
                  <a:pt x="71627" y="56261"/>
                </a:lnTo>
                <a:lnTo>
                  <a:pt x="71627" y="142621"/>
                </a:lnTo>
                <a:lnTo>
                  <a:pt x="178434" y="142621"/>
                </a:lnTo>
                <a:lnTo>
                  <a:pt x="180085" y="142621"/>
                </a:lnTo>
                <a:lnTo>
                  <a:pt x="188340" y="157225"/>
                </a:lnTo>
                <a:lnTo>
                  <a:pt x="188848" y="160781"/>
                </a:lnTo>
                <a:lnTo>
                  <a:pt x="189102" y="165100"/>
                </a:lnTo>
                <a:lnTo>
                  <a:pt x="189102" y="170179"/>
                </a:lnTo>
                <a:lnTo>
                  <a:pt x="189102" y="175513"/>
                </a:lnTo>
                <a:lnTo>
                  <a:pt x="188848" y="179831"/>
                </a:lnTo>
                <a:lnTo>
                  <a:pt x="188340" y="183261"/>
                </a:lnTo>
                <a:lnTo>
                  <a:pt x="187959" y="186816"/>
                </a:lnTo>
                <a:lnTo>
                  <a:pt x="182879" y="196087"/>
                </a:lnTo>
                <a:lnTo>
                  <a:pt x="181482" y="197103"/>
                </a:lnTo>
                <a:lnTo>
                  <a:pt x="180085" y="197485"/>
                </a:lnTo>
                <a:lnTo>
                  <a:pt x="178434" y="197485"/>
                </a:lnTo>
                <a:lnTo>
                  <a:pt x="71627" y="197485"/>
                </a:lnTo>
                <a:lnTo>
                  <a:pt x="71627" y="297179"/>
                </a:lnTo>
                <a:lnTo>
                  <a:pt x="198881" y="297179"/>
                </a:lnTo>
                <a:lnTo>
                  <a:pt x="200532" y="297179"/>
                </a:lnTo>
                <a:lnTo>
                  <a:pt x="202056" y="297688"/>
                </a:lnTo>
                <a:lnTo>
                  <a:pt x="203326" y="298703"/>
                </a:lnTo>
                <a:lnTo>
                  <a:pt x="204723" y="299719"/>
                </a:lnTo>
                <a:lnTo>
                  <a:pt x="208787" y="312038"/>
                </a:lnTo>
                <a:lnTo>
                  <a:pt x="209295" y="315594"/>
                </a:lnTo>
                <a:lnTo>
                  <a:pt x="209550" y="320039"/>
                </a:lnTo>
                <a:lnTo>
                  <a:pt x="209550" y="325374"/>
                </a:lnTo>
                <a:lnTo>
                  <a:pt x="209550" y="330580"/>
                </a:lnTo>
                <a:lnTo>
                  <a:pt x="209295" y="335025"/>
                </a:lnTo>
                <a:lnTo>
                  <a:pt x="208787" y="338581"/>
                </a:lnTo>
                <a:lnTo>
                  <a:pt x="208406" y="342138"/>
                </a:lnTo>
                <a:lnTo>
                  <a:pt x="203326" y="351916"/>
                </a:lnTo>
                <a:lnTo>
                  <a:pt x="202056" y="352933"/>
                </a:lnTo>
                <a:lnTo>
                  <a:pt x="200532" y="353440"/>
                </a:lnTo>
                <a:lnTo>
                  <a:pt x="198881" y="353440"/>
                </a:lnTo>
                <a:lnTo>
                  <a:pt x="21335" y="353440"/>
                </a:lnTo>
                <a:lnTo>
                  <a:pt x="15366" y="353440"/>
                </a:lnTo>
                <a:lnTo>
                  <a:pt x="10286" y="351663"/>
                </a:lnTo>
                <a:lnTo>
                  <a:pt x="6222" y="348106"/>
                </a:lnTo>
                <a:lnTo>
                  <a:pt x="2158" y="344550"/>
                </a:lnTo>
                <a:lnTo>
                  <a:pt x="0" y="338836"/>
                </a:lnTo>
                <a:lnTo>
                  <a:pt x="0" y="330835"/>
                </a:lnTo>
                <a:lnTo>
                  <a:pt x="0" y="22733"/>
                </a:lnTo>
                <a:lnTo>
                  <a:pt x="0" y="14731"/>
                </a:lnTo>
                <a:lnTo>
                  <a:pt x="2158" y="8889"/>
                </a:lnTo>
                <a:lnTo>
                  <a:pt x="6222" y="5334"/>
                </a:lnTo>
                <a:lnTo>
                  <a:pt x="10286" y="1777"/>
                </a:lnTo>
                <a:lnTo>
                  <a:pt x="15366" y="0"/>
                </a:lnTo>
                <a:lnTo>
                  <a:pt x="21335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033776" y="519811"/>
            <a:ext cx="262255" cy="355600"/>
          </a:xfrm>
          <a:custGeom>
            <a:avLst/>
            <a:gdLst/>
            <a:ahLst/>
            <a:cxnLst/>
            <a:rect l="l" t="t" r="r" b="b"/>
            <a:pathLst>
              <a:path w="262254" h="355600">
                <a:moveTo>
                  <a:pt x="21336" y="0"/>
                </a:moveTo>
                <a:lnTo>
                  <a:pt x="112903" y="0"/>
                </a:lnTo>
                <a:lnTo>
                  <a:pt x="122174" y="0"/>
                </a:lnTo>
                <a:lnTo>
                  <a:pt x="129793" y="253"/>
                </a:lnTo>
                <a:lnTo>
                  <a:pt x="135762" y="635"/>
                </a:lnTo>
                <a:lnTo>
                  <a:pt x="141859" y="1015"/>
                </a:lnTo>
                <a:lnTo>
                  <a:pt x="147319" y="1397"/>
                </a:lnTo>
                <a:lnTo>
                  <a:pt x="190500" y="12318"/>
                </a:lnTo>
                <a:lnTo>
                  <a:pt x="225079" y="37812"/>
                </a:lnTo>
                <a:lnTo>
                  <a:pt x="242363" y="77168"/>
                </a:lnTo>
                <a:lnTo>
                  <a:pt x="243966" y="97027"/>
                </a:lnTo>
                <a:lnTo>
                  <a:pt x="243681" y="105695"/>
                </a:lnTo>
                <a:lnTo>
                  <a:pt x="233886" y="143192"/>
                </a:lnTo>
                <a:lnTo>
                  <a:pt x="204597" y="175387"/>
                </a:lnTo>
                <a:lnTo>
                  <a:pt x="175387" y="188975"/>
                </a:lnTo>
                <a:lnTo>
                  <a:pt x="180721" y="191642"/>
                </a:lnTo>
                <a:lnTo>
                  <a:pt x="185674" y="194690"/>
                </a:lnTo>
                <a:lnTo>
                  <a:pt x="190246" y="198374"/>
                </a:lnTo>
                <a:lnTo>
                  <a:pt x="194944" y="201929"/>
                </a:lnTo>
                <a:lnTo>
                  <a:pt x="199262" y="206375"/>
                </a:lnTo>
                <a:lnTo>
                  <a:pt x="203326" y="211581"/>
                </a:lnTo>
                <a:lnTo>
                  <a:pt x="207518" y="216788"/>
                </a:lnTo>
                <a:lnTo>
                  <a:pt x="225678" y="251840"/>
                </a:lnTo>
                <a:lnTo>
                  <a:pt x="255397" y="321437"/>
                </a:lnTo>
                <a:lnTo>
                  <a:pt x="258190" y="328422"/>
                </a:lnTo>
                <a:lnTo>
                  <a:pt x="259969" y="333501"/>
                </a:lnTo>
                <a:lnTo>
                  <a:pt x="260858" y="336676"/>
                </a:lnTo>
                <a:lnTo>
                  <a:pt x="261747" y="339851"/>
                </a:lnTo>
                <a:lnTo>
                  <a:pt x="262254" y="342391"/>
                </a:lnTo>
                <a:lnTo>
                  <a:pt x="262254" y="344169"/>
                </a:lnTo>
                <a:lnTo>
                  <a:pt x="262254" y="346201"/>
                </a:lnTo>
                <a:lnTo>
                  <a:pt x="231521" y="355091"/>
                </a:lnTo>
                <a:lnTo>
                  <a:pt x="222376" y="355091"/>
                </a:lnTo>
                <a:lnTo>
                  <a:pt x="214756" y="355091"/>
                </a:lnTo>
                <a:lnTo>
                  <a:pt x="193294" y="352425"/>
                </a:lnTo>
                <a:lnTo>
                  <a:pt x="190626" y="351536"/>
                </a:lnTo>
                <a:lnTo>
                  <a:pt x="188722" y="350265"/>
                </a:lnTo>
                <a:lnTo>
                  <a:pt x="187706" y="348614"/>
                </a:lnTo>
                <a:lnTo>
                  <a:pt x="186562" y="347090"/>
                </a:lnTo>
                <a:lnTo>
                  <a:pt x="185674" y="345186"/>
                </a:lnTo>
                <a:lnTo>
                  <a:pt x="184912" y="343026"/>
                </a:lnTo>
                <a:lnTo>
                  <a:pt x="153288" y="264160"/>
                </a:lnTo>
                <a:lnTo>
                  <a:pt x="134366" y="227711"/>
                </a:lnTo>
                <a:lnTo>
                  <a:pt x="101981" y="208914"/>
                </a:lnTo>
                <a:lnTo>
                  <a:pt x="94234" y="208914"/>
                </a:lnTo>
                <a:lnTo>
                  <a:pt x="71881" y="208914"/>
                </a:lnTo>
                <a:lnTo>
                  <a:pt x="71881" y="343662"/>
                </a:lnTo>
                <a:lnTo>
                  <a:pt x="71881" y="345439"/>
                </a:lnTo>
                <a:lnTo>
                  <a:pt x="71247" y="347090"/>
                </a:lnTo>
                <a:lnTo>
                  <a:pt x="70104" y="348488"/>
                </a:lnTo>
                <a:lnTo>
                  <a:pt x="68961" y="350012"/>
                </a:lnTo>
                <a:lnTo>
                  <a:pt x="66929" y="351154"/>
                </a:lnTo>
                <a:lnTo>
                  <a:pt x="64262" y="352043"/>
                </a:lnTo>
                <a:lnTo>
                  <a:pt x="61468" y="352933"/>
                </a:lnTo>
                <a:lnTo>
                  <a:pt x="57912" y="353694"/>
                </a:lnTo>
                <a:lnTo>
                  <a:pt x="53340" y="354202"/>
                </a:lnTo>
                <a:lnTo>
                  <a:pt x="48768" y="354838"/>
                </a:lnTo>
                <a:lnTo>
                  <a:pt x="42925" y="355091"/>
                </a:lnTo>
                <a:lnTo>
                  <a:pt x="35813" y="355091"/>
                </a:lnTo>
                <a:lnTo>
                  <a:pt x="28956" y="355091"/>
                </a:lnTo>
                <a:lnTo>
                  <a:pt x="23113" y="354838"/>
                </a:lnTo>
                <a:lnTo>
                  <a:pt x="18542" y="354202"/>
                </a:lnTo>
                <a:lnTo>
                  <a:pt x="13843" y="353694"/>
                </a:lnTo>
                <a:lnTo>
                  <a:pt x="10160" y="352933"/>
                </a:lnTo>
                <a:lnTo>
                  <a:pt x="7493" y="352043"/>
                </a:lnTo>
                <a:lnTo>
                  <a:pt x="4699" y="351154"/>
                </a:lnTo>
                <a:lnTo>
                  <a:pt x="2793" y="350012"/>
                </a:lnTo>
                <a:lnTo>
                  <a:pt x="1650" y="348488"/>
                </a:lnTo>
                <a:lnTo>
                  <a:pt x="635" y="347090"/>
                </a:lnTo>
                <a:lnTo>
                  <a:pt x="0" y="345439"/>
                </a:lnTo>
                <a:lnTo>
                  <a:pt x="0" y="343662"/>
                </a:lnTo>
                <a:lnTo>
                  <a:pt x="0" y="22733"/>
                </a:lnTo>
                <a:lnTo>
                  <a:pt x="0" y="14731"/>
                </a:lnTo>
                <a:lnTo>
                  <a:pt x="2159" y="8889"/>
                </a:lnTo>
                <a:lnTo>
                  <a:pt x="6223" y="5334"/>
                </a:lnTo>
                <a:lnTo>
                  <a:pt x="10287" y="1777"/>
                </a:lnTo>
                <a:lnTo>
                  <a:pt x="15367" y="0"/>
                </a:lnTo>
                <a:lnTo>
                  <a:pt x="21336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555239" y="519811"/>
            <a:ext cx="294005" cy="353695"/>
          </a:xfrm>
          <a:custGeom>
            <a:avLst/>
            <a:gdLst/>
            <a:ahLst/>
            <a:cxnLst/>
            <a:rect l="l" t="t" r="r" b="b"/>
            <a:pathLst>
              <a:path w="294005" h="353694">
                <a:moveTo>
                  <a:pt x="21336" y="0"/>
                </a:moveTo>
                <a:lnTo>
                  <a:pt x="112014" y="0"/>
                </a:lnTo>
                <a:lnTo>
                  <a:pt x="134750" y="690"/>
                </a:lnTo>
                <a:lnTo>
                  <a:pt x="174843" y="6215"/>
                </a:lnTo>
                <a:lnTo>
                  <a:pt x="222519" y="24876"/>
                </a:lnTo>
                <a:lnTo>
                  <a:pt x="258222" y="55423"/>
                </a:lnTo>
                <a:lnTo>
                  <a:pt x="281940" y="97536"/>
                </a:lnTo>
                <a:lnTo>
                  <a:pt x="292887" y="151167"/>
                </a:lnTo>
                <a:lnTo>
                  <a:pt x="293624" y="171576"/>
                </a:lnTo>
                <a:lnTo>
                  <a:pt x="292836" y="194986"/>
                </a:lnTo>
                <a:lnTo>
                  <a:pt x="286498" y="236567"/>
                </a:lnTo>
                <a:lnTo>
                  <a:pt x="265461" y="286099"/>
                </a:lnTo>
                <a:lnTo>
                  <a:pt x="231945" y="321311"/>
                </a:lnTo>
                <a:lnTo>
                  <a:pt x="186690" y="343153"/>
                </a:lnTo>
                <a:lnTo>
                  <a:pt x="128432" y="352798"/>
                </a:lnTo>
                <a:lnTo>
                  <a:pt x="105791" y="353440"/>
                </a:lnTo>
                <a:lnTo>
                  <a:pt x="21336" y="353440"/>
                </a:lnTo>
                <a:lnTo>
                  <a:pt x="15367" y="353440"/>
                </a:lnTo>
                <a:lnTo>
                  <a:pt x="10287" y="351663"/>
                </a:lnTo>
                <a:lnTo>
                  <a:pt x="6223" y="348106"/>
                </a:lnTo>
                <a:lnTo>
                  <a:pt x="2159" y="344550"/>
                </a:lnTo>
                <a:lnTo>
                  <a:pt x="0" y="338836"/>
                </a:lnTo>
                <a:lnTo>
                  <a:pt x="0" y="330835"/>
                </a:lnTo>
                <a:lnTo>
                  <a:pt x="0" y="22733"/>
                </a:lnTo>
                <a:lnTo>
                  <a:pt x="0" y="14731"/>
                </a:lnTo>
                <a:lnTo>
                  <a:pt x="2159" y="8889"/>
                </a:lnTo>
                <a:lnTo>
                  <a:pt x="6223" y="5334"/>
                </a:lnTo>
                <a:lnTo>
                  <a:pt x="10287" y="1777"/>
                </a:lnTo>
                <a:lnTo>
                  <a:pt x="15367" y="0"/>
                </a:lnTo>
                <a:lnTo>
                  <a:pt x="21336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282444" y="519811"/>
            <a:ext cx="209550" cy="353695"/>
          </a:xfrm>
          <a:custGeom>
            <a:avLst/>
            <a:gdLst/>
            <a:ahLst/>
            <a:cxnLst/>
            <a:rect l="l" t="t" r="r" b="b"/>
            <a:pathLst>
              <a:path w="209550" h="353694">
                <a:moveTo>
                  <a:pt x="21336" y="0"/>
                </a:moveTo>
                <a:lnTo>
                  <a:pt x="197738" y="0"/>
                </a:lnTo>
                <a:lnTo>
                  <a:pt x="199389" y="0"/>
                </a:lnTo>
                <a:lnTo>
                  <a:pt x="200913" y="508"/>
                </a:lnTo>
                <a:lnTo>
                  <a:pt x="202183" y="1397"/>
                </a:lnTo>
                <a:lnTo>
                  <a:pt x="203454" y="2286"/>
                </a:lnTo>
                <a:lnTo>
                  <a:pt x="204469" y="3937"/>
                </a:lnTo>
                <a:lnTo>
                  <a:pt x="208153" y="22987"/>
                </a:lnTo>
                <a:lnTo>
                  <a:pt x="208153" y="28448"/>
                </a:lnTo>
                <a:lnTo>
                  <a:pt x="208153" y="33527"/>
                </a:lnTo>
                <a:lnTo>
                  <a:pt x="199389" y="56261"/>
                </a:lnTo>
                <a:lnTo>
                  <a:pt x="197738" y="56261"/>
                </a:lnTo>
                <a:lnTo>
                  <a:pt x="71628" y="56261"/>
                </a:lnTo>
                <a:lnTo>
                  <a:pt x="71628" y="142621"/>
                </a:lnTo>
                <a:lnTo>
                  <a:pt x="178435" y="142621"/>
                </a:lnTo>
                <a:lnTo>
                  <a:pt x="180086" y="142621"/>
                </a:lnTo>
                <a:lnTo>
                  <a:pt x="188341" y="157225"/>
                </a:lnTo>
                <a:lnTo>
                  <a:pt x="188849" y="160781"/>
                </a:lnTo>
                <a:lnTo>
                  <a:pt x="189103" y="165100"/>
                </a:lnTo>
                <a:lnTo>
                  <a:pt x="189103" y="170179"/>
                </a:lnTo>
                <a:lnTo>
                  <a:pt x="189103" y="175513"/>
                </a:lnTo>
                <a:lnTo>
                  <a:pt x="188849" y="179831"/>
                </a:lnTo>
                <a:lnTo>
                  <a:pt x="188341" y="183261"/>
                </a:lnTo>
                <a:lnTo>
                  <a:pt x="187960" y="186816"/>
                </a:lnTo>
                <a:lnTo>
                  <a:pt x="182880" y="196087"/>
                </a:lnTo>
                <a:lnTo>
                  <a:pt x="181482" y="197103"/>
                </a:lnTo>
                <a:lnTo>
                  <a:pt x="180086" y="197485"/>
                </a:lnTo>
                <a:lnTo>
                  <a:pt x="178435" y="197485"/>
                </a:lnTo>
                <a:lnTo>
                  <a:pt x="71628" y="197485"/>
                </a:lnTo>
                <a:lnTo>
                  <a:pt x="71628" y="297179"/>
                </a:lnTo>
                <a:lnTo>
                  <a:pt x="198881" y="297179"/>
                </a:lnTo>
                <a:lnTo>
                  <a:pt x="200532" y="297179"/>
                </a:lnTo>
                <a:lnTo>
                  <a:pt x="202056" y="297688"/>
                </a:lnTo>
                <a:lnTo>
                  <a:pt x="203326" y="298703"/>
                </a:lnTo>
                <a:lnTo>
                  <a:pt x="204724" y="299719"/>
                </a:lnTo>
                <a:lnTo>
                  <a:pt x="208787" y="312038"/>
                </a:lnTo>
                <a:lnTo>
                  <a:pt x="209295" y="315594"/>
                </a:lnTo>
                <a:lnTo>
                  <a:pt x="209550" y="320039"/>
                </a:lnTo>
                <a:lnTo>
                  <a:pt x="209550" y="325374"/>
                </a:lnTo>
                <a:lnTo>
                  <a:pt x="209550" y="330580"/>
                </a:lnTo>
                <a:lnTo>
                  <a:pt x="209295" y="335025"/>
                </a:lnTo>
                <a:lnTo>
                  <a:pt x="208787" y="338581"/>
                </a:lnTo>
                <a:lnTo>
                  <a:pt x="208406" y="342138"/>
                </a:lnTo>
                <a:lnTo>
                  <a:pt x="203326" y="351916"/>
                </a:lnTo>
                <a:lnTo>
                  <a:pt x="202056" y="352933"/>
                </a:lnTo>
                <a:lnTo>
                  <a:pt x="200532" y="353440"/>
                </a:lnTo>
                <a:lnTo>
                  <a:pt x="198881" y="353440"/>
                </a:lnTo>
                <a:lnTo>
                  <a:pt x="21336" y="353440"/>
                </a:lnTo>
                <a:lnTo>
                  <a:pt x="15367" y="353440"/>
                </a:lnTo>
                <a:lnTo>
                  <a:pt x="10287" y="351663"/>
                </a:lnTo>
                <a:lnTo>
                  <a:pt x="6223" y="348106"/>
                </a:lnTo>
                <a:lnTo>
                  <a:pt x="2158" y="344550"/>
                </a:lnTo>
                <a:lnTo>
                  <a:pt x="0" y="338836"/>
                </a:lnTo>
                <a:lnTo>
                  <a:pt x="0" y="330835"/>
                </a:lnTo>
                <a:lnTo>
                  <a:pt x="0" y="22733"/>
                </a:lnTo>
                <a:lnTo>
                  <a:pt x="0" y="14731"/>
                </a:lnTo>
                <a:lnTo>
                  <a:pt x="2158" y="8889"/>
                </a:lnTo>
                <a:lnTo>
                  <a:pt x="6223" y="5334"/>
                </a:lnTo>
                <a:lnTo>
                  <a:pt x="10287" y="1777"/>
                </a:lnTo>
                <a:lnTo>
                  <a:pt x="15367" y="0"/>
                </a:lnTo>
                <a:lnTo>
                  <a:pt x="21336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372616" y="519811"/>
            <a:ext cx="255904" cy="353695"/>
          </a:xfrm>
          <a:custGeom>
            <a:avLst/>
            <a:gdLst/>
            <a:ahLst/>
            <a:cxnLst/>
            <a:rect l="l" t="t" r="r" b="b"/>
            <a:pathLst>
              <a:path w="255905" h="353694">
                <a:moveTo>
                  <a:pt x="21336" y="0"/>
                </a:moveTo>
                <a:lnTo>
                  <a:pt x="110109" y="0"/>
                </a:lnTo>
                <a:lnTo>
                  <a:pt x="125755" y="353"/>
                </a:lnTo>
                <a:lnTo>
                  <a:pt x="165100" y="5461"/>
                </a:lnTo>
                <a:lnTo>
                  <a:pt x="203072" y="22098"/>
                </a:lnTo>
                <a:lnTo>
                  <a:pt x="230288" y="58876"/>
                </a:lnTo>
                <a:lnTo>
                  <a:pt x="234950" y="89915"/>
                </a:lnTo>
                <a:lnTo>
                  <a:pt x="234950" y="98425"/>
                </a:lnTo>
                <a:lnTo>
                  <a:pt x="233806" y="106552"/>
                </a:lnTo>
                <a:lnTo>
                  <a:pt x="231647" y="114046"/>
                </a:lnTo>
                <a:lnTo>
                  <a:pt x="229489" y="121665"/>
                </a:lnTo>
                <a:lnTo>
                  <a:pt x="200533" y="155828"/>
                </a:lnTo>
                <a:lnTo>
                  <a:pt x="185800" y="162560"/>
                </a:lnTo>
                <a:lnTo>
                  <a:pt x="193163" y="164155"/>
                </a:lnTo>
                <a:lnTo>
                  <a:pt x="230703" y="184568"/>
                </a:lnTo>
                <a:lnTo>
                  <a:pt x="252851" y="222466"/>
                </a:lnTo>
                <a:lnTo>
                  <a:pt x="255904" y="247523"/>
                </a:lnTo>
                <a:lnTo>
                  <a:pt x="255593" y="256716"/>
                </a:lnTo>
                <a:lnTo>
                  <a:pt x="244602" y="296037"/>
                </a:lnTo>
                <a:lnTo>
                  <a:pt x="214630" y="328802"/>
                </a:lnTo>
                <a:lnTo>
                  <a:pt x="178802" y="345346"/>
                </a:lnTo>
                <a:lnTo>
                  <a:pt x="135620" y="352790"/>
                </a:lnTo>
                <a:lnTo>
                  <a:pt x="115315" y="353440"/>
                </a:lnTo>
                <a:lnTo>
                  <a:pt x="21336" y="353440"/>
                </a:lnTo>
                <a:lnTo>
                  <a:pt x="15367" y="353440"/>
                </a:lnTo>
                <a:lnTo>
                  <a:pt x="10287" y="351663"/>
                </a:lnTo>
                <a:lnTo>
                  <a:pt x="6222" y="348106"/>
                </a:lnTo>
                <a:lnTo>
                  <a:pt x="2159" y="344550"/>
                </a:lnTo>
                <a:lnTo>
                  <a:pt x="0" y="338836"/>
                </a:lnTo>
                <a:lnTo>
                  <a:pt x="0" y="330835"/>
                </a:lnTo>
                <a:lnTo>
                  <a:pt x="0" y="22733"/>
                </a:lnTo>
                <a:lnTo>
                  <a:pt x="0" y="14731"/>
                </a:lnTo>
                <a:lnTo>
                  <a:pt x="2159" y="8889"/>
                </a:lnTo>
                <a:lnTo>
                  <a:pt x="6222" y="5334"/>
                </a:lnTo>
                <a:lnTo>
                  <a:pt x="10287" y="1777"/>
                </a:lnTo>
                <a:lnTo>
                  <a:pt x="15367" y="0"/>
                </a:lnTo>
                <a:lnTo>
                  <a:pt x="21336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149088" y="518159"/>
            <a:ext cx="281305" cy="356870"/>
          </a:xfrm>
          <a:custGeom>
            <a:avLst/>
            <a:gdLst/>
            <a:ahLst/>
            <a:cxnLst/>
            <a:rect l="l" t="t" r="r" b="b"/>
            <a:pathLst>
              <a:path w="281304" h="356869">
                <a:moveTo>
                  <a:pt x="37719" y="0"/>
                </a:moveTo>
                <a:lnTo>
                  <a:pt x="46100" y="0"/>
                </a:lnTo>
                <a:lnTo>
                  <a:pt x="52704" y="253"/>
                </a:lnTo>
                <a:lnTo>
                  <a:pt x="76073" y="6603"/>
                </a:lnTo>
                <a:lnTo>
                  <a:pt x="77470" y="8254"/>
                </a:lnTo>
                <a:lnTo>
                  <a:pt x="119379" y="99694"/>
                </a:lnTo>
                <a:lnTo>
                  <a:pt x="136286" y="140509"/>
                </a:lnTo>
                <a:lnTo>
                  <a:pt x="141986" y="155448"/>
                </a:lnTo>
                <a:lnTo>
                  <a:pt x="142494" y="155448"/>
                </a:lnTo>
                <a:lnTo>
                  <a:pt x="158591" y="113204"/>
                </a:lnTo>
                <a:lnTo>
                  <a:pt x="202691" y="13969"/>
                </a:lnTo>
                <a:lnTo>
                  <a:pt x="203581" y="11049"/>
                </a:lnTo>
                <a:lnTo>
                  <a:pt x="212216" y="2793"/>
                </a:lnTo>
                <a:lnTo>
                  <a:pt x="214884" y="1650"/>
                </a:lnTo>
                <a:lnTo>
                  <a:pt x="218694" y="1015"/>
                </a:lnTo>
                <a:lnTo>
                  <a:pt x="223392" y="635"/>
                </a:lnTo>
                <a:lnTo>
                  <a:pt x="228091" y="253"/>
                </a:lnTo>
                <a:lnTo>
                  <a:pt x="234441" y="0"/>
                </a:lnTo>
                <a:lnTo>
                  <a:pt x="242188" y="0"/>
                </a:lnTo>
                <a:lnTo>
                  <a:pt x="252602" y="0"/>
                </a:lnTo>
                <a:lnTo>
                  <a:pt x="260731" y="253"/>
                </a:lnTo>
                <a:lnTo>
                  <a:pt x="266446" y="762"/>
                </a:lnTo>
                <a:lnTo>
                  <a:pt x="272161" y="1142"/>
                </a:lnTo>
                <a:lnTo>
                  <a:pt x="276098" y="2412"/>
                </a:lnTo>
                <a:lnTo>
                  <a:pt x="278129" y="4317"/>
                </a:lnTo>
                <a:lnTo>
                  <a:pt x="280288" y="6223"/>
                </a:lnTo>
                <a:lnTo>
                  <a:pt x="273050" y="28448"/>
                </a:lnTo>
                <a:lnTo>
                  <a:pt x="176402" y="220979"/>
                </a:lnTo>
                <a:lnTo>
                  <a:pt x="176402" y="345313"/>
                </a:lnTo>
                <a:lnTo>
                  <a:pt x="176402" y="347090"/>
                </a:lnTo>
                <a:lnTo>
                  <a:pt x="175767" y="348741"/>
                </a:lnTo>
                <a:lnTo>
                  <a:pt x="174625" y="350138"/>
                </a:lnTo>
                <a:lnTo>
                  <a:pt x="173482" y="351663"/>
                </a:lnTo>
                <a:lnTo>
                  <a:pt x="171450" y="352805"/>
                </a:lnTo>
                <a:lnTo>
                  <a:pt x="168783" y="353694"/>
                </a:lnTo>
                <a:lnTo>
                  <a:pt x="165988" y="354584"/>
                </a:lnTo>
                <a:lnTo>
                  <a:pt x="162306" y="355345"/>
                </a:lnTo>
                <a:lnTo>
                  <a:pt x="157734" y="355853"/>
                </a:lnTo>
                <a:lnTo>
                  <a:pt x="153035" y="356488"/>
                </a:lnTo>
                <a:lnTo>
                  <a:pt x="147320" y="356742"/>
                </a:lnTo>
                <a:lnTo>
                  <a:pt x="140335" y="356742"/>
                </a:lnTo>
                <a:lnTo>
                  <a:pt x="133223" y="356742"/>
                </a:lnTo>
                <a:lnTo>
                  <a:pt x="127381" y="356488"/>
                </a:lnTo>
                <a:lnTo>
                  <a:pt x="122936" y="355853"/>
                </a:lnTo>
                <a:lnTo>
                  <a:pt x="118363" y="355345"/>
                </a:lnTo>
                <a:lnTo>
                  <a:pt x="114681" y="354584"/>
                </a:lnTo>
                <a:lnTo>
                  <a:pt x="111887" y="353694"/>
                </a:lnTo>
                <a:lnTo>
                  <a:pt x="108965" y="352805"/>
                </a:lnTo>
                <a:lnTo>
                  <a:pt x="107061" y="351663"/>
                </a:lnTo>
                <a:lnTo>
                  <a:pt x="105917" y="350138"/>
                </a:lnTo>
                <a:lnTo>
                  <a:pt x="104901" y="348741"/>
                </a:lnTo>
                <a:lnTo>
                  <a:pt x="104266" y="347090"/>
                </a:lnTo>
                <a:lnTo>
                  <a:pt x="104266" y="345313"/>
                </a:lnTo>
                <a:lnTo>
                  <a:pt x="104266" y="220979"/>
                </a:lnTo>
                <a:lnTo>
                  <a:pt x="7620" y="28448"/>
                </a:lnTo>
                <a:lnTo>
                  <a:pt x="4190" y="21716"/>
                </a:lnTo>
                <a:lnTo>
                  <a:pt x="1904" y="16510"/>
                </a:lnTo>
                <a:lnTo>
                  <a:pt x="888" y="12700"/>
                </a:lnTo>
                <a:lnTo>
                  <a:pt x="0" y="9016"/>
                </a:lnTo>
                <a:lnTo>
                  <a:pt x="508" y="6223"/>
                </a:lnTo>
                <a:lnTo>
                  <a:pt x="2539" y="4317"/>
                </a:lnTo>
                <a:lnTo>
                  <a:pt x="4699" y="2412"/>
                </a:lnTo>
                <a:lnTo>
                  <a:pt x="8509" y="1142"/>
                </a:lnTo>
                <a:lnTo>
                  <a:pt x="14224" y="762"/>
                </a:lnTo>
                <a:lnTo>
                  <a:pt x="19812" y="253"/>
                </a:lnTo>
                <a:lnTo>
                  <a:pt x="27686" y="0"/>
                </a:lnTo>
                <a:lnTo>
                  <a:pt x="37719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242053" y="518159"/>
            <a:ext cx="318770" cy="356870"/>
          </a:xfrm>
          <a:custGeom>
            <a:avLst/>
            <a:gdLst/>
            <a:ahLst/>
            <a:cxnLst/>
            <a:rect l="l" t="t" r="r" b="b"/>
            <a:pathLst>
              <a:path w="318770" h="356869">
                <a:moveTo>
                  <a:pt x="37719" y="0"/>
                </a:moveTo>
                <a:lnTo>
                  <a:pt x="46100" y="0"/>
                </a:lnTo>
                <a:lnTo>
                  <a:pt x="52705" y="253"/>
                </a:lnTo>
                <a:lnTo>
                  <a:pt x="57404" y="635"/>
                </a:lnTo>
                <a:lnTo>
                  <a:pt x="62230" y="1015"/>
                </a:lnTo>
                <a:lnTo>
                  <a:pt x="65786" y="1650"/>
                </a:lnTo>
                <a:lnTo>
                  <a:pt x="68325" y="2539"/>
                </a:lnTo>
                <a:lnTo>
                  <a:pt x="70866" y="3428"/>
                </a:lnTo>
                <a:lnTo>
                  <a:pt x="72644" y="4825"/>
                </a:lnTo>
                <a:lnTo>
                  <a:pt x="73660" y="6603"/>
                </a:lnTo>
                <a:lnTo>
                  <a:pt x="74675" y="8381"/>
                </a:lnTo>
                <a:lnTo>
                  <a:pt x="75692" y="10667"/>
                </a:lnTo>
                <a:lnTo>
                  <a:pt x="76581" y="13462"/>
                </a:lnTo>
                <a:lnTo>
                  <a:pt x="162560" y="286003"/>
                </a:lnTo>
                <a:lnTo>
                  <a:pt x="162813" y="286003"/>
                </a:lnTo>
                <a:lnTo>
                  <a:pt x="247269" y="14859"/>
                </a:lnTo>
                <a:lnTo>
                  <a:pt x="248031" y="11684"/>
                </a:lnTo>
                <a:lnTo>
                  <a:pt x="248920" y="9270"/>
                </a:lnTo>
                <a:lnTo>
                  <a:pt x="266954" y="635"/>
                </a:lnTo>
                <a:lnTo>
                  <a:pt x="271780" y="253"/>
                </a:lnTo>
                <a:lnTo>
                  <a:pt x="278511" y="0"/>
                </a:lnTo>
                <a:lnTo>
                  <a:pt x="287147" y="0"/>
                </a:lnTo>
                <a:lnTo>
                  <a:pt x="295529" y="0"/>
                </a:lnTo>
                <a:lnTo>
                  <a:pt x="318516" y="9905"/>
                </a:lnTo>
                <a:lnTo>
                  <a:pt x="317881" y="13715"/>
                </a:lnTo>
                <a:lnTo>
                  <a:pt x="317246" y="17525"/>
                </a:lnTo>
                <a:lnTo>
                  <a:pt x="315849" y="22605"/>
                </a:lnTo>
                <a:lnTo>
                  <a:pt x="313563" y="28955"/>
                </a:lnTo>
                <a:lnTo>
                  <a:pt x="208153" y="342518"/>
                </a:lnTo>
                <a:lnTo>
                  <a:pt x="207263" y="345566"/>
                </a:lnTo>
                <a:lnTo>
                  <a:pt x="206121" y="348106"/>
                </a:lnTo>
                <a:lnTo>
                  <a:pt x="204597" y="350012"/>
                </a:lnTo>
                <a:lnTo>
                  <a:pt x="203200" y="351916"/>
                </a:lnTo>
                <a:lnTo>
                  <a:pt x="200787" y="353440"/>
                </a:lnTo>
                <a:lnTo>
                  <a:pt x="197485" y="354456"/>
                </a:lnTo>
                <a:lnTo>
                  <a:pt x="194310" y="355473"/>
                </a:lnTo>
                <a:lnTo>
                  <a:pt x="189865" y="356107"/>
                </a:lnTo>
                <a:lnTo>
                  <a:pt x="184150" y="356362"/>
                </a:lnTo>
                <a:lnTo>
                  <a:pt x="178562" y="356615"/>
                </a:lnTo>
                <a:lnTo>
                  <a:pt x="171196" y="356742"/>
                </a:lnTo>
                <a:lnTo>
                  <a:pt x="162051" y="356742"/>
                </a:lnTo>
                <a:lnTo>
                  <a:pt x="154812" y="356742"/>
                </a:lnTo>
                <a:lnTo>
                  <a:pt x="148462" y="356742"/>
                </a:lnTo>
                <a:lnTo>
                  <a:pt x="143383" y="356615"/>
                </a:lnTo>
                <a:lnTo>
                  <a:pt x="138175" y="356488"/>
                </a:lnTo>
                <a:lnTo>
                  <a:pt x="133731" y="356235"/>
                </a:lnTo>
                <a:lnTo>
                  <a:pt x="130048" y="355853"/>
                </a:lnTo>
                <a:lnTo>
                  <a:pt x="126492" y="355600"/>
                </a:lnTo>
                <a:lnTo>
                  <a:pt x="109600" y="341756"/>
                </a:lnTo>
                <a:lnTo>
                  <a:pt x="4445" y="28448"/>
                </a:lnTo>
                <a:lnTo>
                  <a:pt x="2286" y="21970"/>
                </a:lnTo>
                <a:lnTo>
                  <a:pt x="1016" y="16763"/>
                </a:lnTo>
                <a:lnTo>
                  <a:pt x="508" y="12953"/>
                </a:lnTo>
                <a:lnTo>
                  <a:pt x="0" y="9016"/>
                </a:lnTo>
                <a:lnTo>
                  <a:pt x="1016" y="6223"/>
                </a:lnTo>
                <a:lnTo>
                  <a:pt x="3175" y="4317"/>
                </a:lnTo>
                <a:lnTo>
                  <a:pt x="5461" y="2412"/>
                </a:lnTo>
                <a:lnTo>
                  <a:pt x="9398" y="1142"/>
                </a:lnTo>
                <a:lnTo>
                  <a:pt x="14859" y="762"/>
                </a:lnTo>
                <a:lnTo>
                  <a:pt x="20320" y="253"/>
                </a:lnTo>
                <a:lnTo>
                  <a:pt x="27940" y="0"/>
                </a:lnTo>
                <a:lnTo>
                  <a:pt x="37719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648586" y="518159"/>
            <a:ext cx="326390" cy="356870"/>
          </a:xfrm>
          <a:custGeom>
            <a:avLst/>
            <a:gdLst/>
            <a:ahLst/>
            <a:cxnLst/>
            <a:rect l="l" t="t" r="r" b="b"/>
            <a:pathLst>
              <a:path w="326389" h="356869">
                <a:moveTo>
                  <a:pt x="160019" y="0"/>
                </a:moveTo>
                <a:lnTo>
                  <a:pt x="200532" y="2412"/>
                </a:lnTo>
                <a:lnTo>
                  <a:pt x="204088" y="3428"/>
                </a:lnTo>
                <a:lnTo>
                  <a:pt x="212217" y="15112"/>
                </a:lnTo>
                <a:lnTo>
                  <a:pt x="321437" y="328294"/>
                </a:lnTo>
                <a:lnTo>
                  <a:pt x="323595" y="334899"/>
                </a:lnTo>
                <a:lnTo>
                  <a:pt x="324993" y="340105"/>
                </a:lnTo>
                <a:lnTo>
                  <a:pt x="325500" y="343915"/>
                </a:lnTo>
                <a:lnTo>
                  <a:pt x="326008" y="347725"/>
                </a:lnTo>
                <a:lnTo>
                  <a:pt x="325374" y="350647"/>
                </a:lnTo>
                <a:lnTo>
                  <a:pt x="323342" y="352551"/>
                </a:lnTo>
                <a:lnTo>
                  <a:pt x="321310" y="354456"/>
                </a:lnTo>
                <a:lnTo>
                  <a:pt x="317754" y="355600"/>
                </a:lnTo>
                <a:lnTo>
                  <a:pt x="312674" y="356107"/>
                </a:lnTo>
                <a:lnTo>
                  <a:pt x="307594" y="356488"/>
                </a:lnTo>
                <a:lnTo>
                  <a:pt x="300608" y="356742"/>
                </a:lnTo>
                <a:lnTo>
                  <a:pt x="291592" y="356742"/>
                </a:lnTo>
                <a:lnTo>
                  <a:pt x="282320" y="356742"/>
                </a:lnTo>
                <a:lnTo>
                  <a:pt x="275081" y="356615"/>
                </a:lnTo>
                <a:lnTo>
                  <a:pt x="270001" y="356362"/>
                </a:lnTo>
                <a:lnTo>
                  <a:pt x="264794" y="356107"/>
                </a:lnTo>
                <a:lnTo>
                  <a:pt x="252349" y="351281"/>
                </a:lnTo>
                <a:lnTo>
                  <a:pt x="251206" y="349757"/>
                </a:lnTo>
                <a:lnTo>
                  <a:pt x="250317" y="347852"/>
                </a:lnTo>
                <a:lnTo>
                  <a:pt x="249555" y="345566"/>
                </a:lnTo>
                <a:lnTo>
                  <a:pt x="225806" y="274574"/>
                </a:lnTo>
                <a:lnTo>
                  <a:pt x="93090" y="274574"/>
                </a:lnTo>
                <a:lnTo>
                  <a:pt x="70738" y="343662"/>
                </a:lnTo>
                <a:lnTo>
                  <a:pt x="69976" y="346201"/>
                </a:lnTo>
                <a:lnTo>
                  <a:pt x="69087" y="348361"/>
                </a:lnTo>
                <a:lnTo>
                  <a:pt x="67818" y="350012"/>
                </a:lnTo>
                <a:lnTo>
                  <a:pt x="66675" y="351789"/>
                </a:lnTo>
                <a:lnTo>
                  <a:pt x="64769" y="353187"/>
                </a:lnTo>
                <a:lnTo>
                  <a:pt x="62102" y="354075"/>
                </a:lnTo>
                <a:lnTo>
                  <a:pt x="59436" y="355091"/>
                </a:lnTo>
                <a:lnTo>
                  <a:pt x="55752" y="355853"/>
                </a:lnTo>
                <a:lnTo>
                  <a:pt x="50926" y="356235"/>
                </a:lnTo>
                <a:lnTo>
                  <a:pt x="46100" y="356488"/>
                </a:lnTo>
                <a:lnTo>
                  <a:pt x="39750" y="356742"/>
                </a:lnTo>
                <a:lnTo>
                  <a:pt x="31876" y="356742"/>
                </a:lnTo>
                <a:lnTo>
                  <a:pt x="23621" y="356742"/>
                </a:lnTo>
                <a:lnTo>
                  <a:pt x="17018" y="356488"/>
                </a:lnTo>
                <a:lnTo>
                  <a:pt x="12318" y="355853"/>
                </a:lnTo>
                <a:lnTo>
                  <a:pt x="7493" y="355345"/>
                </a:lnTo>
                <a:lnTo>
                  <a:pt x="4318" y="354075"/>
                </a:lnTo>
                <a:lnTo>
                  <a:pt x="2412" y="351916"/>
                </a:lnTo>
                <a:lnTo>
                  <a:pt x="635" y="349885"/>
                </a:lnTo>
                <a:lnTo>
                  <a:pt x="0" y="346837"/>
                </a:lnTo>
                <a:lnTo>
                  <a:pt x="507" y="343026"/>
                </a:lnTo>
                <a:lnTo>
                  <a:pt x="1015" y="339216"/>
                </a:lnTo>
                <a:lnTo>
                  <a:pt x="113537" y="14224"/>
                </a:lnTo>
                <a:lnTo>
                  <a:pt x="117475" y="6730"/>
                </a:lnTo>
                <a:lnTo>
                  <a:pt x="118871" y="4825"/>
                </a:lnTo>
                <a:lnTo>
                  <a:pt x="121157" y="3428"/>
                </a:lnTo>
                <a:lnTo>
                  <a:pt x="124332" y="2412"/>
                </a:lnTo>
                <a:lnTo>
                  <a:pt x="127507" y="1397"/>
                </a:lnTo>
                <a:lnTo>
                  <a:pt x="131952" y="762"/>
                </a:lnTo>
                <a:lnTo>
                  <a:pt x="137668" y="507"/>
                </a:lnTo>
                <a:lnTo>
                  <a:pt x="143256" y="253"/>
                </a:lnTo>
                <a:lnTo>
                  <a:pt x="150749" y="0"/>
                </a:lnTo>
                <a:lnTo>
                  <a:pt x="160019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597528" y="514095"/>
            <a:ext cx="261620" cy="365125"/>
          </a:xfrm>
          <a:custGeom>
            <a:avLst/>
            <a:gdLst/>
            <a:ahLst/>
            <a:cxnLst/>
            <a:rect l="l" t="t" r="r" b="b"/>
            <a:pathLst>
              <a:path w="261620" h="365125">
                <a:moveTo>
                  <a:pt x="163830" y="0"/>
                </a:moveTo>
                <a:lnTo>
                  <a:pt x="205438" y="5286"/>
                </a:lnTo>
                <a:lnTo>
                  <a:pt x="238379" y="18033"/>
                </a:lnTo>
                <a:lnTo>
                  <a:pt x="244601" y="21462"/>
                </a:lnTo>
                <a:lnTo>
                  <a:pt x="256412" y="33019"/>
                </a:lnTo>
                <a:lnTo>
                  <a:pt x="257429" y="34670"/>
                </a:lnTo>
                <a:lnTo>
                  <a:pt x="260223" y="56133"/>
                </a:lnTo>
                <a:lnTo>
                  <a:pt x="260223" y="61213"/>
                </a:lnTo>
                <a:lnTo>
                  <a:pt x="260223" y="66675"/>
                </a:lnTo>
                <a:lnTo>
                  <a:pt x="251841" y="91186"/>
                </a:lnTo>
                <a:lnTo>
                  <a:pt x="250190" y="91186"/>
                </a:lnTo>
                <a:lnTo>
                  <a:pt x="247396" y="91186"/>
                </a:lnTo>
                <a:lnTo>
                  <a:pt x="243967" y="89662"/>
                </a:lnTo>
                <a:lnTo>
                  <a:pt x="239775" y="86487"/>
                </a:lnTo>
                <a:lnTo>
                  <a:pt x="235585" y="83312"/>
                </a:lnTo>
                <a:lnTo>
                  <a:pt x="230250" y="79755"/>
                </a:lnTo>
                <a:lnTo>
                  <a:pt x="192559" y="63057"/>
                </a:lnTo>
                <a:lnTo>
                  <a:pt x="166878" y="60325"/>
                </a:lnTo>
                <a:lnTo>
                  <a:pt x="156664" y="60870"/>
                </a:lnTo>
                <a:lnTo>
                  <a:pt x="114061" y="79422"/>
                </a:lnTo>
                <a:lnTo>
                  <a:pt x="91011" y="111236"/>
                </a:lnTo>
                <a:lnTo>
                  <a:pt x="79105" y="156305"/>
                </a:lnTo>
                <a:lnTo>
                  <a:pt x="77597" y="183261"/>
                </a:lnTo>
                <a:lnTo>
                  <a:pt x="77999" y="198338"/>
                </a:lnTo>
                <a:lnTo>
                  <a:pt x="83947" y="237236"/>
                </a:lnTo>
                <a:lnTo>
                  <a:pt x="102235" y="274827"/>
                </a:lnTo>
                <a:lnTo>
                  <a:pt x="139600" y="299966"/>
                </a:lnTo>
                <a:lnTo>
                  <a:pt x="168783" y="304038"/>
                </a:lnTo>
                <a:lnTo>
                  <a:pt x="177996" y="303752"/>
                </a:lnTo>
                <a:lnTo>
                  <a:pt x="220466" y="292179"/>
                </a:lnTo>
                <a:lnTo>
                  <a:pt x="242062" y="279653"/>
                </a:lnTo>
                <a:lnTo>
                  <a:pt x="246380" y="276732"/>
                </a:lnTo>
                <a:lnTo>
                  <a:pt x="249682" y="275336"/>
                </a:lnTo>
                <a:lnTo>
                  <a:pt x="252095" y="275336"/>
                </a:lnTo>
                <a:lnTo>
                  <a:pt x="253873" y="275336"/>
                </a:lnTo>
                <a:lnTo>
                  <a:pt x="261366" y="299084"/>
                </a:lnTo>
                <a:lnTo>
                  <a:pt x="261366" y="305688"/>
                </a:lnTo>
                <a:lnTo>
                  <a:pt x="261366" y="310133"/>
                </a:lnTo>
                <a:lnTo>
                  <a:pt x="261238" y="314070"/>
                </a:lnTo>
                <a:lnTo>
                  <a:pt x="260985" y="317245"/>
                </a:lnTo>
                <a:lnTo>
                  <a:pt x="260731" y="320420"/>
                </a:lnTo>
                <a:lnTo>
                  <a:pt x="260223" y="323214"/>
                </a:lnTo>
                <a:lnTo>
                  <a:pt x="259715" y="325374"/>
                </a:lnTo>
                <a:lnTo>
                  <a:pt x="259207" y="327659"/>
                </a:lnTo>
                <a:lnTo>
                  <a:pt x="258445" y="329691"/>
                </a:lnTo>
                <a:lnTo>
                  <a:pt x="257556" y="331342"/>
                </a:lnTo>
                <a:lnTo>
                  <a:pt x="256667" y="332993"/>
                </a:lnTo>
                <a:lnTo>
                  <a:pt x="220599" y="354329"/>
                </a:lnTo>
                <a:lnTo>
                  <a:pt x="175498" y="364124"/>
                </a:lnTo>
                <a:lnTo>
                  <a:pt x="157607" y="364870"/>
                </a:lnTo>
                <a:lnTo>
                  <a:pt x="139866" y="364178"/>
                </a:lnTo>
                <a:lnTo>
                  <a:pt x="92075" y="353694"/>
                </a:lnTo>
                <a:lnTo>
                  <a:pt x="53105" y="330674"/>
                </a:lnTo>
                <a:lnTo>
                  <a:pt x="24225" y="295243"/>
                </a:lnTo>
                <a:lnTo>
                  <a:pt x="6161" y="247310"/>
                </a:lnTo>
                <a:lnTo>
                  <a:pt x="688" y="208500"/>
                </a:lnTo>
                <a:lnTo>
                  <a:pt x="0" y="187070"/>
                </a:lnTo>
                <a:lnTo>
                  <a:pt x="760" y="165211"/>
                </a:lnTo>
                <a:lnTo>
                  <a:pt x="6804" y="125206"/>
                </a:lnTo>
                <a:lnTo>
                  <a:pt x="26447" y="74961"/>
                </a:lnTo>
                <a:lnTo>
                  <a:pt x="56903" y="37214"/>
                </a:lnTo>
                <a:lnTo>
                  <a:pt x="97409" y="12318"/>
                </a:lnTo>
                <a:lnTo>
                  <a:pt x="146093" y="763"/>
                </a:lnTo>
                <a:lnTo>
                  <a:pt x="163830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888866" y="513587"/>
            <a:ext cx="334645" cy="366395"/>
          </a:xfrm>
          <a:custGeom>
            <a:avLst/>
            <a:gdLst/>
            <a:ahLst/>
            <a:cxnLst/>
            <a:rect l="l" t="t" r="r" b="b"/>
            <a:pathLst>
              <a:path w="334645" h="366394">
                <a:moveTo>
                  <a:pt x="170687" y="0"/>
                </a:moveTo>
                <a:lnTo>
                  <a:pt x="225623" y="6000"/>
                </a:lnTo>
                <a:lnTo>
                  <a:pt x="269795" y="24193"/>
                </a:lnTo>
                <a:lnTo>
                  <a:pt x="302654" y="55219"/>
                </a:lnTo>
                <a:lnTo>
                  <a:pt x="324104" y="99313"/>
                </a:lnTo>
                <a:lnTo>
                  <a:pt x="333980" y="156696"/>
                </a:lnTo>
                <a:lnTo>
                  <a:pt x="334645" y="178815"/>
                </a:lnTo>
                <a:lnTo>
                  <a:pt x="333954" y="200245"/>
                </a:lnTo>
                <a:lnTo>
                  <a:pt x="328429" y="239627"/>
                </a:lnTo>
                <a:lnTo>
                  <a:pt x="310070" y="289575"/>
                </a:lnTo>
                <a:lnTo>
                  <a:pt x="279731" y="327737"/>
                </a:lnTo>
                <a:lnTo>
                  <a:pt x="237744" y="353187"/>
                </a:lnTo>
                <a:lnTo>
                  <a:pt x="184451" y="365099"/>
                </a:lnTo>
                <a:lnTo>
                  <a:pt x="164211" y="365887"/>
                </a:lnTo>
                <a:lnTo>
                  <a:pt x="144208" y="365220"/>
                </a:lnTo>
                <a:lnTo>
                  <a:pt x="92202" y="355219"/>
                </a:lnTo>
                <a:lnTo>
                  <a:pt x="51875" y="332609"/>
                </a:lnTo>
                <a:lnTo>
                  <a:pt x="23082" y="297116"/>
                </a:lnTo>
                <a:lnTo>
                  <a:pt x="5786" y="248102"/>
                </a:lnTo>
                <a:lnTo>
                  <a:pt x="642" y="207716"/>
                </a:lnTo>
                <a:lnTo>
                  <a:pt x="0" y="185165"/>
                </a:lnTo>
                <a:lnTo>
                  <a:pt x="688" y="164260"/>
                </a:lnTo>
                <a:lnTo>
                  <a:pt x="6161" y="125640"/>
                </a:lnTo>
                <a:lnTo>
                  <a:pt x="24558" y="76231"/>
                </a:lnTo>
                <a:lnTo>
                  <a:pt x="54860" y="38348"/>
                </a:lnTo>
                <a:lnTo>
                  <a:pt x="96900" y="12826"/>
                </a:lnTo>
                <a:lnTo>
                  <a:pt x="150300" y="807"/>
                </a:lnTo>
                <a:lnTo>
                  <a:pt x="170687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997582" y="513587"/>
            <a:ext cx="231140" cy="366395"/>
          </a:xfrm>
          <a:custGeom>
            <a:avLst/>
            <a:gdLst/>
            <a:ahLst/>
            <a:cxnLst/>
            <a:rect l="l" t="t" r="r" b="b"/>
            <a:pathLst>
              <a:path w="231139" h="366394">
                <a:moveTo>
                  <a:pt x="124460" y="0"/>
                </a:moveTo>
                <a:lnTo>
                  <a:pt x="132842" y="0"/>
                </a:lnTo>
                <a:lnTo>
                  <a:pt x="141224" y="635"/>
                </a:lnTo>
                <a:lnTo>
                  <a:pt x="149606" y="1904"/>
                </a:lnTo>
                <a:lnTo>
                  <a:pt x="157987" y="3175"/>
                </a:lnTo>
                <a:lnTo>
                  <a:pt x="165862" y="4952"/>
                </a:lnTo>
                <a:lnTo>
                  <a:pt x="173100" y="7112"/>
                </a:lnTo>
                <a:lnTo>
                  <a:pt x="180340" y="9271"/>
                </a:lnTo>
                <a:lnTo>
                  <a:pt x="186817" y="11684"/>
                </a:lnTo>
                <a:lnTo>
                  <a:pt x="192531" y="14477"/>
                </a:lnTo>
                <a:lnTo>
                  <a:pt x="198119" y="17145"/>
                </a:lnTo>
                <a:lnTo>
                  <a:pt x="201930" y="19431"/>
                </a:lnTo>
                <a:lnTo>
                  <a:pt x="203708" y="21336"/>
                </a:lnTo>
                <a:lnTo>
                  <a:pt x="205486" y="23113"/>
                </a:lnTo>
                <a:lnTo>
                  <a:pt x="206756" y="24637"/>
                </a:lnTo>
                <a:lnTo>
                  <a:pt x="207391" y="25908"/>
                </a:lnTo>
                <a:lnTo>
                  <a:pt x="208025" y="27177"/>
                </a:lnTo>
                <a:lnTo>
                  <a:pt x="209931" y="38862"/>
                </a:lnTo>
                <a:lnTo>
                  <a:pt x="210185" y="42037"/>
                </a:lnTo>
                <a:lnTo>
                  <a:pt x="210312" y="46100"/>
                </a:lnTo>
                <a:lnTo>
                  <a:pt x="210312" y="50800"/>
                </a:lnTo>
                <a:lnTo>
                  <a:pt x="210312" y="56007"/>
                </a:lnTo>
                <a:lnTo>
                  <a:pt x="210058" y="60578"/>
                </a:lnTo>
                <a:lnTo>
                  <a:pt x="209804" y="64135"/>
                </a:lnTo>
                <a:lnTo>
                  <a:pt x="209550" y="67817"/>
                </a:lnTo>
                <a:lnTo>
                  <a:pt x="209169" y="70865"/>
                </a:lnTo>
                <a:lnTo>
                  <a:pt x="208534" y="73151"/>
                </a:lnTo>
                <a:lnTo>
                  <a:pt x="207899" y="75564"/>
                </a:lnTo>
                <a:lnTo>
                  <a:pt x="206883" y="77215"/>
                </a:lnTo>
                <a:lnTo>
                  <a:pt x="205740" y="78359"/>
                </a:lnTo>
                <a:lnTo>
                  <a:pt x="204597" y="79501"/>
                </a:lnTo>
                <a:lnTo>
                  <a:pt x="202946" y="80010"/>
                </a:lnTo>
                <a:lnTo>
                  <a:pt x="200914" y="80010"/>
                </a:lnTo>
                <a:lnTo>
                  <a:pt x="199009" y="80010"/>
                </a:lnTo>
                <a:lnTo>
                  <a:pt x="195834" y="78739"/>
                </a:lnTo>
                <a:lnTo>
                  <a:pt x="191389" y="76200"/>
                </a:lnTo>
                <a:lnTo>
                  <a:pt x="187071" y="73660"/>
                </a:lnTo>
                <a:lnTo>
                  <a:pt x="181610" y="70865"/>
                </a:lnTo>
                <a:lnTo>
                  <a:pt x="140001" y="56896"/>
                </a:lnTo>
                <a:lnTo>
                  <a:pt x="125603" y="56007"/>
                </a:lnTo>
                <a:lnTo>
                  <a:pt x="117729" y="56007"/>
                </a:lnTo>
                <a:lnTo>
                  <a:pt x="110871" y="56896"/>
                </a:lnTo>
                <a:lnTo>
                  <a:pt x="105156" y="58800"/>
                </a:lnTo>
                <a:lnTo>
                  <a:pt x="99314" y="60706"/>
                </a:lnTo>
                <a:lnTo>
                  <a:pt x="94361" y="63373"/>
                </a:lnTo>
                <a:lnTo>
                  <a:pt x="90550" y="66801"/>
                </a:lnTo>
                <a:lnTo>
                  <a:pt x="86614" y="70103"/>
                </a:lnTo>
                <a:lnTo>
                  <a:pt x="83693" y="74167"/>
                </a:lnTo>
                <a:lnTo>
                  <a:pt x="81787" y="78866"/>
                </a:lnTo>
                <a:lnTo>
                  <a:pt x="79883" y="83692"/>
                </a:lnTo>
                <a:lnTo>
                  <a:pt x="78867" y="88646"/>
                </a:lnTo>
                <a:lnTo>
                  <a:pt x="78867" y="93979"/>
                </a:lnTo>
                <a:lnTo>
                  <a:pt x="78867" y="101726"/>
                </a:lnTo>
                <a:lnTo>
                  <a:pt x="81025" y="108585"/>
                </a:lnTo>
                <a:lnTo>
                  <a:pt x="85343" y="114300"/>
                </a:lnTo>
                <a:lnTo>
                  <a:pt x="89535" y="120014"/>
                </a:lnTo>
                <a:lnTo>
                  <a:pt x="127000" y="142112"/>
                </a:lnTo>
                <a:lnTo>
                  <a:pt x="133810" y="145111"/>
                </a:lnTo>
                <a:lnTo>
                  <a:pt x="140715" y="148193"/>
                </a:lnTo>
                <a:lnTo>
                  <a:pt x="175815" y="165399"/>
                </a:lnTo>
                <a:lnTo>
                  <a:pt x="207010" y="189357"/>
                </a:lnTo>
                <a:lnTo>
                  <a:pt x="227062" y="224903"/>
                </a:lnTo>
                <a:lnTo>
                  <a:pt x="230759" y="253746"/>
                </a:lnTo>
                <a:lnTo>
                  <a:pt x="230114" y="267225"/>
                </a:lnTo>
                <a:lnTo>
                  <a:pt x="214727" y="312689"/>
                </a:lnTo>
                <a:lnTo>
                  <a:pt x="182967" y="344293"/>
                </a:lnTo>
                <a:lnTo>
                  <a:pt x="138650" y="361975"/>
                </a:lnTo>
                <a:lnTo>
                  <a:pt x="99949" y="365887"/>
                </a:lnTo>
                <a:lnTo>
                  <a:pt x="90951" y="365716"/>
                </a:lnTo>
                <a:lnTo>
                  <a:pt x="51165" y="359632"/>
                </a:lnTo>
                <a:lnTo>
                  <a:pt x="18161" y="346837"/>
                </a:lnTo>
                <a:lnTo>
                  <a:pt x="12700" y="343788"/>
                </a:lnTo>
                <a:lnTo>
                  <a:pt x="8890" y="340995"/>
                </a:lnTo>
                <a:lnTo>
                  <a:pt x="6477" y="338582"/>
                </a:lnTo>
                <a:lnTo>
                  <a:pt x="4191" y="336296"/>
                </a:lnTo>
                <a:lnTo>
                  <a:pt x="2412" y="332866"/>
                </a:lnTo>
                <a:lnTo>
                  <a:pt x="1524" y="328422"/>
                </a:lnTo>
                <a:lnTo>
                  <a:pt x="508" y="323976"/>
                </a:lnTo>
                <a:lnTo>
                  <a:pt x="0" y="317500"/>
                </a:lnTo>
                <a:lnTo>
                  <a:pt x="0" y="309117"/>
                </a:lnTo>
                <a:lnTo>
                  <a:pt x="0" y="303529"/>
                </a:lnTo>
                <a:lnTo>
                  <a:pt x="127" y="298703"/>
                </a:lnTo>
                <a:lnTo>
                  <a:pt x="508" y="294894"/>
                </a:lnTo>
                <a:lnTo>
                  <a:pt x="889" y="291084"/>
                </a:lnTo>
                <a:lnTo>
                  <a:pt x="8509" y="279146"/>
                </a:lnTo>
                <a:lnTo>
                  <a:pt x="10287" y="279146"/>
                </a:lnTo>
                <a:lnTo>
                  <a:pt x="12954" y="279146"/>
                </a:lnTo>
                <a:lnTo>
                  <a:pt x="16510" y="280542"/>
                </a:lnTo>
                <a:lnTo>
                  <a:pt x="21081" y="283590"/>
                </a:lnTo>
                <a:lnTo>
                  <a:pt x="25781" y="286638"/>
                </a:lnTo>
                <a:lnTo>
                  <a:pt x="65150" y="303529"/>
                </a:lnTo>
                <a:lnTo>
                  <a:pt x="100203" y="308101"/>
                </a:lnTo>
                <a:lnTo>
                  <a:pt x="108966" y="308101"/>
                </a:lnTo>
                <a:lnTo>
                  <a:pt x="141350" y="296037"/>
                </a:lnTo>
                <a:lnTo>
                  <a:pt x="146177" y="292226"/>
                </a:lnTo>
                <a:lnTo>
                  <a:pt x="149860" y="287527"/>
                </a:lnTo>
                <a:lnTo>
                  <a:pt x="152400" y="281813"/>
                </a:lnTo>
                <a:lnTo>
                  <a:pt x="154940" y="276225"/>
                </a:lnTo>
                <a:lnTo>
                  <a:pt x="156210" y="269875"/>
                </a:lnTo>
                <a:lnTo>
                  <a:pt x="156210" y="263016"/>
                </a:lnTo>
                <a:lnTo>
                  <a:pt x="156210" y="255015"/>
                </a:lnTo>
                <a:lnTo>
                  <a:pt x="154050" y="248158"/>
                </a:lnTo>
                <a:lnTo>
                  <a:pt x="149606" y="242315"/>
                </a:lnTo>
                <a:lnTo>
                  <a:pt x="145287" y="236600"/>
                </a:lnTo>
                <a:lnTo>
                  <a:pt x="108712" y="214502"/>
                </a:lnTo>
                <a:lnTo>
                  <a:pt x="101921" y="211522"/>
                </a:lnTo>
                <a:lnTo>
                  <a:pt x="95059" y="208470"/>
                </a:lnTo>
                <a:lnTo>
                  <a:pt x="60201" y="191269"/>
                </a:lnTo>
                <a:lnTo>
                  <a:pt x="29591" y="167259"/>
                </a:lnTo>
                <a:lnTo>
                  <a:pt x="9665" y="131518"/>
                </a:lnTo>
                <a:lnTo>
                  <a:pt x="5968" y="101853"/>
                </a:lnTo>
                <a:lnTo>
                  <a:pt x="6562" y="89564"/>
                </a:lnTo>
                <a:lnTo>
                  <a:pt x="20514" y="47954"/>
                </a:lnTo>
                <a:lnTo>
                  <a:pt x="49125" y="19296"/>
                </a:lnTo>
                <a:lnTo>
                  <a:pt x="89509" y="3482"/>
                </a:lnTo>
                <a:lnTo>
                  <a:pt x="112508" y="382"/>
                </a:lnTo>
                <a:lnTo>
                  <a:pt x="124460" y="0"/>
                </a:lnTo>
                <a:close/>
              </a:path>
            </a:pathLst>
          </a:custGeom>
          <a:ln w="9143">
            <a:solidFill>
              <a:srgbClr val="5C43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>
            <a:spLocks noGrp="1"/>
          </p:cNvSpPr>
          <p:nvPr>
            <p:ph type="title"/>
          </p:nvPr>
        </p:nvSpPr>
        <p:spPr>
          <a:xfrm>
            <a:off x="535940" y="1534109"/>
            <a:ext cx="227012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30" dirty="0">
                <a:solidFill>
                  <a:srgbClr val="00AF50"/>
                </a:solidFill>
              </a:rPr>
              <a:t>Transaction</a:t>
            </a:r>
            <a:r>
              <a:rPr spc="-25" dirty="0">
                <a:solidFill>
                  <a:srgbClr val="00AF50"/>
                </a:solidFill>
              </a:rPr>
              <a:t> </a:t>
            </a:r>
            <a:r>
              <a:rPr spc="-10" dirty="0">
                <a:solidFill>
                  <a:srgbClr val="00AF50"/>
                </a:solidFill>
              </a:rPr>
              <a:t>Log</a:t>
            </a:r>
          </a:p>
        </p:txBody>
      </p:sp>
      <p:sp>
        <p:nvSpPr>
          <p:cNvPr id="34" name="object 34"/>
          <p:cNvSpPr txBox="1"/>
          <p:nvPr/>
        </p:nvSpPr>
        <p:spPr>
          <a:xfrm>
            <a:off x="1450594" y="1961514"/>
            <a:ext cx="6335395" cy="3012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16535" indent="-203835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17170" algn="l"/>
              </a:tabLst>
            </a:pPr>
            <a:r>
              <a:rPr sz="2800" spc="-10" dirty="0">
                <a:solidFill>
                  <a:srgbClr val="00AF50"/>
                </a:solidFill>
                <a:latin typeface="Calibri"/>
                <a:cs typeface="Calibri"/>
              </a:rPr>
              <a:t>also know </a:t>
            </a:r>
            <a:r>
              <a:rPr sz="2800" spc="-5" dirty="0">
                <a:solidFill>
                  <a:srgbClr val="00AF50"/>
                </a:solidFill>
                <a:latin typeface="Calibri"/>
                <a:cs typeface="Calibri"/>
              </a:rPr>
              <a:t>as </a:t>
            </a:r>
            <a:r>
              <a:rPr sz="2800" spc="-10" dirty="0">
                <a:solidFill>
                  <a:srgbClr val="00AF50"/>
                </a:solidFill>
                <a:latin typeface="Calibri"/>
                <a:cs typeface="Calibri"/>
              </a:rPr>
              <a:t>journal </a:t>
            </a:r>
            <a:r>
              <a:rPr sz="2800" spc="-5" dirty="0">
                <a:solidFill>
                  <a:srgbClr val="00AF50"/>
                </a:solidFill>
                <a:latin typeface="Calibri"/>
                <a:cs typeface="Calibri"/>
              </a:rPr>
              <a:t>log /</a:t>
            </a:r>
            <a:r>
              <a:rPr sz="2800" spc="75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00AF50"/>
                </a:solidFill>
                <a:latin typeface="Calibri"/>
                <a:cs typeface="Calibri"/>
              </a:rPr>
              <a:t>redo-log</a:t>
            </a:r>
            <a:endParaRPr sz="2800">
              <a:latin typeface="Calibri"/>
              <a:cs typeface="Calibri"/>
            </a:endParaRPr>
          </a:p>
          <a:p>
            <a:pPr marL="216535" indent="-203835">
              <a:lnSpc>
                <a:spcPct val="100000"/>
              </a:lnSpc>
              <a:buFont typeface="Arial"/>
              <a:buChar char="•"/>
              <a:tabLst>
                <a:tab pos="217170" algn="l"/>
              </a:tabLst>
            </a:pPr>
            <a:r>
              <a:rPr sz="2800" spc="-5" dirty="0">
                <a:solidFill>
                  <a:srgbClr val="00AF50"/>
                </a:solidFill>
                <a:latin typeface="Calibri"/>
                <a:cs typeface="Calibri"/>
              </a:rPr>
              <a:t>It is a </a:t>
            </a:r>
            <a:r>
              <a:rPr sz="2800" spc="-20" dirty="0">
                <a:solidFill>
                  <a:srgbClr val="00AF50"/>
                </a:solidFill>
                <a:latin typeface="Calibri"/>
                <a:cs typeface="Calibri"/>
              </a:rPr>
              <a:t>physical</a:t>
            </a:r>
            <a:r>
              <a:rPr sz="2800" spc="25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00AF50"/>
                </a:solidFill>
                <a:latin typeface="Calibri"/>
                <a:cs typeface="Calibri"/>
              </a:rPr>
              <a:t>file</a:t>
            </a:r>
            <a:endParaRPr sz="2800">
              <a:latin typeface="Calibri"/>
              <a:cs typeface="Calibri"/>
            </a:endParaRPr>
          </a:p>
          <a:p>
            <a:pPr marL="216535" indent="-203835">
              <a:lnSpc>
                <a:spcPct val="100000"/>
              </a:lnSpc>
              <a:buFont typeface="Arial"/>
              <a:buChar char="•"/>
              <a:tabLst>
                <a:tab pos="217170" algn="l"/>
              </a:tabLst>
            </a:pPr>
            <a:r>
              <a:rPr sz="2800" spc="-5" dirty="0">
                <a:solidFill>
                  <a:srgbClr val="00AF50"/>
                </a:solidFill>
                <a:latin typeface="Calibri"/>
                <a:cs typeface="Calibri"/>
              </a:rPr>
              <a:t>It </a:t>
            </a:r>
            <a:r>
              <a:rPr sz="2800" spc="-10" dirty="0">
                <a:solidFill>
                  <a:srgbClr val="00AF50"/>
                </a:solidFill>
                <a:latin typeface="Calibri"/>
                <a:cs typeface="Calibri"/>
              </a:rPr>
              <a:t>usually</a:t>
            </a:r>
            <a:r>
              <a:rPr sz="2800" spc="10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00AF50"/>
                </a:solidFill>
                <a:latin typeface="Calibri"/>
                <a:cs typeface="Calibri"/>
              </a:rPr>
              <a:t>contain</a:t>
            </a:r>
            <a:endParaRPr sz="2800">
              <a:latin typeface="Calibri"/>
              <a:cs typeface="Calibri"/>
            </a:endParaRPr>
          </a:p>
          <a:p>
            <a:pPr marL="1131570" lvl="1" indent="-204470">
              <a:lnSpc>
                <a:spcPct val="100000"/>
              </a:lnSpc>
              <a:buFont typeface="Arial"/>
              <a:buChar char="•"/>
              <a:tabLst>
                <a:tab pos="1132205" algn="l"/>
              </a:tabLst>
            </a:pPr>
            <a:r>
              <a:rPr sz="2800" spc="-10" dirty="0">
                <a:solidFill>
                  <a:srgbClr val="FF0000"/>
                </a:solidFill>
                <a:latin typeface="Calibri"/>
                <a:cs typeface="Calibri"/>
              </a:rPr>
              <a:t>transaction</a:t>
            </a:r>
            <a:r>
              <a:rPr sz="2800" spc="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0000"/>
                </a:solidFill>
                <a:latin typeface="Calibri"/>
                <a:cs typeface="Calibri"/>
              </a:rPr>
              <a:t>identifier</a:t>
            </a:r>
            <a:endParaRPr sz="2800">
              <a:latin typeface="Calibri"/>
              <a:cs typeface="Calibri"/>
            </a:endParaRPr>
          </a:p>
          <a:p>
            <a:pPr marL="1131570" lvl="1" indent="-204470">
              <a:lnSpc>
                <a:spcPct val="100000"/>
              </a:lnSpc>
              <a:buFont typeface="Arial"/>
              <a:buChar char="•"/>
              <a:tabLst>
                <a:tab pos="1132205" algn="l"/>
              </a:tabLst>
            </a:pPr>
            <a:r>
              <a:rPr sz="2800" spc="-20" dirty="0">
                <a:solidFill>
                  <a:srgbClr val="FF0000"/>
                </a:solidFill>
                <a:latin typeface="Calibri"/>
                <a:cs typeface="Calibri"/>
              </a:rPr>
              <a:t>data </a:t>
            </a:r>
            <a:r>
              <a:rPr sz="2800" spc="-10" dirty="0">
                <a:solidFill>
                  <a:srgbClr val="FF0000"/>
                </a:solidFill>
                <a:latin typeface="Calibri"/>
                <a:cs typeface="Calibri"/>
              </a:rPr>
              <a:t>–item identifier(or </a:t>
            </a:r>
            <a:r>
              <a:rPr sz="2800" spc="-5" dirty="0">
                <a:solidFill>
                  <a:srgbClr val="FF0000"/>
                </a:solidFill>
                <a:latin typeface="Calibri"/>
                <a:cs typeface="Calibri"/>
              </a:rPr>
              <a:t>time</a:t>
            </a:r>
            <a:r>
              <a:rPr sz="2800" spc="3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FF0000"/>
                </a:solidFill>
                <a:latin typeface="Calibri"/>
                <a:cs typeface="Calibri"/>
              </a:rPr>
              <a:t>stamp)</a:t>
            </a:r>
            <a:endParaRPr sz="2800">
              <a:latin typeface="Calibri"/>
              <a:cs typeface="Calibri"/>
            </a:endParaRPr>
          </a:p>
          <a:p>
            <a:pPr marL="1131570" lvl="1" indent="-204470">
              <a:lnSpc>
                <a:spcPct val="100000"/>
              </a:lnSpc>
              <a:buFont typeface="Arial"/>
              <a:buChar char="•"/>
              <a:tabLst>
                <a:tab pos="1132205" algn="l"/>
              </a:tabLst>
            </a:pPr>
            <a:r>
              <a:rPr sz="2800" spc="-10" dirty="0">
                <a:solidFill>
                  <a:srgbClr val="FF0000"/>
                </a:solidFill>
                <a:latin typeface="Calibri"/>
                <a:cs typeface="Calibri"/>
              </a:rPr>
              <a:t>old</a:t>
            </a:r>
            <a:r>
              <a:rPr sz="2800" spc="-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FF0000"/>
                </a:solidFill>
                <a:latin typeface="Calibri"/>
                <a:cs typeface="Calibri"/>
              </a:rPr>
              <a:t>value</a:t>
            </a:r>
            <a:endParaRPr sz="2800">
              <a:latin typeface="Calibri"/>
              <a:cs typeface="Calibri"/>
            </a:endParaRPr>
          </a:p>
          <a:p>
            <a:pPr marL="1131570" lvl="1" indent="-204470">
              <a:lnSpc>
                <a:spcPct val="100000"/>
              </a:lnSpc>
              <a:buFont typeface="Arial"/>
              <a:buChar char="•"/>
              <a:tabLst>
                <a:tab pos="1132205" algn="l"/>
              </a:tabLst>
            </a:pPr>
            <a:r>
              <a:rPr sz="2800" spc="-15" dirty="0">
                <a:solidFill>
                  <a:srgbClr val="FF0000"/>
                </a:solidFill>
                <a:latin typeface="Calibri"/>
                <a:cs typeface="Calibri"/>
              </a:rPr>
              <a:t>new</a:t>
            </a:r>
            <a:r>
              <a:rPr sz="2800" spc="-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FF0000"/>
                </a:solidFill>
                <a:latin typeface="Calibri"/>
                <a:cs typeface="Calibri"/>
              </a:rPr>
              <a:t>value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28597"/>
            <a:ext cx="9144000" cy="66293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352800" y="1219200"/>
            <a:ext cx="3657600" cy="1905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55904" y="908303"/>
            <a:ext cx="7542276" cy="3550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89204" y="3412235"/>
            <a:ext cx="164592" cy="16611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02208" y="3031235"/>
            <a:ext cx="138455" cy="13842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97636" y="3026664"/>
            <a:ext cx="147599" cy="14757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91895" y="3288791"/>
            <a:ext cx="2378964" cy="37795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06018" y="2942970"/>
            <a:ext cx="2350998" cy="35509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830448" y="2994660"/>
            <a:ext cx="156845" cy="24955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72998" y="2994660"/>
            <a:ext cx="156895" cy="24955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242439" y="2993389"/>
            <a:ext cx="106934" cy="10934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926970" y="2993389"/>
            <a:ext cx="106934" cy="109347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763392" y="2942970"/>
            <a:ext cx="294005" cy="353695"/>
          </a:xfrm>
          <a:custGeom>
            <a:avLst/>
            <a:gdLst/>
            <a:ahLst/>
            <a:cxnLst/>
            <a:rect l="l" t="t" r="r" b="b"/>
            <a:pathLst>
              <a:path w="294005" h="353695">
                <a:moveTo>
                  <a:pt x="21336" y="0"/>
                </a:moveTo>
                <a:lnTo>
                  <a:pt x="112013" y="0"/>
                </a:lnTo>
                <a:lnTo>
                  <a:pt x="134733" y="690"/>
                </a:lnTo>
                <a:lnTo>
                  <a:pt x="174789" y="6215"/>
                </a:lnTo>
                <a:lnTo>
                  <a:pt x="222472" y="24876"/>
                </a:lnTo>
                <a:lnTo>
                  <a:pt x="258220" y="55423"/>
                </a:lnTo>
                <a:lnTo>
                  <a:pt x="281813" y="97536"/>
                </a:lnTo>
                <a:lnTo>
                  <a:pt x="292885" y="151167"/>
                </a:lnTo>
                <a:lnTo>
                  <a:pt x="293624" y="171576"/>
                </a:lnTo>
                <a:lnTo>
                  <a:pt x="292836" y="194986"/>
                </a:lnTo>
                <a:lnTo>
                  <a:pt x="286498" y="236567"/>
                </a:lnTo>
                <a:lnTo>
                  <a:pt x="265461" y="286099"/>
                </a:lnTo>
                <a:lnTo>
                  <a:pt x="231927" y="321311"/>
                </a:lnTo>
                <a:lnTo>
                  <a:pt x="186689" y="343153"/>
                </a:lnTo>
                <a:lnTo>
                  <a:pt x="128379" y="352798"/>
                </a:lnTo>
                <a:lnTo>
                  <a:pt x="105663" y="353440"/>
                </a:lnTo>
                <a:lnTo>
                  <a:pt x="21336" y="353440"/>
                </a:lnTo>
                <a:lnTo>
                  <a:pt x="15367" y="353440"/>
                </a:lnTo>
                <a:lnTo>
                  <a:pt x="10287" y="351663"/>
                </a:lnTo>
                <a:lnTo>
                  <a:pt x="6223" y="348106"/>
                </a:lnTo>
                <a:lnTo>
                  <a:pt x="2031" y="344550"/>
                </a:lnTo>
                <a:lnTo>
                  <a:pt x="0" y="338836"/>
                </a:lnTo>
                <a:lnTo>
                  <a:pt x="0" y="330834"/>
                </a:lnTo>
                <a:lnTo>
                  <a:pt x="0" y="22732"/>
                </a:lnTo>
                <a:lnTo>
                  <a:pt x="0" y="14731"/>
                </a:lnTo>
                <a:lnTo>
                  <a:pt x="2031" y="8889"/>
                </a:lnTo>
                <a:lnTo>
                  <a:pt x="6223" y="5333"/>
                </a:lnTo>
                <a:lnTo>
                  <a:pt x="10287" y="1777"/>
                </a:lnTo>
                <a:lnTo>
                  <a:pt x="15367" y="0"/>
                </a:lnTo>
                <a:lnTo>
                  <a:pt x="21336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490597" y="2942970"/>
            <a:ext cx="209550" cy="353695"/>
          </a:xfrm>
          <a:custGeom>
            <a:avLst/>
            <a:gdLst/>
            <a:ahLst/>
            <a:cxnLst/>
            <a:rect l="l" t="t" r="r" b="b"/>
            <a:pathLst>
              <a:path w="209550" h="353695">
                <a:moveTo>
                  <a:pt x="21335" y="0"/>
                </a:moveTo>
                <a:lnTo>
                  <a:pt x="197738" y="0"/>
                </a:lnTo>
                <a:lnTo>
                  <a:pt x="199389" y="0"/>
                </a:lnTo>
                <a:lnTo>
                  <a:pt x="200786" y="507"/>
                </a:lnTo>
                <a:lnTo>
                  <a:pt x="202056" y="1396"/>
                </a:lnTo>
                <a:lnTo>
                  <a:pt x="203453" y="2286"/>
                </a:lnTo>
                <a:lnTo>
                  <a:pt x="204469" y="3937"/>
                </a:lnTo>
                <a:lnTo>
                  <a:pt x="205358" y="6223"/>
                </a:lnTo>
                <a:lnTo>
                  <a:pt x="206247" y="8508"/>
                </a:lnTo>
                <a:lnTo>
                  <a:pt x="207009" y="11429"/>
                </a:lnTo>
                <a:lnTo>
                  <a:pt x="207390" y="14986"/>
                </a:lnTo>
                <a:lnTo>
                  <a:pt x="207898" y="18541"/>
                </a:lnTo>
                <a:lnTo>
                  <a:pt x="208152" y="22987"/>
                </a:lnTo>
                <a:lnTo>
                  <a:pt x="208152" y="28448"/>
                </a:lnTo>
                <a:lnTo>
                  <a:pt x="208152" y="33527"/>
                </a:lnTo>
                <a:lnTo>
                  <a:pt x="207898" y="37845"/>
                </a:lnTo>
                <a:lnTo>
                  <a:pt x="207390" y="41401"/>
                </a:lnTo>
                <a:lnTo>
                  <a:pt x="207009" y="44957"/>
                </a:lnTo>
                <a:lnTo>
                  <a:pt x="206247" y="47878"/>
                </a:lnTo>
                <a:lnTo>
                  <a:pt x="199389" y="56261"/>
                </a:lnTo>
                <a:lnTo>
                  <a:pt x="197738" y="56261"/>
                </a:lnTo>
                <a:lnTo>
                  <a:pt x="71627" y="56261"/>
                </a:lnTo>
                <a:lnTo>
                  <a:pt x="71627" y="142620"/>
                </a:lnTo>
                <a:lnTo>
                  <a:pt x="178307" y="142620"/>
                </a:lnTo>
                <a:lnTo>
                  <a:pt x="179958" y="142620"/>
                </a:lnTo>
                <a:lnTo>
                  <a:pt x="188975" y="165100"/>
                </a:lnTo>
                <a:lnTo>
                  <a:pt x="188975" y="170179"/>
                </a:lnTo>
                <a:lnTo>
                  <a:pt x="188975" y="175513"/>
                </a:lnTo>
                <a:lnTo>
                  <a:pt x="182879" y="196087"/>
                </a:lnTo>
                <a:lnTo>
                  <a:pt x="181482" y="197103"/>
                </a:lnTo>
                <a:lnTo>
                  <a:pt x="179958" y="197484"/>
                </a:lnTo>
                <a:lnTo>
                  <a:pt x="178307" y="197484"/>
                </a:lnTo>
                <a:lnTo>
                  <a:pt x="71627" y="197484"/>
                </a:lnTo>
                <a:lnTo>
                  <a:pt x="71627" y="297179"/>
                </a:lnTo>
                <a:lnTo>
                  <a:pt x="198881" y="297179"/>
                </a:lnTo>
                <a:lnTo>
                  <a:pt x="200532" y="297179"/>
                </a:lnTo>
                <a:lnTo>
                  <a:pt x="208787" y="312038"/>
                </a:lnTo>
                <a:lnTo>
                  <a:pt x="209295" y="315594"/>
                </a:lnTo>
                <a:lnTo>
                  <a:pt x="209550" y="320039"/>
                </a:lnTo>
                <a:lnTo>
                  <a:pt x="209550" y="325374"/>
                </a:lnTo>
                <a:lnTo>
                  <a:pt x="209550" y="330580"/>
                </a:lnTo>
                <a:lnTo>
                  <a:pt x="209295" y="335025"/>
                </a:lnTo>
                <a:lnTo>
                  <a:pt x="208787" y="338581"/>
                </a:lnTo>
                <a:lnTo>
                  <a:pt x="208406" y="342138"/>
                </a:lnTo>
                <a:lnTo>
                  <a:pt x="200532" y="353440"/>
                </a:lnTo>
                <a:lnTo>
                  <a:pt x="198881" y="353440"/>
                </a:lnTo>
                <a:lnTo>
                  <a:pt x="21335" y="353440"/>
                </a:lnTo>
                <a:lnTo>
                  <a:pt x="15366" y="353440"/>
                </a:lnTo>
                <a:lnTo>
                  <a:pt x="10286" y="351663"/>
                </a:lnTo>
                <a:lnTo>
                  <a:pt x="6222" y="348106"/>
                </a:lnTo>
                <a:lnTo>
                  <a:pt x="2031" y="344550"/>
                </a:lnTo>
                <a:lnTo>
                  <a:pt x="0" y="338836"/>
                </a:lnTo>
                <a:lnTo>
                  <a:pt x="0" y="330834"/>
                </a:lnTo>
                <a:lnTo>
                  <a:pt x="0" y="22732"/>
                </a:lnTo>
                <a:lnTo>
                  <a:pt x="0" y="14731"/>
                </a:lnTo>
                <a:lnTo>
                  <a:pt x="2031" y="8889"/>
                </a:lnTo>
                <a:lnTo>
                  <a:pt x="6222" y="5333"/>
                </a:lnTo>
                <a:lnTo>
                  <a:pt x="10286" y="1777"/>
                </a:lnTo>
                <a:lnTo>
                  <a:pt x="15366" y="0"/>
                </a:lnTo>
                <a:lnTo>
                  <a:pt x="21335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175129" y="2942970"/>
            <a:ext cx="262255" cy="355600"/>
          </a:xfrm>
          <a:custGeom>
            <a:avLst/>
            <a:gdLst/>
            <a:ahLst/>
            <a:cxnLst/>
            <a:rect l="l" t="t" r="r" b="b"/>
            <a:pathLst>
              <a:path w="262255" h="355600">
                <a:moveTo>
                  <a:pt x="21335" y="0"/>
                </a:moveTo>
                <a:lnTo>
                  <a:pt x="112775" y="0"/>
                </a:lnTo>
                <a:lnTo>
                  <a:pt x="122046" y="0"/>
                </a:lnTo>
                <a:lnTo>
                  <a:pt x="129793" y="253"/>
                </a:lnTo>
                <a:lnTo>
                  <a:pt x="172418" y="6016"/>
                </a:lnTo>
                <a:lnTo>
                  <a:pt x="213217" y="25927"/>
                </a:lnTo>
                <a:lnTo>
                  <a:pt x="237616" y="59689"/>
                </a:lnTo>
                <a:lnTo>
                  <a:pt x="243966" y="97027"/>
                </a:lnTo>
                <a:lnTo>
                  <a:pt x="243681" y="105695"/>
                </a:lnTo>
                <a:lnTo>
                  <a:pt x="233838" y="143192"/>
                </a:lnTo>
                <a:lnTo>
                  <a:pt x="204596" y="175387"/>
                </a:lnTo>
                <a:lnTo>
                  <a:pt x="175387" y="188975"/>
                </a:lnTo>
                <a:lnTo>
                  <a:pt x="180594" y="191642"/>
                </a:lnTo>
                <a:lnTo>
                  <a:pt x="185546" y="194690"/>
                </a:lnTo>
                <a:lnTo>
                  <a:pt x="190245" y="198374"/>
                </a:lnTo>
                <a:lnTo>
                  <a:pt x="194944" y="201929"/>
                </a:lnTo>
                <a:lnTo>
                  <a:pt x="218566" y="235965"/>
                </a:lnTo>
                <a:lnTo>
                  <a:pt x="225551" y="251840"/>
                </a:lnTo>
                <a:lnTo>
                  <a:pt x="255396" y="321437"/>
                </a:lnTo>
                <a:lnTo>
                  <a:pt x="258063" y="328421"/>
                </a:lnTo>
                <a:lnTo>
                  <a:pt x="259969" y="333501"/>
                </a:lnTo>
                <a:lnTo>
                  <a:pt x="260857" y="336676"/>
                </a:lnTo>
                <a:lnTo>
                  <a:pt x="261746" y="339851"/>
                </a:lnTo>
                <a:lnTo>
                  <a:pt x="262254" y="342391"/>
                </a:lnTo>
                <a:lnTo>
                  <a:pt x="262254" y="344169"/>
                </a:lnTo>
                <a:lnTo>
                  <a:pt x="262254" y="346201"/>
                </a:lnTo>
                <a:lnTo>
                  <a:pt x="231394" y="355091"/>
                </a:lnTo>
                <a:lnTo>
                  <a:pt x="222376" y="355091"/>
                </a:lnTo>
                <a:lnTo>
                  <a:pt x="214629" y="355091"/>
                </a:lnTo>
                <a:lnTo>
                  <a:pt x="193294" y="352425"/>
                </a:lnTo>
                <a:lnTo>
                  <a:pt x="190626" y="351536"/>
                </a:lnTo>
                <a:lnTo>
                  <a:pt x="188721" y="350265"/>
                </a:lnTo>
                <a:lnTo>
                  <a:pt x="187706" y="348614"/>
                </a:lnTo>
                <a:lnTo>
                  <a:pt x="186562" y="347090"/>
                </a:lnTo>
                <a:lnTo>
                  <a:pt x="185673" y="345186"/>
                </a:lnTo>
                <a:lnTo>
                  <a:pt x="184912" y="343026"/>
                </a:lnTo>
                <a:lnTo>
                  <a:pt x="153288" y="264159"/>
                </a:lnTo>
                <a:lnTo>
                  <a:pt x="150379" y="257663"/>
                </a:lnTo>
                <a:lnTo>
                  <a:pt x="147542" y="251523"/>
                </a:lnTo>
                <a:lnTo>
                  <a:pt x="144752" y="245764"/>
                </a:lnTo>
                <a:lnTo>
                  <a:pt x="141985" y="240411"/>
                </a:lnTo>
                <a:lnTo>
                  <a:pt x="138429" y="233425"/>
                </a:lnTo>
                <a:lnTo>
                  <a:pt x="101853" y="208914"/>
                </a:lnTo>
                <a:lnTo>
                  <a:pt x="94233" y="208914"/>
                </a:lnTo>
                <a:lnTo>
                  <a:pt x="71881" y="208914"/>
                </a:lnTo>
                <a:lnTo>
                  <a:pt x="71881" y="343662"/>
                </a:lnTo>
                <a:lnTo>
                  <a:pt x="71881" y="345439"/>
                </a:lnTo>
                <a:lnTo>
                  <a:pt x="71246" y="347090"/>
                </a:lnTo>
                <a:lnTo>
                  <a:pt x="53339" y="354202"/>
                </a:lnTo>
                <a:lnTo>
                  <a:pt x="48768" y="354838"/>
                </a:lnTo>
                <a:lnTo>
                  <a:pt x="42925" y="355091"/>
                </a:lnTo>
                <a:lnTo>
                  <a:pt x="35813" y="355091"/>
                </a:lnTo>
                <a:lnTo>
                  <a:pt x="28828" y="355091"/>
                </a:lnTo>
                <a:lnTo>
                  <a:pt x="23113" y="354838"/>
                </a:lnTo>
                <a:lnTo>
                  <a:pt x="18414" y="354202"/>
                </a:lnTo>
                <a:lnTo>
                  <a:pt x="13843" y="353694"/>
                </a:lnTo>
                <a:lnTo>
                  <a:pt x="0" y="345439"/>
                </a:lnTo>
                <a:lnTo>
                  <a:pt x="0" y="343662"/>
                </a:lnTo>
                <a:lnTo>
                  <a:pt x="0" y="22732"/>
                </a:lnTo>
                <a:lnTo>
                  <a:pt x="0" y="14731"/>
                </a:lnTo>
                <a:lnTo>
                  <a:pt x="2031" y="8889"/>
                </a:lnTo>
                <a:lnTo>
                  <a:pt x="6222" y="5333"/>
                </a:lnTo>
                <a:lnTo>
                  <a:pt x="10287" y="1777"/>
                </a:lnTo>
                <a:lnTo>
                  <a:pt x="15366" y="0"/>
                </a:lnTo>
                <a:lnTo>
                  <a:pt x="21335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859660" y="2942970"/>
            <a:ext cx="262255" cy="355600"/>
          </a:xfrm>
          <a:custGeom>
            <a:avLst/>
            <a:gdLst/>
            <a:ahLst/>
            <a:cxnLst/>
            <a:rect l="l" t="t" r="r" b="b"/>
            <a:pathLst>
              <a:path w="262255" h="355600">
                <a:moveTo>
                  <a:pt x="21336" y="0"/>
                </a:moveTo>
                <a:lnTo>
                  <a:pt x="112775" y="0"/>
                </a:lnTo>
                <a:lnTo>
                  <a:pt x="122046" y="0"/>
                </a:lnTo>
                <a:lnTo>
                  <a:pt x="129793" y="253"/>
                </a:lnTo>
                <a:lnTo>
                  <a:pt x="172418" y="6016"/>
                </a:lnTo>
                <a:lnTo>
                  <a:pt x="213217" y="25927"/>
                </a:lnTo>
                <a:lnTo>
                  <a:pt x="237616" y="59689"/>
                </a:lnTo>
                <a:lnTo>
                  <a:pt x="243966" y="97027"/>
                </a:lnTo>
                <a:lnTo>
                  <a:pt x="243681" y="105695"/>
                </a:lnTo>
                <a:lnTo>
                  <a:pt x="233838" y="143192"/>
                </a:lnTo>
                <a:lnTo>
                  <a:pt x="204596" y="175387"/>
                </a:lnTo>
                <a:lnTo>
                  <a:pt x="175387" y="188975"/>
                </a:lnTo>
                <a:lnTo>
                  <a:pt x="180594" y="191642"/>
                </a:lnTo>
                <a:lnTo>
                  <a:pt x="185546" y="194690"/>
                </a:lnTo>
                <a:lnTo>
                  <a:pt x="190245" y="198374"/>
                </a:lnTo>
                <a:lnTo>
                  <a:pt x="194944" y="201929"/>
                </a:lnTo>
                <a:lnTo>
                  <a:pt x="218566" y="235965"/>
                </a:lnTo>
                <a:lnTo>
                  <a:pt x="225551" y="251840"/>
                </a:lnTo>
                <a:lnTo>
                  <a:pt x="255396" y="321437"/>
                </a:lnTo>
                <a:lnTo>
                  <a:pt x="258063" y="328421"/>
                </a:lnTo>
                <a:lnTo>
                  <a:pt x="259969" y="333501"/>
                </a:lnTo>
                <a:lnTo>
                  <a:pt x="260857" y="336676"/>
                </a:lnTo>
                <a:lnTo>
                  <a:pt x="261746" y="339851"/>
                </a:lnTo>
                <a:lnTo>
                  <a:pt x="262255" y="342391"/>
                </a:lnTo>
                <a:lnTo>
                  <a:pt x="262255" y="344169"/>
                </a:lnTo>
                <a:lnTo>
                  <a:pt x="262255" y="346201"/>
                </a:lnTo>
                <a:lnTo>
                  <a:pt x="231394" y="355091"/>
                </a:lnTo>
                <a:lnTo>
                  <a:pt x="222376" y="355091"/>
                </a:lnTo>
                <a:lnTo>
                  <a:pt x="214630" y="355091"/>
                </a:lnTo>
                <a:lnTo>
                  <a:pt x="193294" y="352425"/>
                </a:lnTo>
                <a:lnTo>
                  <a:pt x="190626" y="351536"/>
                </a:lnTo>
                <a:lnTo>
                  <a:pt x="188721" y="350265"/>
                </a:lnTo>
                <a:lnTo>
                  <a:pt x="187706" y="348614"/>
                </a:lnTo>
                <a:lnTo>
                  <a:pt x="186562" y="347090"/>
                </a:lnTo>
                <a:lnTo>
                  <a:pt x="185674" y="345186"/>
                </a:lnTo>
                <a:lnTo>
                  <a:pt x="184912" y="343026"/>
                </a:lnTo>
                <a:lnTo>
                  <a:pt x="153288" y="264159"/>
                </a:lnTo>
                <a:lnTo>
                  <a:pt x="150379" y="257663"/>
                </a:lnTo>
                <a:lnTo>
                  <a:pt x="147542" y="251523"/>
                </a:lnTo>
                <a:lnTo>
                  <a:pt x="144752" y="245764"/>
                </a:lnTo>
                <a:lnTo>
                  <a:pt x="141986" y="240411"/>
                </a:lnTo>
                <a:lnTo>
                  <a:pt x="138430" y="233425"/>
                </a:lnTo>
                <a:lnTo>
                  <a:pt x="101853" y="208914"/>
                </a:lnTo>
                <a:lnTo>
                  <a:pt x="94233" y="208914"/>
                </a:lnTo>
                <a:lnTo>
                  <a:pt x="71881" y="208914"/>
                </a:lnTo>
                <a:lnTo>
                  <a:pt x="71881" y="343662"/>
                </a:lnTo>
                <a:lnTo>
                  <a:pt x="71881" y="345439"/>
                </a:lnTo>
                <a:lnTo>
                  <a:pt x="71246" y="347090"/>
                </a:lnTo>
                <a:lnTo>
                  <a:pt x="53339" y="354202"/>
                </a:lnTo>
                <a:lnTo>
                  <a:pt x="48768" y="354838"/>
                </a:lnTo>
                <a:lnTo>
                  <a:pt x="42925" y="355091"/>
                </a:lnTo>
                <a:lnTo>
                  <a:pt x="35813" y="355091"/>
                </a:lnTo>
                <a:lnTo>
                  <a:pt x="28828" y="355091"/>
                </a:lnTo>
                <a:lnTo>
                  <a:pt x="23113" y="354838"/>
                </a:lnTo>
                <a:lnTo>
                  <a:pt x="18414" y="354202"/>
                </a:lnTo>
                <a:lnTo>
                  <a:pt x="13843" y="353694"/>
                </a:lnTo>
                <a:lnTo>
                  <a:pt x="0" y="345439"/>
                </a:lnTo>
                <a:lnTo>
                  <a:pt x="0" y="343662"/>
                </a:lnTo>
                <a:lnTo>
                  <a:pt x="0" y="22732"/>
                </a:lnTo>
                <a:lnTo>
                  <a:pt x="0" y="14731"/>
                </a:lnTo>
                <a:lnTo>
                  <a:pt x="2031" y="8889"/>
                </a:lnTo>
                <a:lnTo>
                  <a:pt x="6222" y="5333"/>
                </a:lnTo>
                <a:lnTo>
                  <a:pt x="10287" y="1777"/>
                </a:lnTo>
                <a:lnTo>
                  <a:pt x="15366" y="0"/>
                </a:lnTo>
                <a:lnTo>
                  <a:pt x="21336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586864" y="2942970"/>
            <a:ext cx="209550" cy="353695"/>
          </a:xfrm>
          <a:custGeom>
            <a:avLst/>
            <a:gdLst/>
            <a:ahLst/>
            <a:cxnLst/>
            <a:rect l="l" t="t" r="r" b="b"/>
            <a:pathLst>
              <a:path w="209550" h="353695">
                <a:moveTo>
                  <a:pt x="21335" y="0"/>
                </a:moveTo>
                <a:lnTo>
                  <a:pt x="197739" y="0"/>
                </a:lnTo>
                <a:lnTo>
                  <a:pt x="199390" y="0"/>
                </a:lnTo>
                <a:lnTo>
                  <a:pt x="200786" y="507"/>
                </a:lnTo>
                <a:lnTo>
                  <a:pt x="202057" y="1396"/>
                </a:lnTo>
                <a:lnTo>
                  <a:pt x="203453" y="2286"/>
                </a:lnTo>
                <a:lnTo>
                  <a:pt x="204470" y="3937"/>
                </a:lnTo>
                <a:lnTo>
                  <a:pt x="205359" y="6223"/>
                </a:lnTo>
                <a:lnTo>
                  <a:pt x="206247" y="8508"/>
                </a:lnTo>
                <a:lnTo>
                  <a:pt x="207009" y="11429"/>
                </a:lnTo>
                <a:lnTo>
                  <a:pt x="207390" y="14986"/>
                </a:lnTo>
                <a:lnTo>
                  <a:pt x="207898" y="18541"/>
                </a:lnTo>
                <a:lnTo>
                  <a:pt x="208153" y="22987"/>
                </a:lnTo>
                <a:lnTo>
                  <a:pt x="208153" y="28448"/>
                </a:lnTo>
                <a:lnTo>
                  <a:pt x="208153" y="33527"/>
                </a:lnTo>
                <a:lnTo>
                  <a:pt x="207898" y="37845"/>
                </a:lnTo>
                <a:lnTo>
                  <a:pt x="207390" y="41401"/>
                </a:lnTo>
                <a:lnTo>
                  <a:pt x="207009" y="44957"/>
                </a:lnTo>
                <a:lnTo>
                  <a:pt x="206247" y="47878"/>
                </a:lnTo>
                <a:lnTo>
                  <a:pt x="199390" y="56261"/>
                </a:lnTo>
                <a:lnTo>
                  <a:pt x="197739" y="56261"/>
                </a:lnTo>
                <a:lnTo>
                  <a:pt x="71628" y="56261"/>
                </a:lnTo>
                <a:lnTo>
                  <a:pt x="71628" y="142620"/>
                </a:lnTo>
                <a:lnTo>
                  <a:pt x="178308" y="142620"/>
                </a:lnTo>
                <a:lnTo>
                  <a:pt x="179959" y="142620"/>
                </a:lnTo>
                <a:lnTo>
                  <a:pt x="188976" y="165100"/>
                </a:lnTo>
                <a:lnTo>
                  <a:pt x="188976" y="170179"/>
                </a:lnTo>
                <a:lnTo>
                  <a:pt x="188976" y="175513"/>
                </a:lnTo>
                <a:lnTo>
                  <a:pt x="182879" y="196087"/>
                </a:lnTo>
                <a:lnTo>
                  <a:pt x="181483" y="197103"/>
                </a:lnTo>
                <a:lnTo>
                  <a:pt x="179959" y="197484"/>
                </a:lnTo>
                <a:lnTo>
                  <a:pt x="178308" y="197484"/>
                </a:lnTo>
                <a:lnTo>
                  <a:pt x="71628" y="197484"/>
                </a:lnTo>
                <a:lnTo>
                  <a:pt x="71628" y="297179"/>
                </a:lnTo>
                <a:lnTo>
                  <a:pt x="198882" y="297179"/>
                </a:lnTo>
                <a:lnTo>
                  <a:pt x="200533" y="297179"/>
                </a:lnTo>
                <a:lnTo>
                  <a:pt x="208787" y="312038"/>
                </a:lnTo>
                <a:lnTo>
                  <a:pt x="209296" y="315594"/>
                </a:lnTo>
                <a:lnTo>
                  <a:pt x="209549" y="320039"/>
                </a:lnTo>
                <a:lnTo>
                  <a:pt x="209549" y="325374"/>
                </a:lnTo>
                <a:lnTo>
                  <a:pt x="209549" y="330580"/>
                </a:lnTo>
                <a:lnTo>
                  <a:pt x="209296" y="335025"/>
                </a:lnTo>
                <a:lnTo>
                  <a:pt x="208787" y="338581"/>
                </a:lnTo>
                <a:lnTo>
                  <a:pt x="208407" y="342138"/>
                </a:lnTo>
                <a:lnTo>
                  <a:pt x="200533" y="353440"/>
                </a:lnTo>
                <a:lnTo>
                  <a:pt x="198882" y="353440"/>
                </a:lnTo>
                <a:lnTo>
                  <a:pt x="21335" y="353440"/>
                </a:lnTo>
                <a:lnTo>
                  <a:pt x="15366" y="353440"/>
                </a:lnTo>
                <a:lnTo>
                  <a:pt x="10287" y="351663"/>
                </a:lnTo>
                <a:lnTo>
                  <a:pt x="6222" y="348106"/>
                </a:lnTo>
                <a:lnTo>
                  <a:pt x="2031" y="344550"/>
                </a:lnTo>
                <a:lnTo>
                  <a:pt x="0" y="338836"/>
                </a:lnTo>
                <a:lnTo>
                  <a:pt x="0" y="330834"/>
                </a:lnTo>
                <a:lnTo>
                  <a:pt x="0" y="22732"/>
                </a:lnTo>
                <a:lnTo>
                  <a:pt x="0" y="14731"/>
                </a:lnTo>
                <a:lnTo>
                  <a:pt x="2031" y="8889"/>
                </a:lnTo>
                <a:lnTo>
                  <a:pt x="6222" y="5333"/>
                </a:lnTo>
                <a:lnTo>
                  <a:pt x="10287" y="1777"/>
                </a:lnTo>
                <a:lnTo>
                  <a:pt x="15366" y="0"/>
                </a:lnTo>
                <a:lnTo>
                  <a:pt x="21335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330833" y="2942970"/>
            <a:ext cx="198755" cy="355600"/>
          </a:xfrm>
          <a:custGeom>
            <a:avLst/>
            <a:gdLst/>
            <a:ahLst/>
            <a:cxnLst/>
            <a:rect l="l" t="t" r="r" b="b"/>
            <a:pathLst>
              <a:path w="198755" h="355600">
                <a:moveTo>
                  <a:pt x="21335" y="0"/>
                </a:moveTo>
                <a:lnTo>
                  <a:pt x="187705" y="0"/>
                </a:lnTo>
                <a:lnTo>
                  <a:pt x="189229" y="0"/>
                </a:lnTo>
                <a:lnTo>
                  <a:pt x="190753" y="507"/>
                </a:lnTo>
                <a:lnTo>
                  <a:pt x="192023" y="1524"/>
                </a:lnTo>
                <a:lnTo>
                  <a:pt x="193294" y="2539"/>
                </a:lnTo>
                <a:lnTo>
                  <a:pt x="194436" y="4190"/>
                </a:lnTo>
                <a:lnTo>
                  <a:pt x="195453" y="6476"/>
                </a:lnTo>
                <a:lnTo>
                  <a:pt x="196469" y="8762"/>
                </a:lnTo>
                <a:lnTo>
                  <a:pt x="197103" y="11811"/>
                </a:lnTo>
                <a:lnTo>
                  <a:pt x="197611" y="15620"/>
                </a:lnTo>
                <a:lnTo>
                  <a:pt x="198119" y="19430"/>
                </a:lnTo>
                <a:lnTo>
                  <a:pt x="198247" y="24129"/>
                </a:lnTo>
                <a:lnTo>
                  <a:pt x="198247" y="29590"/>
                </a:lnTo>
                <a:lnTo>
                  <a:pt x="198247" y="35051"/>
                </a:lnTo>
                <a:lnTo>
                  <a:pt x="198119" y="39624"/>
                </a:lnTo>
                <a:lnTo>
                  <a:pt x="197611" y="43306"/>
                </a:lnTo>
                <a:lnTo>
                  <a:pt x="197103" y="47116"/>
                </a:lnTo>
                <a:lnTo>
                  <a:pt x="196469" y="50037"/>
                </a:lnTo>
                <a:lnTo>
                  <a:pt x="195453" y="52196"/>
                </a:lnTo>
                <a:lnTo>
                  <a:pt x="194436" y="54355"/>
                </a:lnTo>
                <a:lnTo>
                  <a:pt x="193294" y="56006"/>
                </a:lnTo>
                <a:lnTo>
                  <a:pt x="192023" y="57150"/>
                </a:lnTo>
                <a:lnTo>
                  <a:pt x="190753" y="58165"/>
                </a:lnTo>
                <a:lnTo>
                  <a:pt x="189229" y="58800"/>
                </a:lnTo>
                <a:lnTo>
                  <a:pt x="187705" y="58800"/>
                </a:lnTo>
                <a:lnTo>
                  <a:pt x="72135" y="58800"/>
                </a:lnTo>
                <a:lnTo>
                  <a:pt x="72135" y="153796"/>
                </a:lnTo>
                <a:lnTo>
                  <a:pt x="180594" y="153796"/>
                </a:lnTo>
                <a:lnTo>
                  <a:pt x="182244" y="153796"/>
                </a:lnTo>
                <a:lnTo>
                  <a:pt x="183641" y="154304"/>
                </a:lnTo>
                <a:lnTo>
                  <a:pt x="184911" y="155193"/>
                </a:lnTo>
                <a:lnTo>
                  <a:pt x="186181" y="156082"/>
                </a:lnTo>
                <a:lnTo>
                  <a:pt x="190500" y="168528"/>
                </a:lnTo>
                <a:lnTo>
                  <a:pt x="191007" y="172212"/>
                </a:lnTo>
                <a:lnTo>
                  <a:pt x="191134" y="176783"/>
                </a:lnTo>
                <a:lnTo>
                  <a:pt x="191134" y="182244"/>
                </a:lnTo>
                <a:lnTo>
                  <a:pt x="191134" y="187705"/>
                </a:lnTo>
                <a:lnTo>
                  <a:pt x="191007" y="192277"/>
                </a:lnTo>
                <a:lnTo>
                  <a:pt x="190500" y="195833"/>
                </a:lnTo>
                <a:lnTo>
                  <a:pt x="190119" y="199516"/>
                </a:lnTo>
                <a:lnTo>
                  <a:pt x="189356" y="202564"/>
                </a:lnTo>
                <a:lnTo>
                  <a:pt x="188340" y="204850"/>
                </a:lnTo>
                <a:lnTo>
                  <a:pt x="187325" y="207263"/>
                </a:lnTo>
                <a:lnTo>
                  <a:pt x="186181" y="208914"/>
                </a:lnTo>
                <a:lnTo>
                  <a:pt x="184911" y="209930"/>
                </a:lnTo>
                <a:lnTo>
                  <a:pt x="183641" y="210946"/>
                </a:lnTo>
                <a:lnTo>
                  <a:pt x="182244" y="211454"/>
                </a:lnTo>
                <a:lnTo>
                  <a:pt x="180594" y="211454"/>
                </a:lnTo>
                <a:lnTo>
                  <a:pt x="72135" y="211454"/>
                </a:lnTo>
                <a:lnTo>
                  <a:pt x="72135" y="343026"/>
                </a:lnTo>
                <a:lnTo>
                  <a:pt x="72135" y="345058"/>
                </a:lnTo>
                <a:lnTo>
                  <a:pt x="71628" y="346837"/>
                </a:lnTo>
                <a:lnTo>
                  <a:pt x="70484" y="348233"/>
                </a:lnTo>
                <a:lnTo>
                  <a:pt x="69341" y="349757"/>
                </a:lnTo>
                <a:lnTo>
                  <a:pt x="67436" y="350900"/>
                </a:lnTo>
                <a:lnTo>
                  <a:pt x="64642" y="351916"/>
                </a:lnTo>
                <a:lnTo>
                  <a:pt x="61848" y="352932"/>
                </a:lnTo>
                <a:lnTo>
                  <a:pt x="58165" y="353694"/>
                </a:lnTo>
                <a:lnTo>
                  <a:pt x="53593" y="354202"/>
                </a:lnTo>
                <a:lnTo>
                  <a:pt x="49021" y="354838"/>
                </a:lnTo>
                <a:lnTo>
                  <a:pt x="43179" y="355091"/>
                </a:lnTo>
                <a:lnTo>
                  <a:pt x="36067" y="355091"/>
                </a:lnTo>
                <a:lnTo>
                  <a:pt x="29209" y="355091"/>
                </a:lnTo>
                <a:lnTo>
                  <a:pt x="23367" y="354838"/>
                </a:lnTo>
                <a:lnTo>
                  <a:pt x="18795" y="354202"/>
                </a:lnTo>
                <a:lnTo>
                  <a:pt x="14096" y="353694"/>
                </a:lnTo>
                <a:lnTo>
                  <a:pt x="10413" y="352932"/>
                </a:lnTo>
                <a:lnTo>
                  <a:pt x="0" y="345058"/>
                </a:lnTo>
                <a:lnTo>
                  <a:pt x="0" y="343026"/>
                </a:lnTo>
                <a:lnTo>
                  <a:pt x="0" y="22732"/>
                </a:lnTo>
                <a:lnTo>
                  <a:pt x="0" y="14731"/>
                </a:lnTo>
                <a:lnTo>
                  <a:pt x="2031" y="8889"/>
                </a:lnTo>
                <a:lnTo>
                  <a:pt x="6222" y="5333"/>
                </a:lnTo>
                <a:lnTo>
                  <a:pt x="10286" y="1777"/>
                </a:lnTo>
                <a:lnTo>
                  <a:pt x="15366" y="0"/>
                </a:lnTo>
                <a:lnTo>
                  <a:pt x="21335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058062" y="2942970"/>
            <a:ext cx="209550" cy="353695"/>
          </a:xfrm>
          <a:custGeom>
            <a:avLst/>
            <a:gdLst/>
            <a:ahLst/>
            <a:cxnLst/>
            <a:rect l="l" t="t" r="r" b="b"/>
            <a:pathLst>
              <a:path w="209550" h="353695">
                <a:moveTo>
                  <a:pt x="21297" y="0"/>
                </a:moveTo>
                <a:lnTo>
                  <a:pt x="197726" y="0"/>
                </a:lnTo>
                <a:lnTo>
                  <a:pt x="199364" y="0"/>
                </a:lnTo>
                <a:lnTo>
                  <a:pt x="200825" y="507"/>
                </a:lnTo>
                <a:lnTo>
                  <a:pt x="202095" y="1396"/>
                </a:lnTo>
                <a:lnTo>
                  <a:pt x="203365" y="2286"/>
                </a:lnTo>
                <a:lnTo>
                  <a:pt x="204457" y="3937"/>
                </a:lnTo>
                <a:lnTo>
                  <a:pt x="205371" y="6223"/>
                </a:lnTo>
                <a:lnTo>
                  <a:pt x="206286" y="8508"/>
                </a:lnTo>
                <a:lnTo>
                  <a:pt x="206959" y="11429"/>
                </a:lnTo>
                <a:lnTo>
                  <a:pt x="207416" y="14986"/>
                </a:lnTo>
                <a:lnTo>
                  <a:pt x="207873" y="18541"/>
                </a:lnTo>
                <a:lnTo>
                  <a:pt x="208102" y="22987"/>
                </a:lnTo>
                <a:lnTo>
                  <a:pt x="208102" y="28448"/>
                </a:lnTo>
                <a:lnTo>
                  <a:pt x="208102" y="33527"/>
                </a:lnTo>
                <a:lnTo>
                  <a:pt x="199364" y="56261"/>
                </a:lnTo>
                <a:lnTo>
                  <a:pt x="197726" y="56261"/>
                </a:lnTo>
                <a:lnTo>
                  <a:pt x="71551" y="56261"/>
                </a:lnTo>
                <a:lnTo>
                  <a:pt x="71551" y="142620"/>
                </a:lnTo>
                <a:lnTo>
                  <a:pt x="178333" y="142620"/>
                </a:lnTo>
                <a:lnTo>
                  <a:pt x="179971" y="142620"/>
                </a:lnTo>
                <a:lnTo>
                  <a:pt x="188302" y="157225"/>
                </a:lnTo>
                <a:lnTo>
                  <a:pt x="188760" y="160781"/>
                </a:lnTo>
                <a:lnTo>
                  <a:pt x="188988" y="165100"/>
                </a:lnTo>
                <a:lnTo>
                  <a:pt x="188988" y="170179"/>
                </a:lnTo>
                <a:lnTo>
                  <a:pt x="188988" y="175513"/>
                </a:lnTo>
                <a:lnTo>
                  <a:pt x="188760" y="179831"/>
                </a:lnTo>
                <a:lnTo>
                  <a:pt x="188302" y="183261"/>
                </a:lnTo>
                <a:lnTo>
                  <a:pt x="187845" y="186816"/>
                </a:lnTo>
                <a:lnTo>
                  <a:pt x="182841" y="196087"/>
                </a:lnTo>
                <a:lnTo>
                  <a:pt x="181470" y="197103"/>
                </a:lnTo>
                <a:lnTo>
                  <a:pt x="179971" y="197484"/>
                </a:lnTo>
                <a:lnTo>
                  <a:pt x="178333" y="197484"/>
                </a:lnTo>
                <a:lnTo>
                  <a:pt x="71551" y="197484"/>
                </a:lnTo>
                <a:lnTo>
                  <a:pt x="71551" y="297179"/>
                </a:lnTo>
                <a:lnTo>
                  <a:pt x="198818" y="297179"/>
                </a:lnTo>
                <a:lnTo>
                  <a:pt x="200456" y="297179"/>
                </a:lnTo>
                <a:lnTo>
                  <a:pt x="208787" y="312038"/>
                </a:lnTo>
                <a:lnTo>
                  <a:pt x="209245" y="315594"/>
                </a:lnTo>
                <a:lnTo>
                  <a:pt x="209473" y="320039"/>
                </a:lnTo>
                <a:lnTo>
                  <a:pt x="209473" y="325374"/>
                </a:lnTo>
                <a:lnTo>
                  <a:pt x="209473" y="330580"/>
                </a:lnTo>
                <a:lnTo>
                  <a:pt x="209245" y="335025"/>
                </a:lnTo>
                <a:lnTo>
                  <a:pt x="208787" y="338581"/>
                </a:lnTo>
                <a:lnTo>
                  <a:pt x="208330" y="342138"/>
                </a:lnTo>
                <a:lnTo>
                  <a:pt x="200456" y="353440"/>
                </a:lnTo>
                <a:lnTo>
                  <a:pt x="198818" y="353440"/>
                </a:lnTo>
                <a:lnTo>
                  <a:pt x="21297" y="353440"/>
                </a:lnTo>
                <a:lnTo>
                  <a:pt x="15290" y="353440"/>
                </a:lnTo>
                <a:lnTo>
                  <a:pt x="10236" y="351663"/>
                </a:lnTo>
                <a:lnTo>
                  <a:pt x="6146" y="348106"/>
                </a:lnTo>
                <a:lnTo>
                  <a:pt x="2044" y="344550"/>
                </a:lnTo>
                <a:lnTo>
                  <a:pt x="0" y="338836"/>
                </a:lnTo>
                <a:lnTo>
                  <a:pt x="0" y="330834"/>
                </a:lnTo>
                <a:lnTo>
                  <a:pt x="0" y="22732"/>
                </a:lnTo>
                <a:lnTo>
                  <a:pt x="0" y="14731"/>
                </a:lnTo>
                <a:lnTo>
                  <a:pt x="2044" y="8889"/>
                </a:lnTo>
                <a:lnTo>
                  <a:pt x="6146" y="5333"/>
                </a:lnTo>
                <a:lnTo>
                  <a:pt x="10236" y="1777"/>
                </a:lnTo>
                <a:lnTo>
                  <a:pt x="15290" y="0"/>
                </a:lnTo>
                <a:lnTo>
                  <a:pt x="21297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06018" y="2942970"/>
            <a:ext cx="294005" cy="353695"/>
          </a:xfrm>
          <a:custGeom>
            <a:avLst/>
            <a:gdLst/>
            <a:ahLst/>
            <a:cxnLst/>
            <a:rect l="l" t="t" r="r" b="b"/>
            <a:pathLst>
              <a:path w="294005" h="353695">
                <a:moveTo>
                  <a:pt x="21297" y="0"/>
                </a:moveTo>
                <a:lnTo>
                  <a:pt x="111975" y="0"/>
                </a:lnTo>
                <a:lnTo>
                  <a:pt x="134702" y="690"/>
                </a:lnTo>
                <a:lnTo>
                  <a:pt x="174778" y="6215"/>
                </a:lnTo>
                <a:lnTo>
                  <a:pt x="222443" y="24876"/>
                </a:lnTo>
                <a:lnTo>
                  <a:pt x="258155" y="55423"/>
                </a:lnTo>
                <a:lnTo>
                  <a:pt x="281838" y="97536"/>
                </a:lnTo>
                <a:lnTo>
                  <a:pt x="292852" y="151167"/>
                </a:lnTo>
                <a:lnTo>
                  <a:pt x="293585" y="171576"/>
                </a:lnTo>
                <a:lnTo>
                  <a:pt x="292790" y="194986"/>
                </a:lnTo>
                <a:lnTo>
                  <a:pt x="286438" y="236567"/>
                </a:lnTo>
                <a:lnTo>
                  <a:pt x="265417" y="286099"/>
                </a:lnTo>
                <a:lnTo>
                  <a:pt x="231905" y="321311"/>
                </a:lnTo>
                <a:lnTo>
                  <a:pt x="186664" y="343153"/>
                </a:lnTo>
                <a:lnTo>
                  <a:pt x="128366" y="352798"/>
                </a:lnTo>
                <a:lnTo>
                  <a:pt x="105689" y="353440"/>
                </a:lnTo>
                <a:lnTo>
                  <a:pt x="21297" y="353440"/>
                </a:lnTo>
                <a:lnTo>
                  <a:pt x="15290" y="353440"/>
                </a:lnTo>
                <a:lnTo>
                  <a:pt x="10236" y="351663"/>
                </a:lnTo>
                <a:lnTo>
                  <a:pt x="6146" y="348106"/>
                </a:lnTo>
                <a:lnTo>
                  <a:pt x="2044" y="344550"/>
                </a:lnTo>
                <a:lnTo>
                  <a:pt x="0" y="338836"/>
                </a:lnTo>
                <a:lnTo>
                  <a:pt x="0" y="330834"/>
                </a:lnTo>
                <a:lnTo>
                  <a:pt x="0" y="22732"/>
                </a:lnTo>
                <a:lnTo>
                  <a:pt x="0" y="14731"/>
                </a:lnTo>
                <a:lnTo>
                  <a:pt x="2044" y="8889"/>
                </a:lnTo>
                <a:lnTo>
                  <a:pt x="6146" y="5333"/>
                </a:lnTo>
                <a:lnTo>
                  <a:pt x="10236" y="1777"/>
                </a:lnTo>
                <a:lnTo>
                  <a:pt x="15290" y="0"/>
                </a:lnTo>
                <a:lnTo>
                  <a:pt x="21297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89204" y="4082796"/>
            <a:ext cx="164592" cy="1661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02208" y="3701796"/>
            <a:ext cx="138455" cy="13843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97636" y="3697223"/>
            <a:ext cx="147599" cy="14757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91895" y="3959352"/>
            <a:ext cx="2711196" cy="379475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06018" y="3611879"/>
            <a:ext cx="2682976" cy="356743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685033" y="3681095"/>
            <a:ext cx="100330" cy="150495"/>
          </a:xfrm>
          <a:custGeom>
            <a:avLst/>
            <a:gdLst/>
            <a:ahLst/>
            <a:cxnLst/>
            <a:rect l="l" t="t" r="r" b="b"/>
            <a:pathLst>
              <a:path w="100330" h="150495">
                <a:moveTo>
                  <a:pt x="49911" y="0"/>
                </a:moveTo>
                <a:lnTo>
                  <a:pt x="0" y="150113"/>
                </a:lnTo>
                <a:lnTo>
                  <a:pt x="100203" y="150113"/>
                </a:lnTo>
                <a:lnTo>
                  <a:pt x="50165" y="0"/>
                </a:lnTo>
                <a:lnTo>
                  <a:pt x="49911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173604" y="3665220"/>
            <a:ext cx="156845" cy="24955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179445" y="3613530"/>
            <a:ext cx="209550" cy="353695"/>
          </a:xfrm>
          <a:custGeom>
            <a:avLst/>
            <a:gdLst/>
            <a:ahLst/>
            <a:cxnLst/>
            <a:rect l="l" t="t" r="r" b="b"/>
            <a:pathLst>
              <a:path w="209550" h="353695">
                <a:moveTo>
                  <a:pt x="21336" y="0"/>
                </a:moveTo>
                <a:lnTo>
                  <a:pt x="197739" y="0"/>
                </a:lnTo>
                <a:lnTo>
                  <a:pt x="199390" y="0"/>
                </a:lnTo>
                <a:lnTo>
                  <a:pt x="200787" y="508"/>
                </a:lnTo>
                <a:lnTo>
                  <a:pt x="202056" y="1397"/>
                </a:lnTo>
                <a:lnTo>
                  <a:pt x="203454" y="2286"/>
                </a:lnTo>
                <a:lnTo>
                  <a:pt x="204469" y="3937"/>
                </a:lnTo>
                <a:lnTo>
                  <a:pt x="205358" y="6223"/>
                </a:lnTo>
                <a:lnTo>
                  <a:pt x="206247" y="8509"/>
                </a:lnTo>
                <a:lnTo>
                  <a:pt x="207009" y="11430"/>
                </a:lnTo>
                <a:lnTo>
                  <a:pt x="207391" y="14986"/>
                </a:lnTo>
                <a:lnTo>
                  <a:pt x="207899" y="18542"/>
                </a:lnTo>
                <a:lnTo>
                  <a:pt x="208153" y="22987"/>
                </a:lnTo>
                <a:lnTo>
                  <a:pt x="208153" y="28448"/>
                </a:lnTo>
                <a:lnTo>
                  <a:pt x="208153" y="33528"/>
                </a:lnTo>
                <a:lnTo>
                  <a:pt x="207899" y="37846"/>
                </a:lnTo>
                <a:lnTo>
                  <a:pt x="207391" y="41402"/>
                </a:lnTo>
                <a:lnTo>
                  <a:pt x="207009" y="44958"/>
                </a:lnTo>
                <a:lnTo>
                  <a:pt x="206247" y="47879"/>
                </a:lnTo>
                <a:lnTo>
                  <a:pt x="205358" y="50038"/>
                </a:lnTo>
                <a:lnTo>
                  <a:pt x="204469" y="52197"/>
                </a:lnTo>
                <a:lnTo>
                  <a:pt x="203454" y="53848"/>
                </a:lnTo>
                <a:lnTo>
                  <a:pt x="202056" y="54864"/>
                </a:lnTo>
                <a:lnTo>
                  <a:pt x="200787" y="55753"/>
                </a:lnTo>
                <a:lnTo>
                  <a:pt x="199390" y="56261"/>
                </a:lnTo>
                <a:lnTo>
                  <a:pt x="197739" y="56261"/>
                </a:lnTo>
                <a:lnTo>
                  <a:pt x="71628" y="56261"/>
                </a:lnTo>
                <a:lnTo>
                  <a:pt x="71628" y="142621"/>
                </a:lnTo>
                <a:lnTo>
                  <a:pt x="178307" y="142621"/>
                </a:lnTo>
                <a:lnTo>
                  <a:pt x="179958" y="142621"/>
                </a:lnTo>
                <a:lnTo>
                  <a:pt x="188976" y="165100"/>
                </a:lnTo>
                <a:lnTo>
                  <a:pt x="188976" y="170180"/>
                </a:lnTo>
                <a:lnTo>
                  <a:pt x="188976" y="175514"/>
                </a:lnTo>
                <a:lnTo>
                  <a:pt x="182880" y="196088"/>
                </a:lnTo>
                <a:lnTo>
                  <a:pt x="181482" y="197104"/>
                </a:lnTo>
                <a:lnTo>
                  <a:pt x="179958" y="197485"/>
                </a:lnTo>
                <a:lnTo>
                  <a:pt x="178307" y="197485"/>
                </a:lnTo>
                <a:lnTo>
                  <a:pt x="71628" y="197485"/>
                </a:lnTo>
                <a:lnTo>
                  <a:pt x="71628" y="297180"/>
                </a:lnTo>
                <a:lnTo>
                  <a:pt x="198881" y="297180"/>
                </a:lnTo>
                <a:lnTo>
                  <a:pt x="200532" y="297180"/>
                </a:lnTo>
                <a:lnTo>
                  <a:pt x="201930" y="297688"/>
                </a:lnTo>
                <a:lnTo>
                  <a:pt x="203327" y="298704"/>
                </a:lnTo>
                <a:lnTo>
                  <a:pt x="204724" y="299720"/>
                </a:lnTo>
                <a:lnTo>
                  <a:pt x="208788" y="312039"/>
                </a:lnTo>
                <a:lnTo>
                  <a:pt x="209295" y="315595"/>
                </a:lnTo>
                <a:lnTo>
                  <a:pt x="209550" y="320040"/>
                </a:lnTo>
                <a:lnTo>
                  <a:pt x="209550" y="325374"/>
                </a:lnTo>
                <a:lnTo>
                  <a:pt x="209550" y="330581"/>
                </a:lnTo>
                <a:lnTo>
                  <a:pt x="209295" y="335026"/>
                </a:lnTo>
                <a:lnTo>
                  <a:pt x="208788" y="338582"/>
                </a:lnTo>
                <a:lnTo>
                  <a:pt x="208406" y="342138"/>
                </a:lnTo>
                <a:lnTo>
                  <a:pt x="200532" y="353441"/>
                </a:lnTo>
                <a:lnTo>
                  <a:pt x="198881" y="353441"/>
                </a:lnTo>
                <a:lnTo>
                  <a:pt x="21336" y="353441"/>
                </a:lnTo>
                <a:lnTo>
                  <a:pt x="15367" y="353441"/>
                </a:lnTo>
                <a:lnTo>
                  <a:pt x="10287" y="351663"/>
                </a:lnTo>
                <a:lnTo>
                  <a:pt x="6223" y="348107"/>
                </a:lnTo>
                <a:lnTo>
                  <a:pt x="2031" y="344551"/>
                </a:lnTo>
                <a:lnTo>
                  <a:pt x="0" y="338836"/>
                </a:lnTo>
                <a:lnTo>
                  <a:pt x="0" y="330835"/>
                </a:lnTo>
                <a:lnTo>
                  <a:pt x="0" y="22733"/>
                </a:lnTo>
                <a:lnTo>
                  <a:pt x="0" y="14732"/>
                </a:lnTo>
                <a:lnTo>
                  <a:pt x="2031" y="8890"/>
                </a:lnTo>
                <a:lnTo>
                  <a:pt x="6223" y="5334"/>
                </a:lnTo>
                <a:lnTo>
                  <a:pt x="10287" y="1778"/>
                </a:lnTo>
                <a:lnTo>
                  <a:pt x="15367" y="0"/>
                </a:lnTo>
                <a:lnTo>
                  <a:pt x="21336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2866898" y="3613530"/>
            <a:ext cx="270510" cy="355600"/>
          </a:xfrm>
          <a:custGeom>
            <a:avLst/>
            <a:gdLst/>
            <a:ahLst/>
            <a:cxnLst/>
            <a:rect l="l" t="t" r="r" b="b"/>
            <a:pathLst>
              <a:path w="270510" h="355600">
                <a:moveTo>
                  <a:pt x="10668" y="0"/>
                </a:moveTo>
                <a:lnTo>
                  <a:pt x="259714" y="0"/>
                </a:lnTo>
                <a:lnTo>
                  <a:pt x="261365" y="0"/>
                </a:lnTo>
                <a:lnTo>
                  <a:pt x="262889" y="508"/>
                </a:lnTo>
                <a:lnTo>
                  <a:pt x="264159" y="1524"/>
                </a:lnTo>
                <a:lnTo>
                  <a:pt x="265556" y="2540"/>
                </a:lnTo>
                <a:lnTo>
                  <a:pt x="266700" y="4191"/>
                </a:lnTo>
                <a:lnTo>
                  <a:pt x="267588" y="6477"/>
                </a:lnTo>
                <a:lnTo>
                  <a:pt x="268477" y="8763"/>
                </a:lnTo>
                <a:lnTo>
                  <a:pt x="269239" y="11811"/>
                </a:lnTo>
                <a:lnTo>
                  <a:pt x="269620" y="15621"/>
                </a:lnTo>
                <a:lnTo>
                  <a:pt x="270128" y="19431"/>
                </a:lnTo>
                <a:lnTo>
                  <a:pt x="270382" y="24130"/>
                </a:lnTo>
                <a:lnTo>
                  <a:pt x="270382" y="29591"/>
                </a:lnTo>
                <a:lnTo>
                  <a:pt x="270382" y="34798"/>
                </a:lnTo>
                <a:lnTo>
                  <a:pt x="270128" y="39370"/>
                </a:lnTo>
                <a:lnTo>
                  <a:pt x="269620" y="43053"/>
                </a:lnTo>
                <a:lnTo>
                  <a:pt x="269239" y="46736"/>
                </a:lnTo>
                <a:lnTo>
                  <a:pt x="268477" y="49784"/>
                </a:lnTo>
                <a:lnTo>
                  <a:pt x="267588" y="52070"/>
                </a:lnTo>
                <a:lnTo>
                  <a:pt x="266700" y="54356"/>
                </a:lnTo>
                <a:lnTo>
                  <a:pt x="265556" y="56007"/>
                </a:lnTo>
                <a:lnTo>
                  <a:pt x="264159" y="57150"/>
                </a:lnTo>
                <a:lnTo>
                  <a:pt x="262889" y="58166"/>
                </a:lnTo>
                <a:lnTo>
                  <a:pt x="261365" y="58801"/>
                </a:lnTo>
                <a:lnTo>
                  <a:pt x="259714" y="58801"/>
                </a:lnTo>
                <a:lnTo>
                  <a:pt x="171195" y="58801"/>
                </a:lnTo>
                <a:lnTo>
                  <a:pt x="171195" y="343662"/>
                </a:lnTo>
                <a:lnTo>
                  <a:pt x="171195" y="345440"/>
                </a:lnTo>
                <a:lnTo>
                  <a:pt x="170560" y="347091"/>
                </a:lnTo>
                <a:lnTo>
                  <a:pt x="169418" y="348488"/>
                </a:lnTo>
                <a:lnTo>
                  <a:pt x="168275" y="350012"/>
                </a:lnTo>
                <a:lnTo>
                  <a:pt x="166243" y="351155"/>
                </a:lnTo>
                <a:lnTo>
                  <a:pt x="163575" y="352044"/>
                </a:lnTo>
                <a:lnTo>
                  <a:pt x="160781" y="352933"/>
                </a:lnTo>
                <a:lnTo>
                  <a:pt x="157099" y="353695"/>
                </a:lnTo>
                <a:lnTo>
                  <a:pt x="152526" y="354203"/>
                </a:lnTo>
                <a:lnTo>
                  <a:pt x="147827" y="354838"/>
                </a:lnTo>
                <a:lnTo>
                  <a:pt x="142112" y="355092"/>
                </a:lnTo>
                <a:lnTo>
                  <a:pt x="135127" y="355092"/>
                </a:lnTo>
                <a:lnTo>
                  <a:pt x="128269" y="355092"/>
                </a:lnTo>
                <a:lnTo>
                  <a:pt x="122427" y="354838"/>
                </a:lnTo>
                <a:lnTo>
                  <a:pt x="117856" y="354203"/>
                </a:lnTo>
                <a:lnTo>
                  <a:pt x="113156" y="353695"/>
                </a:lnTo>
                <a:lnTo>
                  <a:pt x="109474" y="352933"/>
                </a:lnTo>
                <a:lnTo>
                  <a:pt x="106806" y="352044"/>
                </a:lnTo>
                <a:lnTo>
                  <a:pt x="104012" y="351155"/>
                </a:lnTo>
                <a:lnTo>
                  <a:pt x="102107" y="350012"/>
                </a:lnTo>
                <a:lnTo>
                  <a:pt x="100837" y="348488"/>
                </a:lnTo>
                <a:lnTo>
                  <a:pt x="99694" y="347091"/>
                </a:lnTo>
                <a:lnTo>
                  <a:pt x="99059" y="345440"/>
                </a:lnTo>
                <a:lnTo>
                  <a:pt x="99059" y="343662"/>
                </a:lnTo>
                <a:lnTo>
                  <a:pt x="99059" y="58801"/>
                </a:lnTo>
                <a:lnTo>
                  <a:pt x="10668" y="58801"/>
                </a:lnTo>
                <a:lnTo>
                  <a:pt x="8762" y="58801"/>
                </a:lnTo>
                <a:lnTo>
                  <a:pt x="7238" y="58166"/>
                </a:lnTo>
                <a:lnTo>
                  <a:pt x="0" y="34798"/>
                </a:lnTo>
                <a:lnTo>
                  <a:pt x="0" y="29591"/>
                </a:lnTo>
                <a:lnTo>
                  <a:pt x="0" y="24130"/>
                </a:lnTo>
                <a:lnTo>
                  <a:pt x="5968" y="1524"/>
                </a:lnTo>
                <a:lnTo>
                  <a:pt x="7238" y="508"/>
                </a:lnTo>
                <a:lnTo>
                  <a:pt x="8762" y="0"/>
                </a:lnTo>
                <a:lnTo>
                  <a:pt x="10668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2106548" y="3613530"/>
            <a:ext cx="294005" cy="353695"/>
          </a:xfrm>
          <a:custGeom>
            <a:avLst/>
            <a:gdLst/>
            <a:ahLst/>
            <a:cxnLst/>
            <a:rect l="l" t="t" r="r" b="b"/>
            <a:pathLst>
              <a:path w="294005" h="353695">
                <a:moveTo>
                  <a:pt x="21336" y="0"/>
                </a:moveTo>
                <a:lnTo>
                  <a:pt x="112013" y="0"/>
                </a:lnTo>
                <a:lnTo>
                  <a:pt x="134733" y="690"/>
                </a:lnTo>
                <a:lnTo>
                  <a:pt x="174789" y="6215"/>
                </a:lnTo>
                <a:lnTo>
                  <a:pt x="222472" y="24876"/>
                </a:lnTo>
                <a:lnTo>
                  <a:pt x="258220" y="55370"/>
                </a:lnTo>
                <a:lnTo>
                  <a:pt x="281813" y="97536"/>
                </a:lnTo>
                <a:lnTo>
                  <a:pt x="292885" y="151167"/>
                </a:lnTo>
                <a:lnTo>
                  <a:pt x="293624" y="171577"/>
                </a:lnTo>
                <a:lnTo>
                  <a:pt x="292836" y="194986"/>
                </a:lnTo>
                <a:lnTo>
                  <a:pt x="286498" y="236567"/>
                </a:lnTo>
                <a:lnTo>
                  <a:pt x="265461" y="286099"/>
                </a:lnTo>
                <a:lnTo>
                  <a:pt x="231927" y="321311"/>
                </a:lnTo>
                <a:lnTo>
                  <a:pt x="186689" y="343154"/>
                </a:lnTo>
                <a:lnTo>
                  <a:pt x="128379" y="352798"/>
                </a:lnTo>
                <a:lnTo>
                  <a:pt x="105663" y="353441"/>
                </a:lnTo>
                <a:lnTo>
                  <a:pt x="21336" y="353441"/>
                </a:lnTo>
                <a:lnTo>
                  <a:pt x="15367" y="353441"/>
                </a:lnTo>
                <a:lnTo>
                  <a:pt x="10287" y="351663"/>
                </a:lnTo>
                <a:lnTo>
                  <a:pt x="6223" y="348107"/>
                </a:lnTo>
                <a:lnTo>
                  <a:pt x="2031" y="344551"/>
                </a:lnTo>
                <a:lnTo>
                  <a:pt x="0" y="338836"/>
                </a:lnTo>
                <a:lnTo>
                  <a:pt x="0" y="330835"/>
                </a:lnTo>
                <a:lnTo>
                  <a:pt x="0" y="22733"/>
                </a:lnTo>
                <a:lnTo>
                  <a:pt x="0" y="14732"/>
                </a:lnTo>
                <a:lnTo>
                  <a:pt x="2031" y="8890"/>
                </a:lnTo>
                <a:lnTo>
                  <a:pt x="6223" y="5334"/>
                </a:lnTo>
                <a:lnTo>
                  <a:pt x="10287" y="1778"/>
                </a:lnTo>
                <a:lnTo>
                  <a:pt x="15367" y="0"/>
                </a:lnTo>
                <a:lnTo>
                  <a:pt x="21336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833752" y="3613530"/>
            <a:ext cx="209550" cy="353695"/>
          </a:xfrm>
          <a:custGeom>
            <a:avLst/>
            <a:gdLst/>
            <a:ahLst/>
            <a:cxnLst/>
            <a:rect l="l" t="t" r="r" b="b"/>
            <a:pathLst>
              <a:path w="209550" h="353695">
                <a:moveTo>
                  <a:pt x="21336" y="0"/>
                </a:moveTo>
                <a:lnTo>
                  <a:pt x="197739" y="0"/>
                </a:lnTo>
                <a:lnTo>
                  <a:pt x="199390" y="0"/>
                </a:lnTo>
                <a:lnTo>
                  <a:pt x="200787" y="508"/>
                </a:lnTo>
                <a:lnTo>
                  <a:pt x="202057" y="1397"/>
                </a:lnTo>
                <a:lnTo>
                  <a:pt x="203454" y="2286"/>
                </a:lnTo>
                <a:lnTo>
                  <a:pt x="204470" y="3937"/>
                </a:lnTo>
                <a:lnTo>
                  <a:pt x="205359" y="6223"/>
                </a:lnTo>
                <a:lnTo>
                  <a:pt x="206248" y="8509"/>
                </a:lnTo>
                <a:lnTo>
                  <a:pt x="207010" y="11430"/>
                </a:lnTo>
                <a:lnTo>
                  <a:pt x="207391" y="14986"/>
                </a:lnTo>
                <a:lnTo>
                  <a:pt x="207899" y="18542"/>
                </a:lnTo>
                <a:lnTo>
                  <a:pt x="208153" y="22987"/>
                </a:lnTo>
                <a:lnTo>
                  <a:pt x="208153" y="28448"/>
                </a:lnTo>
                <a:lnTo>
                  <a:pt x="208153" y="33528"/>
                </a:lnTo>
                <a:lnTo>
                  <a:pt x="207899" y="37846"/>
                </a:lnTo>
                <a:lnTo>
                  <a:pt x="207391" y="41402"/>
                </a:lnTo>
                <a:lnTo>
                  <a:pt x="207010" y="44958"/>
                </a:lnTo>
                <a:lnTo>
                  <a:pt x="206248" y="47879"/>
                </a:lnTo>
                <a:lnTo>
                  <a:pt x="205359" y="50038"/>
                </a:lnTo>
                <a:lnTo>
                  <a:pt x="204470" y="52197"/>
                </a:lnTo>
                <a:lnTo>
                  <a:pt x="203454" y="53848"/>
                </a:lnTo>
                <a:lnTo>
                  <a:pt x="202057" y="54864"/>
                </a:lnTo>
                <a:lnTo>
                  <a:pt x="200787" y="55753"/>
                </a:lnTo>
                <a:lnTo>
                  <a:pt x="199390" y="56261"/>
                </a:lnTo>
                <a:lnTo>
                  <a:pt x="197739" y="56261"/>
                </a:lnTo>
                <a:lnTo>
                  <a:pt x="71628" y="56261"/>
                </a:lnTo>
                <a:lnTo>
                  <a:pt x="71628" y="142621"/>
                </a:lnTo>
                <a:lnTo>
                  <a:pt x="178308" y="142621"/>
                </a:lnTo>
                <a:lnTo>
                  <a:pt x="179959" y="142621"/>
                </a:lnTo>
                <a:lnTo>
                  <a:pt x="188976" y="165100"/>
                </a:lnTo>
                <a:lnTo>
                  <a:pt x="188976" y="170180"/>
                </a:lnTo>
                <a:lnTo>
                  <a:pt x="188976" y="175514"/>
                </a:lnTo>
                <a:lnTo>
                  <a:pt x="182880" y="196088"/>
                </a:lnTo>
                <a:lnTo>
                  <a:pt x="181483" y="197104"/>
                </a:lnTo>
                <a:lnTo>
                  <a:pt x="179959" y="197485"/>
                </a:lnTo>
                <a:lnTo>
                  <a:pt x="178308" y="197485"/>
                </a:lnTo>
                <a:lnTo>
                  <a:pt x="71628" y="197485"/>
                </a:lnTo>
                <a:lnTo>
                  <a:pt x="71628" y="297180"/>
                </a:lnTo>
                <a:lnTo>
                  <a:pt x="198882" y="297180"/>
                </a:lnTo>
                <a:lnTo>
                  <a:pt x="200533" y="297180"/>
                </a:lnTo>
                <a:lnTo>
                  <a:pt x="201930" y="297688"/>
                </a:lnTo>
                <a:lnTo>
                  <a:pt x="203327" y="298704"/>
                </a:lnTo>
                <a:lnTo>
                  <a:pt x="204724" y="299720"/>
                </a:lnTo>
                <a:lnTo>
                  <a:pt x="208788" y="312039"/>
                </a:lnTo>
                <a:lnTo>
                  <a:pt x="209296" y="315595"/>
                </a:lnTo>
                <a:lnTo>
                  <a:pt x="209550" y="320040"/>
                </a:lnTo>
                <a:lnTo>
                  <a:pt x="209550" y="325374"/>
                </a:lnTo>
                <a:lnTo>
                  <a:pt x="209550" y="330581"/>
                </a:lnTo>
                <a:lnTo>
                  <a:pt x="209296" y="335026"/>
                </a:lnTo>
                <a:lnTo>
                  <a:pt x="208788" y="338582"/>
                </a:lnTo>
                <a:lnTo>
                  <a:pt x="208407" y="342138"/>
                </a:lnTo>
                <a:lnTo>
                  <a:pt x="200533" y="353441"/>
                </a:lnTo>
                <a:lnTo>
                  <a:pt x="198882" y="353441"/>
                </a:lnTo>
                <a:lnTo>
                  <a:pt x="21336" y="353441"/>
                </a:lnTo>
                <a:lnTo>
                  <a:pt x="15367" y="353441"/>
                </a:lnTo>
                <a:lnTo>
                  <a:pt x="10287" y="351663"/>
                </a:lnTo>
                <a:lnTo>
                  <a:pt x="6223" y="348107"/>
                </a:lnTo>
                <a:lnTo>
                  <a:pt x="2032" y="344551"/>
                </a:lnTo>
                <a:lnTo>
                  <a:pt x="0" y="338836"/>
                </a:lnTo>
                <a:lnTo>
                  <a:pt x="0" y="330835"/>
                </a:lnTo>
                <a:lnTo>
                  <a:pt x="0" y="22733"/>
                </a:lnTo>
                <a:lnTo>
                  <a:pt x="0" y="14732"/>
                </a:lnTo>
                <a:lnTo>
                  <a:pt x="2032" y="8890"/>
                </a:lnTo>
                <a:lnTo>
                  <a:pt x="6223" y="5334"/>
                </a:lnTo>
                <a:lnTo>
                  <a:pt x="10287" y="1778"/>
                </a:lnTo>
                <a:lnTo>
                  <a:pt x="15367" y="0"/>
                </a:lnTo>
                <a:lnTo>
                  <a:pt x="21336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344549" y="3613530"/>
            <a:ext cx="412115" cy="355600"/>
          </a:xfrm>
          <a:custGeom>
            <a:avLst/>
            <a:gdLst/>
            <a:ahLst/>
            <a:cxnLst/>
            <a:rect l="l" t="t" r="r" b="b"/>
            <a:pathLst>
              <a:path w="412114" h="355600">
                <a:moveTo>
                  <a:pt x="27050" y="0"/>
                </a:moveTo>
                <a:lnTo>
                  <a:pt x="74040" y="0"/>
                </a:lnTo>
                <a:lnTo>
                  <a:pt x="82422" y="0"/>
                </a:lnTo>
                <a:lnTo>
                  <a:pt x="89662" y="762"/>
                </a:lnTo>
                <a:lnTo>
                  <a:pt x="95631" y="2159"/>
                </a:lnTo>
                <a:lnTo>
                  <a:pt x="101600" y="3429"/>
                </a:lnTo>
                <a:lnTo>
                  <a:pt x="106806" y="5715"/>
                </a:lnTo>
                <a:lnTo>
                  <a:pt x="111125" y="8890"/>
                </a:lnTo>
                <a:lnTo>
                  <a:pt x="115569" y="12065"/>
                </a:lnTo>
                <a:lnTo>
                  <a:pt x="119125" y="16256"/>
                </a:lnTo>
                <a:lnTo>
                  <a:pt x="122047" y="21463"/>
                </a:lnTo>
                <a:lnTo>
                  <a:pt x="124967" y="26670"/>
                </a:lnTo>
                <a:lnTo>
                  <a:pt x="127507" y="33147"/>
                </a:lnTo>
                <a:lnTo>
                  <a:pt x="129793" y="40767"/>
                </a:lnTo>
                <a:lnTo>
                  <a:pt x="206247" y="251333"/>
                </a:lnTo>
                <a:lnTo>
                  <a:pt x="207263" y="251333"/>
                </a:lnTo>
                <a:lnTo>
                  <a:pt x="286512" y="41275"/>
                </a:lnTo>
                <a:lnTo>
                  <a:pt x="288925" y="33655"/>
                </a:lnTo>
                <a:lnTo>
                  <a:pt x="291464" y="27178"/>
                </a:lnTo>
                <a:lnTo>
                  <a:pt x="317373" y="2159"/>
                </a:lnTo>
                <a:lnTo>
                  <a:pt x="322452" y="762"/>
                </a:lnTo>
                <a:lnTo>
                  <a:pt x="328421" y="0"/>
                </a:lnTo>
                <a:lnTo>
                  <a:pt x="335152" y="0"/>
                </a:lnTo>
                <a:lnTo>
                  <a:pt x="383413" y="0"/>
                </a:lnTo>
                <a:lnTo>
                  <a:pt x="388365" y="0"/>
                </a:lnTo>
                <a:lnTo>
                  <a:pt x="392556" y="635"/>
                </a:lnTo>
                <a:lnTo>
                  <a:pt x="396113" y="1905"/>
                </a:lnTo>
                <a:lnTo>
                  <a:pt x="399669" y="3175"/>
                </a:lnTo>
                <a:lnTo>
                  <a:pt x="402589" y="5080"/>
                </a:lnTo>
                <a:lnTo>
                  <a:pt x="404875" y="7620"/>
                </a:lnTo>
                <a:lnTo>
                  <a:pt x="407162" y="10033"/>
                </a:lnTo>
                <a:lnTo>
                  <a:pt x="408939" y="13081"/>
                </a:lnTo>
                <a:lnTo>
                  <a:pt x="410082" y="16510"/>
                </a:lnTo>
                <a:lnTo>
                  <a:pt x="411225" y="20066"/>
                </a:lnTo>
                <a:lnTo>
                  <a:pt x="411861" y="24130"/>
                </a:lnTo>
                <a:lnTo>
                  <a:pt x="411861" y="28702"/>
                </a:lnTo>
                <a:lnTo>
                  <a:pt x="411861" y="343662"/>
                </a:lnTo>
                <a:lnTo>
                  <a:pt x="411861" y="345440"/>
                </a:lnTo>
                <a:lnTo>
                  <a:pt x="411352" y="347091"/>
                </a:lnTo>
                <a:lnTo>
                  <a:pt x="410337" y="348488"/>
                </a:lnTo>
                <a:lnTo>
                  <a:pt x="409320" y="350012"/>
                </a:lnTo>
                <a:lnTo>
                  <a:pt x="407543" y="351155"/>
                </a:lnTo>
                <a:lnTo>
                  <a:pt x="404875" y="352044"/>
                </a:lnTo>
                <a:lnTo>
                  <a:pt x="402208" y="352933"/>
                </a:lnTo>
                <a:lnTo>
                  <a:pt x="398780" y="353695"/>
                </a:lnTo>
                <a:lnTo>
                  <a:pt x="394334" y="354203"/>
                </a:lnTo>
                <a:lnTo>
                  <a:pt x="390017" y="354838"/>
                </a:lnTo>
                <a:lnTo>
                  <a:pt x="384428" y="355092"/>
                </a:lnTo>
                <a:lnTo>
                  <a:pt x="377698" y="355092"/>
                </a:lnTo>
                <a:lnTo>
                  <a:pt x="371220" y="355092"/>
                </a:lnTo>
                <a:lnTo>
                  <a:pt x="365759" y="354838"/>
                </a:lnTo>
                <a:lnTo>
                  <a:pt x="361314" y="354203"/>
                </a:lnTo>
                <a:lnTo>
                  <a:pt x="356996" y="353695"/>
                </a:lnTo>
                <a:lnTo>
                  <a:pt x="343915" y="345440"/>
                </a:lnTo>
                <a:lnTo>
                  <a:pt x="343915" y="343662"/>
                </a:lnTo>
                <a:lnTo>
                  <a:pt x="343915" y="56007"/>
                </a:lnTo>
                <a:lnTo>
                  <a:pt x="343281" y="56007"/>
                </a:lnTo>
                <a:lnTo>
                  <a:pt x="240919" y="343281"/>
                </a:lnTo>
                <a:lnTo>
                  <a:pt x="240156" y="345694"/>
                </a:lnTo>
                <a:lnTo>
                  <a:pt x="239013" y="347599"/>
                </a:lnTo>
                <a:lnTo>
                  <a:pt x="237362" y="349250"/>
                </a:lnTo>
                <a:lnTo>
                  <a:pt x="235712" y="350774"/>
                </a:lnTo>
                <a:lnTo>
                  <a:pt x="233425" y="352044"/>
                </a:lnTo>
                <a:lnTo>
                  <a:pt x="230631" y="352933"/>
                </a:lnTo>
                <a:lnTo>
                  <a:pt x="227837" y="353822"/>
                </a:lnTo>
                <a:lnTo>
                  <a:pt x="224281" y="354457"/>
                </a:lnTo>
                <a:lnTo>
                  <a:pt x="219837" y="354711"/>
                </a:lnTo>
                <a:lnTo>
                  <a:pt x="215519" y="354965"/>
                </a:lnTo>
                <a:lnTo>
                  <a:pt x="210184" y="355092"/>
                </a:lnTo>
                <a:lnTo>
                  <a:pt x="204088" y="355092"/>
                </a:lnTo>
                <a:lnTo>
                  <a:pt x="197865" y="355092"/>
                </a:lnTo>
                <a:lnTo>
                  <a:pt x="177419" y="352171"/>
                </a:lnTo>
                <a:lnTo>
                  <a:pt x="174625" y="351155"/>
                </a:lnTo>
                <a:lnTo>
                  <a:pt x="172338" y="350012"/>
                </a:lnTo>
                <a:lnTo>
                  <a:pt x="170687" y="348488"/>
                </a:lnTo>
                <a:lnTo>
                  <a:pt x="169037" y="347091"/>
                </a:lnTo>
                <a:lnTo>
                  <a:pt x="168020" y="345313"/>
                </a:lnTo>
                <a:lnTo>
                  <a:pt x="167385" y="343281"/>
                </a:lnTo>
                <a:lnTo>
                  <a:pt x="68579" y="56007"/>
                </a:lnTo>
                <a:lnTo>
                  <a:pt x="68072" y="56007"/>
                </a:lnTo>
                <a:lnTo>
                  <a:pt x="68072" y="343662"/>
                </a:lnTo>
                <a:lnTo>
                  <a:pt x="68072" y="345440"/>
                </a:lnTo>
                <a:lnTo>
                  <a:pt x="67563" y="347091"/>
                </a:lnTo>
                <a:lnTo>
                  <a:pt x="66547" y="348488"/>
                </a:lnTo>
                <a:lnTo>
                  <a:pt x="65531" y="350012"/>
                </a:lnTo>
                <a:lnTo>
                  <a:pt x="50418" y="354203"/>
                </a:lnTo>
                <a:lnTo>
                  <a:pt x="46100" y="354838"/>
                </a:lnTo>
                <a:lnTo>
                  <a:pt x="40639" y="355092"/>
                </a:lnTo>
                <a:lnTo>
                  <a:pt x="33909" y="355092"/>
                </a:lnTo>
                <a:lnTo>
                  <a:pt x="27304" y="355092"/>
                </a:lnTo>
                <a:lnTo>
                  <a:pt x="21843" y="354838"/>
                </a:lnTo>
                <a:lnTo>
                  <a:pt x="17525" y="354203"/>
                </a:lnTo>
                <a:lnTo>
                  <a:pt x="13081" y="353695"/>
                </a:lnTo>
                <a:lnTo>
                  <a:pt x="9651" y="352933"/>
                </a:lnTo>
                <a:lnTo>
                  <a:pt x="6984" y="352044"/>
                </a:lnTo>
                <a:lnTo>
                  <a:pt x="4317" y="351155"/>
                </a:lnTo>
                <a:lnTo>
                  <a:pt x="2539" y="350012"/>
                </a:lnTo>
                <a:lnTo>
                  <a:pt x="1523" y="348488"/>
                </a:lnTo>
                <a:lnTo>
                  <a:pt x="507" y="347091"/>
                </a:lnTo>
                <a:lnTo>
                  <a:pt x="0" y="345440"/>
                </a:lnTo>
                <a:lnTo>
                  <a:pt x="0" y="343662"/>
                </a:lnTo>
                <a:lnTo>
                  <a:pt x="0" y="28702"/>
                </a:lnTo>
                <a:lnTo>
                  <a:pt x="0" y="19431"/>
                </a:lnTo>
                <a:lnTo>
                  <a:pt x="2539" y="12319"/>
                </a:lnTo>
                <a:lnTo>
                  <a:pt x="7365" y="7366"/>
                </a:lnTo>
                <a:lnTo>
                  <a:pt x="12318" y="2540"/>
                </a:lnTo>
                <a:lnTo>
                  <a:pt x="18922" y="0"/>
                </a:lnTo>
                <a:lnTo>
                  <a:pt x="27050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855370" y="3613530"/>
            <a:ext cx="412115" cy="355600"/>
          </a:xfrm>
          <a:custGeom>
            <a:avLst/>
            <a:gdLst/>
            <a:ahLst/>
            <a:cxnLst/>
            <a:rect l="l" t="t" r="r" b="b"/>
            <a:pathLst>
              <a:path w="412115" h="355600">
                <a:moveTo>
                  <a:pt x="27038" y="0"/>
                </a:moveTo>
                <a:lnTo>
                  <a:pt x="74015" y="0"/>
                </a:lnTo>
                <a:lnTo>
                  <a:pt x="82384" y="0"/>
                </a:lnTo>
                <a:lnTo>
                  <a:pt x="89573" y="762"/>
                </a:lnTo>
                <a:lnTo>
                  <a:pt x="95580" y="2159"/>
                </a:lnTo>
                <a:lnTo>
                  <a:pt x="101600" y="3429"/>
                </a:lnTo>
                <a:lnTo>
                  <a:pt x="106781" y="5715"/>
                </a:lnTo>
                <a:lnTo>
                  <a:pt x="111150" y="8890"/>
                </a:lnTo>
                <a:lnTo>
                  <a:pt x="115519" y="12065"/>
                </a:lnTo>
                <a:lnTo>
                  <a:pt x="119164" y="16256"/>
                </a:lnTo>
                <a:lnTo>
                  <a:pt x="122072" y="21463"/>
                </a:lnTo>
                <a:lnTo>
                  <a:pt x="124993" y="26670"/>
                </a:lnTo>
                <a:lnTo>
                  <a:pt x="127533" y="33147"/>
                </a:lnTo>
                <a:lnTo>
                  <a:pt x="129717" y="40767"/>
                </a:lnTo>
                <a:lnTo>
                  <a:pt x="206197" y="251333"/>
                </a:lnTo>
                <a:lnTo>
                  <a:pt x="207289" y="251333"/>
                </a:lnTo>
                <a:lnTo>
                  <a:pt x="286486" y="41275"/>
                </a:lnTo>
                <a:lnTo>
                  <a:pt x="288848" y="33655"/>
                </a:lnTo>
                <a:lnTo>
                  <a:pt x="291439" y="27178"/>
                </a:lnTo>
                <a:lnTo>
                  <a:pt x="317347" y="2159"/>
                </a:lnTo>
                <a:lnTo>
                  <a:pt x="322440" y="762"/>
                </a:lnTo>
                <a:lnTo>
                  <a:pt x="328358" y="0"/>
                </a:lnTo>
                <a:lnTo>
                  <a:pt x="335089" y="0"/>
                </a:lnTo>
                <a:lnTo>
                  <a:pt x="383438" y="0"/>
                </a:lnTo>
                <a:lnTo>
                  <a:pt x="388353" y="0"/>
                </a:lnTo>
                <a:lnTo>
                  <a:pt x="392582" y="635"/>
                </a:lnTo>
                <a:lnTo>
                  <a:pt x="396125" y="1905"/>
                </a:lnTo>
                <a:lnTo>
                  <a:pt x="399681" y="3175"/>
                </a:lnTo>
                <a:lnTo>
                  <a:pt x="402590" y="5080"/>
                </a:lnTo>
                <a:lnTo>
                  <a:pt x="404875" y="7620"/>
                </a:lnTo>
                <a:lnTo>
                  <a:pt x="407149" y="10033"/>
                </a:lnTo>
                <a:lnTo>
                  <a:pt x="408876" y="13081"/>
                </a:lnTo>
                <a:lnTo>
                  <a:pt x="410057" y="16510"/>
                </a:lnTo>
                <a:lnTo>
                  <a:pt x="411238" y="20066"/>
                </a:lnTo>
                <a:lnTo>
                  <a:pt x="411835" y="24130"/>
                </a:lnTo>
                <a:lnTo>
                  <a:pt x="411835" y="28702"/>
                </a:lnTo>
                <a:lnTo>
                  <a:pt x="411835" y="343662"/>
                </a:lnTo>
                <a:lnTo>
                  <a:pt x="411835" y="345440"/>
                </a:lnTo>
                <a:lnTo>
                  <a:pt x="411340" y="347091"/>
                </a:lnTo>
                <a:lnTo>
                  <a:pt x="410337" y="348488"/>
                </a:lnTo>
                <a:lnTo>
                  <a:pt x="409333" y="350012"/>
                </a:lnTo>
                <a:lnTo>
                  <a:pt x="394360" y="354203"/>
                </a:lnTo>
                <a:lnTo>
                  <a:pt x="389991" y="354838"/>
                </a:lnTo>
                <a:lnTo>
                  <a:pt x="384428" y="355092"/>
                </a:lnTo>
                <a:lnTo>
                  <a:pt x="377697" y="355092"/>
                </a:lnTo>
                <a:lnTo>
                  <a:pt x="371144" y="355092"/>
                </a:lnTo>
                <a:lnTo>
                  <a:pt x="365683" y="354838"/>
                </a:lnTo>
                <a:lnTo>
                  <a:pt x="361315" y="354203"/>
                </a:lnTo>
                <a:lnTo>
                  <a:pt x="356946" y="353695"/>
                </a:lnTo>
                <a:lnTo>
                  <a:pt x="353479" y="352933"/>
                </a:lnTo>
                <a:lnTo>
                  <a:pt x="350939" y="352044"/>
                </a:lnTo>
                <a:lnTo>
                  <a:pt x="348386" y="351155"/>
                </a:lnTo>
                <a:lnTo>
                  <a:pt x="346570" y="350012"/>
                </a:lnTo>
                <a:lnTo>
                  <a:pt x="345478" y="348488"/>
                </a:lnTo>
                <a:lnTo>
                  <a:pt x="344373" y="347091"/>
                </a:lnTo>
                <a:lnTo>
                  <a:pt x="343827" y="345440"/>
                </a:lnTo>
                <a:lnTo>
                  <a:pt x="343827" y="343662"/>
                </a:lnTo>
                <a:lnTo>
                  <a:pt x="343827" y="56007"/>
                </a:lnTo>
                <a:lnTo>
                  <a:pt x="343281" y="56007"/>
                </a:lnTo>
                <a:lnTo>
                  <a:pt x="240868" y="343281"/>
                </a:lnTo>
                <a:lnTo>
                  <a:pt x="240144" y="345694"/>
                </a:lnTo>
                <a:lnTo>
                  <a:pt x="238963" y="347599"/>
                </a:lnTo>
                <a:lnTo>
                  <a:pt x="237324" y="349250"/>
                </a:lnTo>
                <a:lnTo>
                  <a:pt x="235686" y="350774"/>
                </a:lnTo>
                <a:lnTo>
                  <a:pt x="233451" y="352044"/>
                </a:lnTo>
                <a:lnTo>
                  <a:pt x="230631" y="352933"/>
                </a:lnTo>
                <a:lnTo>
                  <a:pt x="227812" y="353822"/>
                </a:lnTo>
                <a:lnTo>
                  <a:pt x="224218" y="354457"/>
                </a:lnTo>
                <a:lnTo>
                  <a:pt x="219849" y="354711"/>
                </a:lnTo>
                <a:lnTo>
                  <a:pt x="215480" y="354965"/>
                </a:lnTo>
                <a:lnTo>
                  <a:pt x="210197" y="355092"/>
                </a:lnTo>
                <a:lnTo>
                  <a:pt x="204000" y="355092"/>
                </a:lnTo>
                <a:lnTo>
                  <a:pt x="197815" y="355092"/>
                </a:lnTo>
                <a:lnTo>
                  <a:pt x="177380" y="352171"/>
                </a:lnTo>
                <a:lnTo>
                  <a:pt x="174561" y="351155"/>
                </a:lnTo>
                <a:lnTo>
                  <a:pt x="172326" y="350012"/>
                </a:lnTo>
                <a:lnTo>
                  <a:pt x="170687" y="348488"/>
                </a:lnTo>
                <a:lnTo>
                  <a:pt x="169049" y="347091"/>
                </a:lnTo>
                <a:lnTo>
                  <a:pt x="167957" y="345313"/>
                </a:lnTo>
                <a:lnTo>
                  <a:pt x="167411" y="343281"/>
                </a:lnTo>
                <a:lnTo>
                  <a:pt x="68554" y="56007"/>
                </a:lnTo>
                <a:lnTo>
                  <a:pt x="68008" y="56007"/>
                </a:lnTo>
                <a:lnTo>
                  <a:pt x="68008" y="343662"/>
                </a:lnTo>
                <a:lnTo>
                  <a:pt x="68008" y="345440"/>
                </a:lnTo>
                <a:lnTo>
                  <a:pt x="67500" y="347091"/>
                </a:lnTo>
                <a:lnTo>
                  <a:pt x="66497" y="348488"/>
                </a:lnTo>
                <a:lnTo>
                  <a:pt x="65493" y="350012"/>
                </a:lnTo>
                <a:lnTo>
                  <a:pt x="50393" y="354203"/>
                </a:lnTo>
                <a:lnTo>
                  <a:pt x="46113" y="354838"/>
                </a:lnTo>
                <a:lnTo>
                  <a:pt x="40601" y="355092"/>
                </a:lnTo>
                <a:lnTo>
                  <a:pt x="33870" y="355092"/>
                </a:lnTo>
                <a:lnTo>
                  <a:pt x="27304" y="355092"/>
                </a:lnTo>
                <a:lnTo>
                  <a:pt x="21843" y="354838"/>
                </a:lnTo>
                <a:lnTo>
                  <a:pt x="17475" y="354203"/>
                </a:lnTo>
                <a:lnTo>
                  <a:pt x="13106" y="353695"/>
                </a:lnTo>
                <a:lnTo>
                  <a:pt x="1498" y="348488"/>
                </a:lnTo>
                <a:lnTo>
                  <a:pt x="495" y="347091"/>
                </a:lnTo>
                <a:lnTo>
                  <a:pt x="0" y="345440"/>
                </a:lnTo>
                <a:lnTo>
                  <a:pt x="0" y="343662"/>
                </a:lnTo>
                <a:lnTo>
                  <a:pt x="0" y="28702"/>
                </a:lnTo>
                <a:lnTo>
                  <a:pt x="0" y="19431"/>
                </a:lnTo>
                <a:lnTo>
                  <a:pt x="2463" y="12319"/>
                </a:lnTo>
                <a:lnTo>
                  <a:pt x="7378" y="7366"/>
                </a:lnTo>
                <a:lnTo>
                  <a:pt x="12293" y="2540"/>
                </a:lnTo>
                <a:lnTo>
                  <a:pt x="18846" y="0"/>
                </a:lnTo>
                <a:lnTo>
                  <a:pt x="27038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576067" y="3611879"/>
            <a:ext cx="326390" cy="356870"/>
          </a:xfrm>
          <a:custGeom>
            <a:avLst/>
            <a:gdLst/>
            <a:ahLst/>
            <a:cxnLst/>
            <a:rect l="l" t="t" r="r" b="b"/>
            <a:pathLst>
              <a:path w="326389" h="356870">
                <a:moveTo>
                  <a:pt x="160019" y="0"/>
                </a:moveTo>
                <a:lnTo>
                  <a:pt x="200532" y="2413"/>
                </a:lnTo>
                <a:lnTo>
                  <a:pt x="204088" y="3429"/>
                </a:lnTo>
                <a:lnTo>
                  <a:pt x="206629" y="4826"/>
                </a:lnTo>
                <a:lnTo>
                  <a:pt x="208152" y="6858"/>
                </a:lnTo>
                <a:lnTo>
                  <a:pt x="209676" y="8890"/>
                </a:lnTo>
                <a:lnTo>
                  <a:pt x="211074" y="11684"/>
                </a:lnTo>
                <a:lnTo>
                  <a:pt x="212089" y="15113"/>
                </a:lnTo>
                <a:lnTo>
                  <a:pt x="321437" y="328295"/>
                </a:lnTo>
                <a:lnTo>
                  <a:pt x="323595" y="334899"/>
                </a:lnTo>
                <a:lnTo>
                  <a:pt x="324993" y="340106"/>
                </a:lnTo>
                <a:lnTo>
                  <a:pt x="325500" y="343916"/>
                </a:lnTo>
                <a:lnTo>
                  <a:pt x="326008" y="347726"/>
                </a:lnTo>
                <a:lnTo>
                  <a:pt x="325246" y="350647"/>
                </a:lnTo>
                <a:lnTo>
                  <a:pt x="300481" y="356743"/>
                </a:lnTo>
                <a:lnTo>
                  <a:pt x="291592" y="356743"/>
                </a:lnTo>
                <a:lnTo>
                  <a:pt x="282320" y="356743"/>
                </a:lnTo>
                <a:lnTo>
                  <a:pt x="252349" y="351282"/>
                </a:lnTo>
                <a:lnTo>
                  <a:pt x="251206" y="349758"/>
                </a:lnTo>
                <a:lnTo>
                  <a:pt x="250317" y="347853"/>
                </a:lnTo>
                <a:lnTo>
                  <a:pt x="249555" y="345567"/>
                </a:lnTo>
                <a:lnTo>
                  <a:pt x="225806" y="274574"/>
                </a:lnTo>
                <a:lnTo>
                  <a:pt x="93090" y="274574"/>
                </a:lnTo>
                <a:lnTo>
                  <a:pt x="70738" y="343662"/>
                </a:lnTo>
                <a:lnTo>
                  <a:pt x="69976" y="346202"/>
                </a:lnTo>
                <a:lnTo>
                  <a:pt x="68961" y="348361"/>
                </a:lnTo>
                <a:lnTo>
                  <a:pt x="67818" y="350012"/>
                </a:lnTo>
                <a:lnTo>
                  <a:pt x="66675" y="351790"/>
                </a:lnTo>
                <a:lnTo>
                  <a:pt x="64769" y="353187"/>
                </a:lnTo>
                <a:lnTo>
                  <a:pt x="62102" y="354076"/>
                </a:lnTo>
                <a:lnTo>
                  <a:pt x="59436" y="355092"/>
                </a:lnTo>
                <a:lnTo>
                  <a:pt x="55752" y="355854"/>
                </a:lnTo>
                <a:lnTo>
                  <a:pt x="50926" y="356235"/>
                </a:lnTo>
                <a:lnTo>
                  <a:pt x="46100" y="356489"/>
                </a:lnTo>
                <a:lnTo>
                  <a:pt x="39750" y="356743"/>
                </a:lnTo>
                <a:lnTo>
                  <a:pt x="31876" y="356743"/>
                </a:lnTo>
                <a:lnTo>
                  <a:pt x="23494" y="356743"/>
                </a:lnTo>
                <a:lnTo>
                  <a:pt x="17018" y="356489"/>
                </a:lnTo>
                <a:lnTo>
                  <a:pt x="12192" y="355854"/>
                </a:lnTo>
                <a:lnTo>
                  <a:pt x="7493" y="355346"/>
                </a:lnTo>
                <a:lnTo>
                  <a:pt x="4190" y="354076"/>
                </a:lnTo>
                <a:lnTo>
                  <a:pt x="2412" y="351917"/>
                </a:lnTo>
                <a:lnTo>
                  <a:pt x="634" y="349885"/>
                </a:lnTo>
                <a:lnTo>
                  <a:pt x="0" y="346837"/>
                </a:lnTo>
                <a:lnTo>
                  <a:pt x="507" y="343027"/>
                </a:lnTo>
                <a:lnTo>
                  <a:pt x="1015" y="339217"/>
                </a:lnTo>
                <a:lnTo>
                  <a:pt x="113537" y="14224"/>
                </a:lnTo>
                <a:lnTo>
                  <a:pt x="124332" y="2413"/>
                </a:lnTo>
                <a:lnTo>
                  <a:pt x="127507" y="1397"/>
                </a:lnTo>
                <a:lnTo>
                  <a:pt x="131952" y="762"/>
                </a:lnTo>
                <a:lnTo>
                  <a:pt x="137540" y="508"/>
                </a:lnTo>
                <a:lnTo>
                  <a:pt x="143256" y="254"/>
                </a:lnTo>
                <a:lnTo>
                  <a:pt x="150749" y="0"/>
                </a:lnTo>
                <a:lnTo>
                  <a:pt x="160019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2458592" y="3611879"/>
            <a:ext cx="72390" cy="356870"/>
          </a:xfrm>
          <a:custGeom>
            <a:avLst/>
            <a:gdLst/>
            <a:ahLst/>
            <a:cxnLst/>
            <a:rect l="l" t="t" r="r" b="b"/>
            <a:pathLst>
              <a:path w="72389" h="356870">
                <a:moveTo>
                  <a:pt x="36068" y="0"/>
                </a:moveTo>
                <a:lnTo>
                  <a:pt x="43180" y="0"/>
                </a:lnTo>
                <a:lnTo>
                  <a:pt x="49021" y="381"/>
                </a:lnTo>
                <a:lnTo>
                  <a:pt x="72136" y="9652"/>
                </a:lnTo>
                <a:lnTo>
                  <a:pt x="72136" y="11557"/>
                </a:lnTo>
                <a:lnTo>
                  <a:pt x="72136" y="345313"/>
                </a:lnTo>
                <a:lnTo>
                  <a:pt x="72136" y="347091"/>
                </a:lnTo>
                <a:lnTo>
                  <a:pt x="71500" y="348742"/>
                </a:lnTo>
                <a:lnTo>
                  <a:pt x="70357" y="350139"/>
                </a:lnTo>
                <a:lnTo>
                  <a:pt x="69214" y="351663"/>
                </a:lnTo>
                <a:lnTo>
                  <a:pt x="53593" y="355854"/>
                </a:lnTo>
                <a:lnTo>
                  <a:pt x="49021" y="356489"/>
                </a:lnTo>
                <a:lnTo>
                  <a:pt x="43180" y="356743"/>
                </a:lnTo>
                <a:lnTo>
                  <a:pt x="36068" y="356743"/>
                </a:lnTo>
                <a:lnTo>
                  <a:pt x="29209" y="356743"/>
                </a:lnTo>
                <a:lnTo>
                  <a:pt x="23368" y="356489"/>
                </a:lnTo>
                <a:lnTo>
                  <a:pt x="18795" y="355854"/>
                </a:lnTo>
                <a:lnTo>
                  <a:pt x="14096" y="355346"/>
                </a:lnTo>
                <a:lnTo>
                  <a:pt x="1777" y="350139"/>
                </a:lnTo>
                <a:lnTo>
                  <a:pt x="634" y="348742"/>
                </a:lnTo>
                <a:lnTo>
                  <a:pt x="0" y="347091"/>
                </a:lnTo>
                <a:lnTo>
                  <a:pt x="0" y="345313"/>
                </a:lnTo>
                <a:lnTo>
                  <a:pt x="0" y="11557"/>
                </a:lnTo>
                <a:lnTo>
                  <a:pt x="0" y="9652"/>
                </a:lnTo>
                <a:lnTo>
                  <a:pt x="634" y="8128"/>
                </a:lnTo>
                <a:lnTo>
                  <a:pt x="18923" y="889"/>
                </a:lnTo>
                <a:lnTo>
                  <a:pt x="23368" y="381"/>
                </a:lnTo>
                <a:lnTo>
                  <a:pt x="29209" y="0"/>
                </a:lnTo>
                <a:lnTo>
                  <a:pt x="36068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706018" y="3611879"/>
            <a:ext cx="72390" cy="356870"/>
          </a:xfrm>
          <a:custGeom>
            <a:avLst/>
            <a:gdLst/>
            <a:ahLst/>
            <a:cxnLst/>
            <a:rect l="l" t="t" r="r" b="b"/>
            <a:pathLst>
              <a:path w="72390" h="356870">
                <a:moveTo>
                  <a:pt x="36055" y="0"/>
                </a:moveTo>
                <a:lnTo>
                  <a:pt x="43154" y="0"/>
                </a:lnTo>
                <a:lnTo>
                  <a:pt x="48971" y="381"/>
                </a:lnTo>
                <a:lnTo>
                  <a:pt x="72097" y="9652"/>
                </a:lnTo>
                <a:lnTo>
                  <a:pt x="72097" y="11557"/>
                </a:lnTo>
                <a:lnTo>
                  <a:pt x="72097" y="345313"/>
                </a:lnTo>
                <a:lnTo>
                  <a:pt x="72097" y="347091"/>
                </a:lnTo>
                <a:lnTo>
                  <a:pt x="71501" y="348742"/>
                </a:lnTo>
                <a:lnTo>
                  <a:pt x="70319" y="350139"/>
                </a:lnTo>
                <a:lnTo>
                  <a:pt x="69138" y="351663"/>
                </a:lnTo>
                <a:lnTo>
                  <a:pt x="53530" y="355854"/>
                </a:lnTo>
                <a:lnTo>
                  <a:pt x="48971" y="356489"/>
                </a:lnTo>
                <a:lnTo>
                  <a:pt x="43154" y="356743"/>
                </a:lnTo>
                <a:lnTo>
                  <a:pt x="36055" y="356743"/>
                </a:lnTo>
                <a:lnTo>
                  <a:pt x="29133" y="356743"/>
                </a:lnTo>
                <a:lnTo>
                  <a:pt x="23355" y="356489"/>
                </a:lnTo>
                <a:lnTo>
                  <a:pt x="18707" y="355854"/>
                </a:lnTo>
                <a:lnTo>
                  <a:pt x="14071" y="355346"/>
                </a:lnTo>
                <a:lnTo>
                  <a:pt x="10375" y="354584"/>
                </a:lnTo>
                <a:lnTo>
                  <a:pt x="7645" y="353695"/>
                </a:lnTo>
                <a:lnTo>
                  <a:pt x="4914" y="352806"/>
                </a:lnTo>
                <a:lnTo>
                  <a:pt x="2959" y="351663"/>
                </a:lnTo>
                <a:lnTo>
                  <a:pt x="1778" y="350139"/>
                </a:lnTo>
                <a:lnTo>
                  <a:pt x="596" y="348742"/>
                </a:lnTo>
                <a:lnTo>
                  <a:pt x="0" y="347091"/>
                </a:lnTo>
                <a:lnTo>
                  <a:pt x="0" y="345313"/>
                </a:lnTo>
                <a:lnTo>
                  <a:pt x="0" y="11557"/>
                </a:lnTo>
                <a:lnTo>
                  <a:pt x="0" y="9652"/>
                </a:lnTo>
                <a:lnTo>
                  <a:pt x="596" y="8128"/>
                </a:lnTo>
                <a:lnTo>
                  <a:pt x="18846" y="889"/>
                </a:lnTo>
                <a:lnTo>
                  <a:pt x="23393" y="381"/>
                </a:lnTo>
                <a:lnTo>
                  <a:pt x="29133" y="0"/>
                </a:lnTo>
                <a:lnTo>
                  <a:pt x="36055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228600" y="4267199"/>
            <a:ext cx="8534400" cy="2590799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3540" y="238455"/>
            <a:ext cx="3694429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b="1" spc="-15" dirty="0">
                <a:solidFill>
                  <a:srgbClr val="000099"/>
                </a:solidFill>
                <a:latin typeface="Calibri"/>
                <a:cs typeface="Calibri"/>
              </a:rPr>
              <a:t>Consistency requirement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83540" y="921766"/>
            <a:ext cx="7926070" cy="5573395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12700" marR="334645">
              <a:lnSpc>
                <a:spcPts val="2690"/>
              </a:lnSpc>
              <a:spcBef>
                <a:spcPts val="745"/>
              </a:spcBef>
            </a:pPr>
            <a:r>
              <a:rPr sz="2800" spc="-5" dirty="0">
                <a:latin typeface="Calibri"/>
                <a:cs typeface="Calibri"/>
              </a:rPr>
              <a:t>the </a:t>
            </a:r>
            <a:r>
              <a:rPr sz="2800" spc="-10" dirty="0">
                <a:latin typeface="Calibri"/>
                <a:cs typeface="Calibri"/>
              </a:rPr>
              <a:t>sum </a:t>
            </a:r>
            <a:r>
              <a:rPr sz="2800" spc="-5" dirty="0">
                <a:latin typeface="Calibri"/>
                <a:cs typeface="Calibri"/>
              </a:rPr>
              <a:t>of A </a:t>
            </a:r>
            <a:r>
              <a:rPr sz="2800" spc="-10" dirty="0">
                <a:latin typeface="Calibri"/>
                <a:cs typeface="Calibri"/>
              </a:rPr>
              <a:t>and </a:t>
            </a:r>
            <a:r>
              <a:rPr sz="2800" spc="-5" dirty="0">
                <a:latin typeface="Calibri"/>
                <a:cs typeface="Calibri"/>
              </a:rPr>
              <a:t>B is </a:t>
            </a:r>
            <a:r>
              <a:rPr sz="2800" spc="-10" dirty="0">
                <a:latin typeface="Calibri"/>
                <a:cs typeface="Calibri"/>
              </a:rPr>
              <a:t>unchanged </a:t>
            </a:r>
            <a:r>
              <a:rPr sz="2800" spc="-15" dirty="0">
                <a:latin typeface="Calibri"/>
                <a:cs typeface="Calibri"/>
              </a:rPr>
              <a:t>by </a:t>
            </a:r>
            <a:r>
              <a:rPr sz="2800" spc="-5" dirty="0">
                <a:latin typeface="Calibri"/>
                <a:cs typeface="Calibri"/>
              </a:rPr>
              <a:t>the </a:t>
            </a:r>
            <a:r>
              <a:rPr sz="2800" spc="-20" dirty="0">
                <a:latin typeface="Calibri"/>
                <a:cs typeface="Calibri"/>
              </a:rPr>
              <a:t>execution </a:t>
            </a:r>
            <a:r>
              <a:rPr sz="2800" spc="-10" dirty="0">
                <a:latin typeface="Calibri"/>
                <a:cs typeface="Calibri"/>
              </a:rPr>
              <a:t>of  </a:t>
            </a:r>
            <a:r>
              <a:rPr sz="2800" spc="-5" dirty="0">
                <a:latin typeface="Calibri"/>
                <a:cs typeface="Calibri"/>
              </a:rPr>
              <a:t>the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transaction</a:t>
            </a:r>
            <a:endParaRPr sz="2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039"/>
              </a:spcBef>
            </a:pPr>
            <a:r>
              <a:rPr sz="2800" spc="-5" dirty="0">
                <a:latin typeface="Calibri"/>
                <a:cs typeface="Calibri"/>
              </a:rPr>
              <a:t>In </a:t>
            </a:r>
            <a:r>
              <a:rPr sz="2800" spc="-15" dirty="0">
                <a:latin typeface="Calibri"/>
                <a:cs typeface="Calibri"/>
              </a:rPr>
              <a:t>general, consistency requirements</a:t>
            </a:r>
            <a:r>
              <a:rPr sz="2800" spc="9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include</a:t>
            </a:r>
            <a:endParaRPr sz="2800">
              <a:latin typeface="Calibri"/>
              <a:cs typeface="Calibri"/>
            </a:endParaRPr>
          </a:p>
          <a:p>
            <a:pPr marL="12700">
              <a:lnSpc>
                <a:spcPts val="3025"/>
              </a:lnSpc>
              <a:spcBef>
                <a:spcPts val="2015"/>
              </a:spcBef>
              <a:buClr>
                <a:srgbClr val="00AFEF"/>
              </a:buClr>
              <a:buSzPct val="96428"/>
              <a:buFont typeface="Wingdings"/>
              <a:buChar char=""/>
              <a:tabLst>
                <a:tab pos="292735" algn="l"/>
              </a:tabLst>
            </a:pPr>
            <a:r>
              <a:rPr sz="2800" spc="-10" dirty="0">
                <a:latin typeface="Calibri"/>
                <a:cs typeface="Calibri"/>
              </a:rPr>
              <a:t>Explicitly specified integrity </a:t>
            </a:r>
            <a:r>
              <a:rPr sz="2800" spc="-20" dirty="0">
                <a:latin typeface="Calibri"/>
                <a:cs typeface="Calibri"/>
              </a:rPr>
              <a:t>constraints </a:t>
            </a:r>
            <a:r>
              <a:rPr sz="2800" spc="-10" dirty="0">
                <a:latin typeface="Calibri"/>
                <a:cs typeface="Calibri"/>
              </a:rPr>
              <a:t>such</a:t>
            </a:r>
            <a:r>
              <a:rPr sz="2800" spc="15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as</a:t>
            </a:r>
            <a:endParaRPr sz="2800">
              <a:latin typeface="Calibri"/>
              <a:cs typeface="Calibri"/>
            </a:endParaRPr>
          </a:p>
          <a:p>
            <a:pPr marL="12700">
              <a:lnSpc>
                <a:spcPts val="2690"/>
              </a:lnSpc>
            </a:pPr>
            <a:r>
              <a:rPr sz="2800" spc="-10" dirty="0">
                <a:latin typeface="Calibri"/>
                <a:cs typeface="Calibri"/>
              </a:rPr>
              <a:t>primary </a:t>
            </a:r>
            <a:r>
              <a:rPr sz="2800" spc="-35" dirty="0">
                <a:latin typeface="Calibri"/>
                <a:cs typeface="Calibri"/>
              </a:rPr>
              <a:t>keys </a:t>
            </a:r>
            <a:r>
              <a:rPr sz="2800" spc="-5" dirty="0">
                <a:latin typeface="Calibri"/>
                <a:cs typeface="Calibri"/>
              </a:rPr>
              <a:t>and </a:t>
            </a:r>
            <a:r>
              <a:rPr sz="2800" spc="-20" dirty="0">
                <a:latin typeface="Calibri"/>
                <a:cs typeface="Calibri"/>
              </a:rPr>
              <a:t>foreign</a:t>
            </a:r>
            <a:r>
              <a:rPr sz="2800" spc="55" dirty="0">
                <a:latin typeface="Calibri"/>
                <a:cs typeface="Calibri"/>
              </a:rPr>
              <a:t> </a:t>
            </a:r>
            <a:r>
              <a:rPr sz="2800" spc="-35" dirty="0">
                <a:latin typeface="Calibri"/>
                <a:cs typeface="Calibri"/>
              </a:rPr>
              <a:t>keys</a:t>
            </a:r>
            <a:endParaRPr sz="2800">
              <a:latin typeface="Calibri"/>
              <a:cs typeface="Calibri"/>
            </a:endParaRPr>
          </a:p>
          <a:p>
            <a:pPr marL="12700">
              <a:lnSpc>
                <a:spcPts val="2690"/>
              </a:lnSpc>
              <a:buClr>
                <a:srgbClr val="00AFEF"/>
              </a:buClr>
              <a:buSzPct val="96428"/>
              <a:buFont typeface="Wingdings"/>
              <a:buChar char=""/>
              <a:tabLst>
                <a:tab pos="292735" algn="l"/>
              </a:tabLst>
            </a:pPr>
            <a:r>
              <a:rPr sz="2800" spc="-5" dirty="0">
                <a:latin typeface="Calibri"/>
                <a:cs typeface="Calibri"/>
              </a:rPr>
              <a:t>Implicit </a:t>
            </a:r>
            <a:r>
              <a:rPr sz="2800" spc="-10" dirty="0">
                <a:latin typeface="Calibri"/>
                <a:cs typeface="Calibri"/>
              </a:rPr>
              <a:t>integrity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constraints</a:t>
            </a:r>
            <a:endParaRPr sz="2800">
              <a:latin typeface="Calibri"/>
              <a:cs typeface="Calibri"/>
            </a:endParaRPr>
          </a:p>
          <a:p>
            <a:pPr marL="12700" marR="412750">
              <a:lnSpc>
                <a:spcPct val="80000"/>
              </a:lnSpc>
              <a:spcBef>
                <a:spcPts val="335"/>
              </a:spcBef>
              <a:buClr>
                <a:srgbClr val="00AFEF"/>
              </a:buClr>
              <a:buSzPct val="96428"/>
              <a:buFont typeface="Wingdings"/>
              <a:buChar char=""/>
              <a:tabLst>
                <a:tab pos="292735" algn="l"/>
              </a:tabLst>
            </a:pPr>
            <a:r>
              <a:rPr sz="2800" dirty="0">
                <a:latin typeface="Calibri"/>
                <a:cs typeface="Calibri"/>
              </a:rPr>
              <a:t>e.g. </a:t>
            </a:r>
            <a:r>
              <a:rPr sz="2800" spc="-10" dirty="0">
                <a:latin typeface="Calibri"/>
                <a:cs typeface="Calibri"/>
              </a:rPr>
              <a:t>sum </a:t>
            </a:r>
            <a:r>
              <a:rPr sz="2800" spc="-5" dirty="0">
                <a:latin typeface="Calibri"/>
                <a:cs typeface="Calibri"/>
              </a:rPr>
              <a:t>of </a:t>
            </a:r>
            <a:r>
              <a:rPr sz="2800" spc="-10" dirty="0">
                <a:latin typeface="Calibri"/>
                <a:cs typeface="Calibri"/>
              </a:rPr>
              <a:t>balances </a:t>
            </a:r>
            <a:r>
              <a:rPr sz="2800" spc="-5" dirty="0">
                <a:latin typeface="Calibri"/>
                <a:cs typeface="Calibri"/>
              </a:rPr>
              <a:t>of </a:t>
            </a:r>
            <a:r>
              <a:rPr sz="2800" dirty="0">
                <a:latin typeface="Calibri"/>
                <a:cs typeface="Calibri"/>
              </a:rPr>
              <a:t>all </a:t>
            </a:r>
            <a:r>
              <a:rPr sz="2800" spc="-10" dirty="0">
                <a:latin typeface="Calibri"/>
                <a:cs typeface="Calibri"/>
              </a:rPr>
              <a:t>accounts, </a:t>
            </a:r>
            <a:r>
              <a:rPr sz="2800" spc="-5" dirty="0">
                <a:latin typeface="Calibri"/>
                <a:cs typeface="Calibri"/>
              </a:rPr>
              <a:t>minus </a:t>
            </a:r>
            <a:r>
              <a:rPr sz="2800" spc="-10" dirty="0">
                <a:latin typeface="Calibri"/>
                <a:cs typeface="Calibri"/>
              </a:rPr>
              <a:t>sum of  </a:t>
            </a:r>
            <a:r>
              <a:rPr sz="2800" spc="-5" dirty="0">
                <a:latin typeface="Calibri"/>
                <a:cs typeface="Calibri"/>
              </a:rPr>
              <a:t>loan </a:t>
            </a:r>
            <a:r>
              <a:rPr sz="2800" spc="-10" dirty="0">
                <a:latin typeface="Calibri"/>
                <a:cs typeface="Calibri"/>
              </a:rPr>
              <a:t>amounts </a:t>
            </a:r>
            <a:r>
              <a:rPr sz="2800" spc="-15" dirty="0">
                <a:latin typeface="Calibri"/>
                <a:cs typeface="Calibri"/>
              </a:rPr>
              <a:t>must </a:t>
            </a:r>
            <a:r>
              <a:rPr sz="2800" spc="-5" dirty="0">
                <a:latin typeface="Calibri"/>
                <a:cs typeface="Calibri"/>
              </a:rPr>
              <a:t>equal </a:t>
            </a:r>
            <a:r>
              <a:rPr sz="2800" spc="-15" dirty="0">
                <a:latin typeface="Calibri"/>
                <a:cs typeface="Calibri"/>
              </a:rPr>
              <a:t>value </a:t>
            </a:r>
            <a:r>
              <a:rPr sz="2800" spc="-5" dirty="0">
                <a:latin typeface="Calibri"/>
                <a:cs typeface="Calibri"/>
              </a:rPr>
              <a:t>of</a:t>
            </a:r>
            <a:r>
              <a:rPr sz="2800" spc="1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cash-in-hand</a:t>
            </a:r>
            <a:endParaRPr sz="2800">
              <a:latin typeface="Calibri"/>
              <a:cs typeface="Calibri"/>
            </a:endParaRPr>
          </a:p>
          <a:p>
            <a:pPr marL="292100" indent="-279400">
              <a:lnSpc>
                <a:spcPts val="2355"/>
              </a:lnSpc>
              <a:buClr>
                <a:srgbClr val="00AFEF"/>
              </a:buClr>
              <a:buSzPct val="96428"/>
              <a:buFont typeface="Wingdings"/>
              <a:buChar char=""/>
              <a:tabLst>
                <a:tab pos="292735" algn="l"/>
              </a:tabLst>
            </a:pPr>
            <a:r>
              <a:rPr sz="2800" spc="-5" dirty="0">
                <a:latin typeface="Calibri"/>
                <a:cs typeface="Calibri"/>
              </a:rPr>
              <a:t>A </a:t>
            </a:r>
            <a:r>
              <a:rPr sz="2800" spc="-15" dirty="0">
                <a:latin typeface="Calibri"/>
                <a:cs typeface="Calibri"/>
              </a:rPr>
              <a:t>transaction must </a:t>
            </a:r>
            <a:r>
              <a:rPr sz="2800" spc="-5" dirty="0">
                <a:latin typeface="Calibri"/>
                <a:cs typeface="Calibri"/>
              </a:rPr>
              <a:t>see a </a:t>
            </a:r>
            <a:r>
              <a:rPr sz="2800" spc="-20" dirty="0">
                <a:latin typeface="Calibri"/>
                <a:cs typeface="Calibri"/>
              </a:rPr>
              <a:t>consistent</a:t>
            </a:r>
            <a:r>
              <a:rPr sz="2800" spc="15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database.</a:t>
            </a:r>
            <a:endParaRPr sz="2800">
              <a:latin typeface="Calibri"/>
              <a:cs typeface="Calibri"/>
            </a:endParaRPr>
          </a:p>
          <a:p>
            <a:pPr marL="12700" marR="370840">
              <a:lnSpc>
                <a:spcPct val="80000"/>
              </a:lnSpc>
              <a:spcBef>
                <a:spcPts val="340"/>
              </a:spcBef>
              <a:buClr>
                <a:srgbClr val="00AFEF"/>
              </a:buClr>
              <a:buSzPct val="96428"/>
              <a:buFont typeface="Wingdings"/>
              <a:buChar char=""/>
              <a:tabLst>
                <a:tab pos="292735" algn="l"/>
              </a:tabLst>
            </a:pPr>
            <a:r>
              <a:rPr sz="2800" spc="-10" dirty="0">
                <a:latin typeface="Calibri"/>
                <a:cs typeface="Calibri"/>
              </a:rPr>
              <a:t>During transaction </a:t>
            </a:r>
            <a:r>
              <a:rPr sz="2800" spc="-20" dirty="0">
                <a:latin typeface="Calibri"/>
                <a:cs typeface="Calibri"/>
              </a:rPr>
              <a:t>execution </a:t>
            </a:r>
            <a:r>
              <a:rPr sz="2800" spc="-5" dirty="0">
                <a:latin typeface="Calibri"/>
                <a:cs typeface="Calibri"/>
              </a:rPr>
              <a:t>the </a:t>
            </a:r>
            <a:r>
              <a:rPr sz="2800" spc="-15" dirty="0">
                <a:latin typeface="Calibri"/>
                <a:cs typeface="Calibri"/>
              </a:rPr>
              <a:t>database </a:t>
            </a:r>
            <a:r>
              <a:rPr sz="2800" spc="-20" dirty="0">
                <a:latin typeface="Calibri"/>
                <a:cs typeface="Calibri"/>
              </a:rPr>
              <a:t>may </a:t>
            </a:r>
            <a:r>
              <a:rPr sz="2800" spc="-10" dirty="0">
                <a:latin typeface="Calibri"/>
                <a:cs typeface="Calibri"/>
              </a:rPr>
              <a:t>be  </a:t>
            </a:r>
            <a:r>
              <a:rPr sz="2800" spc="-15" dirty="0">
                <a:latin typeface="Calibri"/>
                <a:cs typeface="Calibri"/>
              </a:rPr>
              <a:t>temporarily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inconsistent.</a:t>
            </a:r>
            <a:endParaRPr sz="2800">
              <a:latin typeface="Calibri"/>
              <a:cs typeface="Calibri"/>
            </a:endParaRPr>
          </a:p>
          <a:p>
            <a:pPr marL="12700" marR="567055">
              <a:lnSpc>
                <a:spcPct val="80000"/>
              </a:lnSpc>
              <a:buClr>
                <a:srgbClr val="00AFEF"/>
              </a:buClr>
              <a:buSzPct val="96428"/>
              <a:buFont typeface="Wingdings"/>
              <a:buChar char=""/>
              <a:tabLst>
                <a:tab pos="292735" algn="l"/>
              </a:tabLst>
            </a:pPr>
            <a:r>
              <a:rPr sz="2800" spc="-5" dirty="0">
                <a:latin typeface="Calibri"/>
                <a:cs typeface="Calibri"/>
              </a:rPr>
              <a:t>When the </a:t>
            </a:r>
            <a:r>
              <a:rPr sz="2800" spc="-10" dirty="0">
                <a:latin typeface="Calibri"/>
                <a:cs typeface="Calibri"/>
              </a:rPr>
              <a:t>transaction </a:t>
            </a:r>
            <a:r>
              <a:rPr sz="2800" spc="-15" dirty="0">
                <a:latin typeface="Calibri"/>
                <a:cs typeface="Calibri"/>
              </a:rPr>
              <a:t>completes </a:t>
            </a:r>
            <a:r>
              <a:rPr sz="2800" spc="-10" dirty="0">
                <a:latin typeface="Calibri"/>
                <a:cs typeface="Calibri"/>
              </a:rPr>
              <a:t>successfully </a:t>
            </a:r>
            <a:r>
              <a:rPr sz="2800" spc="-5" dirty="0">
                <a:latin typeface="Calibri"/>
                <a:cs typeface="Calibri"/>
              </a:rPr>
              <a:t>the  </a:t>
            </a:r>
            <a:r>
              <a:rPr sz="2800" spc="-15" dirty="0">
                <a:latin typeface="Calibri"/>
                <a:cs typeface="Calibri"/>
              </a:rPr>
              <a:t>database must </a:t>
            </a:r>
            <a:r>
              <a:rPr sz="2800" spc="-5" dirty="0">
                <a:latin typeface="Calibri"/>
                <a:cs typeface="Calibri"/>
              </a:rPr>
              <a:t>be</a:t>
            </a:r>
            <a:r>
              <a:rPr sz="2800" spc="6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consistent</a:t>
            </a:r>
            <a:endParaRPr sz="2800">
              <a:latin typeface="Calibri"/>
              <a:cs typeface="Calibri"/>
            </a:endParaRPr>
          </a:p>
          <a:p>
            <a:pPr marL="292100" indent="-279400">
              <a:lnSpc>
                <a:spcPts val="2690"/>
              </a:lnSpc>
              <a:buClr>
                <a:srgbClr val="00AFEF"/>
              </a:buClr>
              <a:buSzPct val="96428"/>
              <a:buFont typeface="Wingdings"/>
              <a:buChar char=""/>
              <a:tabLst>
                <a:tab pos="292735" algn="l"/>
              </a:tabLst>
            </a:pPr>
            <a:r>
              <a:rPr sz="2800" spc="-15" dirty="0">
                <a:latin typeface="Calibri"/>
                <a:cs typeface="Calibri"/>
              </a:rPr>
              <a:t>Erroneous transaction </a:t>
            </a:r>
            <a:r>
              <a:rPr sz="2800" spc="-5" dirty="0">
                <a:latin typeface="Calibri"/>
                <a:cs typeface="Calibri"/>
              </a:rPr>
              <a:t>logic </a:t>
            </a:r>
            <a:r>
              <a:rPr sz="2800" spc="-10" dirty="0">
                <a:latin typeface="Calibri"/>
                <a:cs typeface="Calibri"/>
              </a:rPr>
              <a:t>can </a:t>
            </a:r>
            <a:r>
              <a:rPr sz="2800" spc="-5" dirty="0">
                <a:latin typeface="Calibri"/>
                <a:cs typeface="Calibri"/>
              </a:rPr>
              <a:t>lead </a:t>
            </a:r>
            <a:r>
              <a:rPr sz="2800" spc="-20" dirty="0">
                <a:latin typeface="Calibri"/>
                <a:cs typeface="Calibri"/>
              </a:rPr>
              <a:t>to</a:t>
            </a:r>
            <a:r>
              <a:rPr sz="2800" spc="14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inconsistency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715000" y="533400"/>
            <a:ext cx="3428999" cy="1905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03631" y="797051"/>
            <a:ext cx="137160" cy="1371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15773" y="485775"/>
            <a:ext cx="113182" cy="11315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1201" y="481202"/>
            <a:ext cx="122326" cy="12230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71272" y="696468"/>
            <a:ext cx="6987540" cy="31394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82943" y="408558"/>
            <a:ext cx="6963549" cy="29908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394583" y="570991"/>
            <a:ext cx="99822" cy="9131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170676" y="468883"/>
            <a:ext cx="81915" cy="123189"/>
          </a:xfrm>
          <a:custGeom>
            <a:avLst/>
            <a:gdLst/>
            <a:ahLst/>
            <a:cxnLst/>
            <a:rect l="l" t="t" r="r" b="b"/>
            <a:pathLst>
              <a:path w="81914" h="123190">
                <a:moveTo>
                  <a:pt x="40766" y="0"/>
                </a:moveTo>
                <a:lnTo>
                  <a:pt x="0" y="122681"/>
                </a:lnTo>
                <a:lnTo>
                  <a:pt x="81914" y="122681"/>
                </a:lnTo>
                <a:lnTo>
                  <a:pt x="41021" y="0"/>
                </a:lnTo>
                <a:lnTo>
                  <a:pt x="40766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656076" y="468883"/>
            <a:ext cx="81915" cy="123189"/>
          </a:xfrm>
          <a:custGeom>
            <a:avLst/>
            <a:gdLst/>
            <a:ahLst/>
            <a:cxnLst/>
            <a:rect l="l" t="t" r="r" b="b"/>
            <a:pathLst>
              <a:path w="81914" h="123190">
                <a:moveTo>
                  <a:pt x="40766" y="0"/>
                </a:moveTo>
                <a:lnTo>
                  <a:pt x="0" y="122681"/>
                </a:lnTo>
                <a:lnTo>
                  <a:pt x="81914" y="122681"/>
                </a:lnTo>
                <a:lnTo>
                  <a:pt x="41021" y="0"/>
                </a:lnTo>
                <a:lnTo>
                  <a:pt x="40766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127248" y="468883"/>
            <a:ext cx="81915" cy="123189"/>
          </a:xfrm>
          <a:custGeom>
            <a:avLst/>
            <a:gdLst/>
            <a:ahLst/>
            <a:cxnLst/>
            <a:rect l="l" t="t" r="r" b="b"/>
            <a:pathLst>
              <a:path w="81914" h="123190">
                <a:moveTo>
                  <a:pt x="40766" y="0"/>
                </a:moveTo>
                <a:lnTo>
                  <a:pt x="0" y="122681"/>
                </a:lnTo>
                <a:lnTo>
                  <a:pt x="81914" y="122681"/>
                </a:lnTo>
                <a:lnTo>
                  <a:pt x="41020" y="0"/>
                </a:lnTo>
                <a:lnTo>
                  <a:pt x="40766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694432" y="468883"/>
            <a:ext cx="81915" cy="123189"/>
          </a:xfrm>
          <a:custGeom>
            <a:avLst/>
            <a:gdLst/>
            <a:ahLst/>
            <a:cxnLst/>
            <a:rect l="l" t="t" r="r" b="b"/>
            <a:pathLst>
              <a:path w="81914" h="123190">
                <a:moveTo>
                  <a:pt x="40767" y="0"/>
                </a:moveTo>
                <a:lnTo>
                  <a:pt x="0" y="122681"/>
                </a:lnTo>
                <a:lnTo>
                  <a:pt x="81915" y="122681"/>
                </a:lnTo>
                <a:lnTo>
                  <a:pt x="41020" y="0"/>
                </a:lnTo>
                <a:lnTo>
                  <a:pt x="40767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177028" y="455168"/>
            <a:ext cx="129921" cy="20548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407920" y="455168"/>
            <a:ext cx="129921" cy="20548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017776" y="455168"/>
            <a:ext cx="129921" cy="20548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36854" y="455168"/>
            <a:ext cx="129920" cy="20548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537969" y="454025"/>
            <a:ext cx="89027" cy="9105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280413" y="454025"/>
            <a:ext cx="89026" cy="9105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394583" y="453136"/>
            <a:ext cx="84836" cy="8407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742430" y="452247"/>
            <a:ext cx="159385" cy="21158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857241" y="452247"/>
            <a:ext cx="159385" cy="21158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321171" y="413638"/>
            <a:ext cx="220979" cy="290830"/>
          </a:xfrm>
          <a:custGeom>
            <a:avLst/>
            <a:gdLst/>
            <a:ahLst/>
            <a:cxnLst/>
            <a:rect l="l" t="t" r="r" b="b"/>
            <a:pathLst>
              <a:path w="220979" h="290830">
                <a:moveTo>
                  <a:pt x="8762" y="0"/>
                </a:moveTo>
                <a:lnTo>
                  <a:pt x="212344" y="0"/>
                </a:lnTo>
                <a:lnTo>
                  <a:pt x="213613" y="0"/>
                </a:lnTo>
                <a:lnTo>
                  <a:pt x="214883" y="508"/>
                </a:lnTo>
                <a:lnTo>
                  <a:pt x="216026" y="1270"/>
                </a:lnTo>
                <a:lnTo>
                  <a:pt x="217170" y="2159"/>
                </a:lnTo>
                <a:lnTo>
                  <a:pt x="218058" y="3428"/>
                </a:lnTo>
                <a:lnTo>
                  <a:pt x="218821" y="5334"/>
                </a:lnTo>
                <a:lnTo>
                  <a:pt x="219582" y="7112"/>
                </a:lnTo>
                <a:lnTo>
                  <a:pt x="220090" y="9651"/>
                </a:lnTo>
                <a:lnTo>
                  <a:pt x="220472" y="12826"/>
                </a:lnTo>
                <a:lnTo>
                  <a:pt x="220852" y="15875"/>
                </a:lnTo>
                <a:lnTo>
                  <a:pt x="220979" y="19685"/>
                </a:lnTo>
                <a:lnTo>
                  <a:pt x="220979" y="24130"/>
                </a:lnTo>
                <a:lnTo>
                  <a:pt x="220979" y="28448"/>
                </a:lnTo>
                <a:lnTo>
                  <a:pt x="218821" y="42545"/>
                </a:lnTo>
                <a:lnTo>
                  <a:pt x="218058" y="44450"/>
                </a:lnTo>
                <a:lnTo>
                  <a:pt x="217170" y="45847"/>
                </a:lnTo>
                <a:lnTo>
                  <a:pt x="216026" y="46736"/>
                </a:lnTo>
                <a:lnTo>
                  <a:pt x="214883" y="47625"/>
                </a:lnTo>
                <a:lnTo>
                  <a:pt x="213613" y="48006"/>
                </a:lnTo>
                <a:lnTo>
                  <a:pt x="212344" y="48006"/>
                </a:lnTo>
                <a:lnTo>
                  <a:pt x="139953" y="48006"/>
                </a:lnTo>
                <a:lnTo>
                  <a:pt x="139953" y="280924"/>
                </a:lnTo>
                <a:lnTo>
                  <a:pt x="139953" y="282321"/>
                </a:lnTo>
                <a:lnTo>
                  <a:pt x="139445" y="283718"/>
                </a:lnTo>
                <a:lnTo>
                  <a:pt x="138556" y="284861"/>
                </a:lnTo>
                <a:lnTo>
                  <a:pt x="137540" y="286131"/>
                </a:lnTo>
                <a:lnTo>
                  <a:pt x="136016" y="287020"/>
                </a:lnTo>
                <a:lnTo>
                  <a:pt x="133730" y="287782"/>
                </a:lnTo>
                <a:lnTo>
                  <a:pt x="131444" y="288544"/>
                </a:lnTo>
                <a:lnTo>
                  <a:pt x="128524" y="289178"/>
                </a:lnTo>
                <a:lnTo>
                  <a:pt x="124713" y="289560"/>
                </a:lnTo>
                <a:lnTo>
                  <a:pt x="120903" y="290068"/>
                </a:lnTo>
                <a:lnTo>
                  <a:pt x="116204" y="290322"/>
                </a:lnTo>
                <a:lnTo>
                  <a:pt x="110489" y="290322"/>
                </a:lnTo>
                <a:lnTo>
                  <a:pt x="104901" y="290322"/>
                </a:lnTo>
                <a:lnTo>
                  <a:pt x="100075" y="290068"/>
                </a:lnTo>
                <a:lnTo>
                  <a:pt x="96392" y="289560"/>
                </a:lnTo>
                <a:lnTo>
                  <a:pt x="92582" y="289178"/>
                </a:lnTo>
                <a:lnTo>
                  <a:pt x="82550" y="284861"/>
                </a:lnTo>
                <a:lnTo>
                  <a:pt x="81533" y="283718"/>
                </a:lnTo>
                <a:lnTo>
                  <a:pt x="81025" y="282321"/>
                </a:lnTo>
                <a:lnTo>
                  <a:pt x="81025" y="280924"/>
                </a:lnTo>
                <a:lnTo>
                  <a:pt x="81025" y="48006"/>
                </a:lnTo>
                <a:lnTo>
                  <a:pt x="8762" y="48006"/>
                </a:lnTo>
                <a:lnTo>
                  <a:pt x="7238" y="48006"/>
                </a:lnTo>
                <a:lnTo>
                  <a:pt x="5968" y="47625"/>
                </a:lnTo>
                <a:lnTo>
                  <a:pt x="4952" y="46736"/>
                </a:lnTo>
                <a:lnTo>
                  <a:pt x="3937" y="45847"/>
                </a:lnTo>
                <a:lnTo>
                  <a:pt x="3048" y="44450"/>
                </a:lnTo>
                <a:lnTo>
                  <a:pt x="2286" y="42545"/>
                </a:lnTo>
                <a:lnTo>
                  <a:pt x="1524" y="40766"/>
                </a:lnTo>
                <a:lnTo>
                  <a:pt x="888" y="38226"/>
                </a:lnTo>
                <a:lnTo>
                  <a:pt x="507" y="35178"/>
                </a:lnTo>
                <a:lnTo>
                  <a:pt x="253" y="32131"/>
                </a:lnTo>
                <a:lnTo>
                  <a:pt x="0" y="28448"/>
                </a:lnTo>
                <a:lnTo>
                  <a:pt x="0" y="24130"/>
                </a:lnTo>
                <a:lnTo>
                  <a:pt x="0" y="19685"/>
                </a:lnTo>
                <a:lnTo>
                  <a:pt x="2286" y="5334"/>
                </a:lnTo>
                <a:lnTo>
                  <a:pt x="3048" y="3428"/>
                </a:lnTo>
                <a:lnTo>
                  <a:pt x="3937" y="2159"/>
                </a:lnTo>
                <a:lnTo>
                  <a:pt x="4952" y="1270"/>
                </a:lnTo>
                <a:lnTo>
                  <a:pt x="5968" y="508"/>
                </a:lnTo>
                <a:lnTo>
                  <a:pt x="7238" y="0"/>
                </a:lnTo>
                <a:lnTo>
                  <a:pt x="8762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533135" y="413638"/>
            <a:ext cx="162560" cy="290830"/>
          </a:xfrm>
          <a:custGeom>
            <a:avLst/>
            <a:gdLst/>
            <a:ahLst/>
            <a:cxnLst/>
            <a:rect l="l" t="t" r="r" b="b"/>
            <a:pathLst>
              <a:path w="162560" h="290830">
                <a:moveTo>
                  <a:pt x="17399" y="0"/>
                </a:moveTo>
                <a:lnTo>
                  <a:pt x="153288" y="0"/>
                </a:lnTo>
                <a:lnTo>
                  <a:pt x="154686" y="0"/>
                </a:lnTo>
                <a:lnTo>
                  <a:pt x="155828" y="508"/>
                </a:lnTo>
                <a:lnTo>
                  <a:pt x="161543" y="12826"/>
                </a:lnTo>
                <a:lnTo>
                  <a:pt x="161925" y="15875"/>
                </a:lnTo>
                <a:lnTo>
                  <a:pt x="162051" y="19685"/>
                </a:lnTo>
                <a:lnTo>
                  <a:pt x="162051" y="24130"/>
                </a:lnTo>
                <a:lnTo>
                  <a:pt x="162051" y="28575"/>
                </a:lnTo>
                <a:lnTo>
                  <a:pt x="161925" y="32385"/>
                </a:lnTo>
                <a:lnTo>
                  <a:pt x="161543" y="35433"/>
                </a:lnTo>
                <a:lnTo>
                  <a:pt x="161162" y="38481"/>
                </a:lnTo>
                <a:lnTo>
                  <a:pt x="154686" y="48006"/>
                </a:lnTo>
                <a:lnTo>
                  <a:pt x="153288" y="48006"/>
                </a:lnTo>
                <a:lnTo>
                  <a:pt x="58927" y="48006"/>
                </a:lnTo>
                <a:lnTo>
                  <a:pt x="58927" y="125730"/>
                </a:lnTo>
                <a:lnTo>
                  <a:pt x="147574" y="125730"/>
                </a:lnTo>
                <a:lnTo>
                  <a:pt x="148843" y="125730"/>
                </a:lnTo>
                <a:lnTo>
                  <a:pt x="150113" y="126111"/>
                </a:lnTo>
                <a:lnTo>
                  <a:pt x="151129" y="126873"/>
                </a:lnTo>
                <a:lnTo>
                  <a:pt x="152146" y="127635"/>
                </a:lnTo>
                <a:lnTo>
                  <a:pt x="155701" y="137795"/>
                </a:lnTo>
                <a:lnTo>
                  <a:pt x="156083" y="140715"/>
                </a:lnTo>
                <a:lnTo>
                  <a:pt x="156210" y="144525"/>
                </a:lnTo>
                <a:lnTo>
                  <a:pt x="156210" y="148971"/>
                </a:lnTo>
                <a:lnTo>
                  <a:pt x="156210" y="153415"/>
                </a:lnTo>
                <a:lnTo>
                  <a:pt x="151129" y="171576"/>
                </a:lnTo>
                <a:lnTo>
                  <a:pt x="150113" y="172465"/>
                </a:lnTo>
                <a:lnTo>
                  <a:pt x="148843" y="172847"/>
                </a:lnTo>
                <a:lnTo>
                  <a:pt x="147574" y="172847"/>
                </a:lnTo>
                <a:lnTo>
                  <a:pt x="58927" y="172847"/>
                </a:lnTo>
                <a:lnTo>
                  <a:pt x="58927" y="280415"/>
                </a:lnTo>
                <a:lnTo>
                  <a:pt x="58927" y="282066"/>
                </a:lnTo>
                <a:lnTo>
                  <a:pt x="58419" y="283463"/>
                </a:lnTo>
                <a:lnTo>
                  <a:pt x="57530" y="284734"/>
                </a:lnTo>
                <a:lnTo>
                  <a:pt x="56641" y="285876"/>
                </a:lnTo>
                <a:lnTo>
                  <a:pt x="55117" y="286893"/>
                </a:lnTo>
                <a:lnTo>
                  <a:pt x="52831" y="287655"/>
                </a:lnTo>
                <a:lnTo>
                  <a:pt x="50418" y="288544"/>
                </a:lnTo>
                <a:lnTo>
                  <a:pt x="47498" y="289178"/>
                </a:lnTo>
                <a:lnTo>
                  <a:pt x="43687" y="289560"/>
                </a:lnTo>
                <a:lnTo>
                  <a:pt x="40004" y="290068"/>
                </a:lnTo>
                <a:lnTo>
                  <a:pt x="35305" y="290322"/>
                </a:lnTo>
                <a:lnTo>
                  <a:pt x="29463" y="290322"/>
                </a:lnTo>
                <a:lnTo>
                  <a:pt x="23749" y="290322"/>
                </a:lnTo>
                <a:lnTo>
                  <a:pt x="19050" y="290068"/>
                </a:lnTo>
                <a:lnTo>
                  <a:pt x="15239" y="289560"/>
                </a:lnTo>
                <a:lnTo>
                  <a:pt x="11429" y="289178"/>
                </a:lnTo>
                <a:lnTo>
                  <a:pt x="8509" y="288544"/>
                </a:lnTo>
                <a:lnTo>
                  <a:pt x="6223" y="287655"/>
                </a:lnTo>
                <a:lnTo>
                  <a:pt x="3937" y="286893"/>
                </a:lnTo>
                <a:lnTo>
                  <a:pt x="2412" y="285876"/>
                </a:lnTo>
                <a:lnTo>
                  <a:pt x="1397" y="284734"/>
                </a:lnTo>
                <a:lnTo>
                  <a:pt x="508" y="283463"/>
                </a:lnTo>
                <a:lnTo>
                  <a:pt x="0" y="282066"/>
                </a:lnTo>
                <a:lnTo>
                  <a:pt x="0" y="280415"/>
                </a:lnTo>
                <a:lnTo>
                  <a:pt x="0" y="18541"/>
                </a:lnTo>
                <a:lnTo>
                  <a:pt x="0" y="12064"/>
                </a:lnTo>
                <a:lnTo>
                  <a:pt x="1650" y="7365"/>
                </a:lnTo>
                <a:lnTo>
                  <a:pt x="4952" y="4445"/>
                </a:lnTo>
                <a:lnTo>
                  <a:pt x="8381" y="1524"/>
                </a:lnTo>
                <a:lnTo>
                  <a:pt x="12446" y="0"/>
                </a:lnTo>
                <a:lnTo>
                  <a:pt x="17399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123179" y="413638"/>
            <a:ext cx="240029" cy="288925"/>
          </a:xfrm>
          <a:custGeom>
            <a:avLst/>
            <a:gdLst/>
            <a:ahLst/>
            <a:cxnLst/>
            <a:rect l="l" t="t" r="r" b="b"/>
            <a:pathLst>
              <a:path w="240029" h="288925">
                <a:moveTo>
                  <a:pt x="17399" y="0"/>
                </a:moveTo>
                <a:lnTo>
                  <a:pt x="91567" y="0"/>
                </a:lnTo>
                <a:lnTo>
                  <a:pt x="110091" y="571"/>
                </a:lnTo>
                <a:lnTo>
                  <a:pt x="156972" y="9144"/>
                </a:lnTo>
                <a:lnTo>
                  <a:pt x="192619" y="27557"/>
                </a:lnTo>
                <a:lnTo>
                  <a:pt x="218582" y="55752"/>
                </a:lnTo>
                <a:lnTo>
                  <a:pt x="234545" y="93327"/>
                </a:lnTo>
                <a:lnTo>
                  <a:pt x="239903" y="140208"/>
                </a:lnTo>
                <a:lnTo>
                  <a:pt x="239260" y="159381"/>
                </a:lnTo>
                <a:lnTo>
                  <a:pt x="229616" y="208280"/>
                </a:lnTo>
                <a:lnTo>
                  <a:pt x="208916" y="244784"/>
                </a:lnTo>
                <a:lnTo>
                  <a:pt x="178244" y="269795"/>
                </a:lnTo>
                <a:lnTo>
                  <a:pt x="137973" y="284210"/>
                </a:lnTo>
                <a:lnTo>
                  <a:pt x="86360" y="288925"/>
                </a:lnTo>
                <a:lnTo>
                  <a:pt x="17399" y="288925"/>
                </a:lnTo>
                <a:lnTo>
                  <a:pt x="12446" y="288925"/>
                </a:lnTo>
                <a:lnTo>
                  <a:pt x="8382" y="287527"/>
                </a:lnTo>
                <a:lnTo>
                  <a:pt x="4953" y="284607"/>
                </a:lnTo>
                <a:lnTo>
                  <a:pt x="1650" y="281686"/>
                </a:lnTo>
                <a:lnTo>
                  <a:pt x="0" y="276987"/>
                </a:lnTo>
                <a:lnTo>
                  <a:pt x="0" y="270383"/>
                </a:lnTo>
                <a:lnTo>
                  <a:pt x="0" y="18541"/>
                </a:lnTo>
                <a:lnTo>
                  <a:pt x="0" y="12064"/>
                </a:lnTo>
                <a:lnTo>
                  <a:pt x="1650" y="7365"/>
                </a:lnTo>
                <a:lnTo>
                  <a:pt x="4953" y="4445"/>
                </a:lnTo>
                <a:lnTo>
                  <a:pt x="8382" y="1524"/>
                </a:lnTo>
                <a:lnTo>
                  <a:pt x="12446" y="0"/>
                </a:lnTo>
                <a:lnTo>
                  <a:pt x="17399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414520" y="413638"/>
            <a:ext cx="337185" cy="290830"/>
          </a:xfrm>
          <a:custGeom>
            <a:avLst/>
            <a:gdLst/>
            <a:ahLst/>
            <a:cxnLst/>
            <a:rect l="l" t="t" r="r" b="b"/>
            <a:pathLst>
              <a:path w="337185" h="290830">
                <a:moveTo>
                  <a:pt x="22097" y="0"/>
                </a:moveTo>
                <a:lnTo>
                  <a:pt x="60451" y="0"/>
                </a:lnTo>
                <a:lnTo>
                  <a:pt x="67309" y="0"/>
                </a:lnTo>
                <a:lnTo>
                  <a:pt x="73151" y="635"/>
                </a:lnTo>
                <a:lnTo>
                  <a:pt x="78104" y="1777"/>
                </a:lnTo>
                <a:lnTo>
                  <a:pt x="83057" y="2794"/>
                </a:lnTo>
                <a:lnTo>
                  <a:pt x="87249" y="4699"/>
                </a:lnTo>
                <a:lnTo>
                  <a:pt x="90804" y="7365"/>
                </a:lnTo>
                <a:lnTo>
                  <a:pt x="94360" y="9906"/>
                </a:lnTo>
                <a:lnTo>
                  <a:pt x="97408" y="13335"/>
                </a:lnTo>
                <a:lnTo>
                  <a:pt x="99821" y="17525"/>
                </a:lnTo>
                <a:lnTo>
                  <a:pt x="102107" y="21844"/>
                </a:lnTo>
                <a:lnTo>
                  <a:pt x="104266" y="27050"/>
                </a:lnTo>
                <a:lnTo>
                  <a:pt x="106044" y="33274"/>
                </a:lnTo>
                <a:lnTo>
                  <a:pt x="168528" y="205486"/>
                </a:lnTo>
                <a:lnTo>
                  <a:pt x="169417" y="205486"/>
                </a:lnTo>
                <a:lnTo>
                  <a:pt x="234187" y="33782"/>
                </a:lnTo>
                <a:lnTo>
                  <a:pt x="236092" y="27559"/>
                </a:lnTo>
                <a:lnTo>
                  <a:pt x="238251" y="22225"/>
                </a:lnTo>
                <a:lnTo>
                  <a:pt x="240537" y="17907"/>
                </a:lnTo>
                <a:lnTo>
                  <a:pt x="242824" y="13588"/>
                </a:lnTo>
                <a:lnTo>
                  <a:pt x="245490" y="10033"/>
                </a:lnTo>
                <a:lnTo>
                  <a:pt x="248538" y="7365"/>
                </a:lnTo>
                <a:lnTo>
                  <a:pt x="251587" y="4699"/>
                </a:lnTo>
                <a:lnTo>
                  <a:pt x="255269" y="2794"/>
                </a:lnTo>
                <a:lnTo>
                  <a:pt x="259333" y="1777"/>
                </a:lnTo>
                <a:lnTo>
                  <a:pt x="263525" y="635"/>
                </a:lnTo>
                <a:lnTo>
                  <a:pt x="268350" y="0"/>
                </a:lnTo>
                <a:lnTo>
                  <a:pt x="273938" y="0"/>
                </a:lnTo>
                <a:lnTo>
                  <a:pt x="313435" y="0"/>
                </a:lnTo>
                <a:lnTo>
                  <a:pt x="317372" y="0"/>
                </a:lnTo>
                <a:lnTo>
                  <a:pt x="320928" y="508"/>
                </a:lnTo>
                <a:lnTo>
                  <a:pt x="323850" y="1650"/>
                </a:lnTo>
                <a:lnTo>
                  <a:pt x="326643" y="2666"/>
                </a:lnTo>
                <a:lnTo>
                  <a:pt x="335152" y="13588"/>
                </a:lnTo>
                <a:lnTo>
                  <a:pt x="336168" y="16510"/>
                </a:lnTo>
                <a:lnTo>
                  <a:pt x="336676" y="19812"/>
                </a:lnTo>
                <a:lnTo>
                  <a:pt x="336676" y="23495"/>
                </a:lnTo>
                <a:lnTo>
                  <a:pt x="336676" y="280924"/>
                </a:lnTo>
                <a:lnTo>
                  <a:pt x="336676" y="282321"/>
                </a:lnTo>
                <a:lnTo>
                  <a:pt x="336168" y="283718"/>
                </a:lnTo>
                <a:lnTo>
                  <a:pt x="335406" y="284861"/>
                </a:lnTo>
                <a:lnTo>
                  <a:pt x="334644" y="286131"/>
                </a:lnTo>
                <a:lnTo>
                  <a:pt x="322325" y="289560"/>
                </a:lnTo>
                <a:lnTo>
                  <a:pt x="318769" y="290068"/>
                </a:lnTo>
                <a:lnTo>
                  <a:pt x="314197" y="290322"/>
                </a:lnTo>
                <a:lnTo>
                  <a:pt x="308737" y="290322"/>
                </a:lnTo>
                <a:lnTo>
                  <a:pt x="303402" y="290322"/>
                </a:lnTo>
                <a:lnTo>
                  <a:pt x="298957" y="290068"/>
                </a:lnTo>
                <a:lnTo>
                  <a:pt x="295275" y="289560"/>
                </a:lnTo>
                <a:lnTo>
                  <a:pt x="291718" y="289178"/>
                </a:lnTo>
                <a:lnTo>
                  <a:pt x="288925" y="288544"/>
                </a:lnTo>
                <a:lnTo>
                  <a:pt x="286892" y="287782"/>
                </a:lnTo>
                <a:lnTo>
                  <a:pt x="284733" y="287020"/>
                </a:lnTo>
                <a:lnTo>
                  <a:pt x="283337" y="286131"/>
                </a:lnTo>
                <a:lnTo>
                  <a:pt x="282320" y="284861"/>
                </a:lnTo>
                <a:lnTo>
                  <a:pt x="281431" y="283718"/>
                </a:lnTo>
                <a:lnTo>
                  <a:pt x="281050" y="282321"/>
                </a:lnTo>
                <a:lnTo>
                  <a:pt x="281050" y="280924"/>
                </a:lnTo>
                <a:lnTo>
                  <a:pt x="281050" y="45847"/>
                </a:lnTo>
                <a:lnTo>
                  <a:pt x="280542" y="45847"/>
                </a:lnTo>
                <a:lnTo>
                  <a:pt x="196850" y="280670"/>
                </a:lnTo>
                <a:lnTo>
                  <a:pt x="196341" y="282575"/>
                </a:lnTo>
                <a:lnTo>
                  <a:pt x="195325" y="284225"/>
                </a:lnTo>
                <a:lnTo>
                  <a:pt x="193928" y="285496"/>
                </a:lnTo>
                <a:lnTo>
                  <a:pt x="192658" y="286765"/>
                </a:lnTo>
                <a:lnTo>
                  <a:pt x="190753" y="287782"/>
                </a:lnTo>
                <a:lnTo>
                  <a:pt x="188467" y="288416"/>
                </a:lnTo>
                <a:lnTo>
                  <a:pt x="186181" y="289178"/>
                </a:lnTo>
                <a:lnTo>
                  <a:pt x="183260" y="289687"/>
                </a:lnTo>
                <a:lnTo>
                  <a:pt x="179704" y="289940"/>
                </a:lnTo>
                <a:lnTo>
                  <a:pt x="176149" y="290195"/>
                </a:lnTo>
                <a:lnTo>
                  <a:pt x="171830" y="290322"/>
                </a:lnTo>
                <a:lnTo>
                  <a:pt x="166750" y="290322"/>
                </a:lnTo>
                <a:lnTo>
                  <a:pt x="161670" y="290322"/>
                </a:lnTo>
                <a:lnTo>
                  <a:pt x="157352" y="290068"/>
                </a:lnTo>
                <a:lnTo>
                  <a:pt x="153796" y="289687"/>
                </a:lnTo>
                <a:lnTo>
                  <a:pt x="150240" y="289306"/>
                </a:lnTo>
                <a:lnTo>
                  <a:pt x="147319" y="288798"/>
                </a:lnTo>
                <a:lnTo>
                  <a:pt x="145033" y="287909"/>
                </a:lnTo>
                <a:lnTo>
                  <a:pt x="142620" y="287147"/>
                </a:lnTo>
                <a:lnTo>
                  <a:pt x="140842" y="286131"/>
                </a:lnTo>
                <a:lnTo>
                  <a:pt x="139445" y="284861"/>
                </a:lnTo>
                <a:lnTo>
                  <a:pt x="138175" y="283718"/>
                </a:lnTo>
                <a:lnTo>
                  <a:pt x="137287" y="282321"/>
                </a:lnTo>
                <a:lnTo>
                  <a:pt x="136778" y="280670"/>
                </a:lnTo>
                <a:lnTo>
                  <a:pt x="56006" y="45847"/>
                </a:lnTo>
                <a:lnTo>
                  <a:pt x="55625" y="45847"/>
                </a:lnTo>
                <a:lnTo>
                  <a:pt x="55625" y="280924"/>
                </a:lnTo>
                <a:lnTo>
                  <a:pt x="55625" y="282321"/>
                </a:lnTo>
                <a:lnTo>
                  <a:pt x="41147" y="289560"/>
                </a:lnTo>
                <a:lnTo>
                  <a:pt x="37718" y="290068"/>
                </a:lnTo>
                <a:lnTo>
                  <a:pt x="33146" y="290322"/>
                </a:lnTo>
                <a:lnTo>
                  <a:pt x="27685" y="290322"/>
                </a:lnTo>
                <a:lnTo>
                  <a:pt x="22351" y="290322"/>
                </a:lnTo>
                <a:lnTo>
                  <a:pt x="17779" y="290068"/>
                </a:lnTo>
                <a:lnTo>
                  <a:pt x="14224" y="289560"/>
                </a:lnTo>
                <a:lnTo>
                  <a:pt x="10667" y="289178"/>
                </a:lnTo>
                <a:lnTo>
                  <a:pt x="7874" y="288544"/>
                </a:lnTo>
                <a:lnTo>
                  <a:pt x="5714" y="287782"/>
                </a:lnTo>
                <a:lnTo>
                  <a:pt x="3555" y="287020"/>
                </a:lnTo>
                <a:lnTo>
                  <a:pt x="2031" y="286131"/>
                </a:lnTo>
                <a:lnTo>
                  <a:pt x="1269" y="284861"/>
                </a:lnTo>
                <a:lnTo>
                  <a:pt x="380" y="283718"/>
                </a:lnTo>
                <a:lnTo>
                  <a:pt x="0" y="282321"/>
                </a:lnTo>
                <a:lnTo>
                  <a:pt x="0" y="280924"/>
                </a:lnTo>
                <a:lnTo>
                  <a:pt x="0" y="23495"/>
                </a:lnTo>
                <a:lnTo>
                  <a:pt x="0" y="15875"/>
                </a:lnTo>
                <a:lnTo>
                  <a:pt x="2031" y="10033"/>
                </a:lnTo>
                <a:lnTo>
                  <a:pt x="5968" y="6096"/>
                </a:lnTo>
                <a:lnTo>
                  <a:pt x="10032" y="2032"/>
                </a:lnTo>
                <a:lnTo>
                  <a:pt x="15366" y="0"/>
                </a:lnTo>
                <a:lnTo>
                  <a:pt x="22097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086859" y="413638"/>
            <a:ext cx="171450" cy="288925"/>
          </a:xfrm>
          <a:custGeom>
            <a:avLst/>
            <a:gdLst/>
            <a:ahLst/>
            <a:cxnLst/>
            <a:rect l="l" t="t" r="r" b="b"/>
            <a:pathLst>
              <a:path w="171450" h="288925">
                <a:moveTo>
                  <a:pt x="17399" y="0"/>
                </a:moveTo>
                <a:lnTo>
                  <a:pt x="161670" y="0"/>
                </a:lnTo>
                <a:lnTo>
                  <a:pt x="162940" y="0"/>
                </a:lnTo>
                <a:lnTo>
                  <a:pt x="164084" y="381"/>
                </a:lnTo>
                <a:lnTo>
                  <a:pt x="165226" y="1143"/>
                </a:lnTo>
                <a:lnTo>
                  <a:pt x="166242" y="1905"/>
                </a:lnTo>
                <a:lnTo>
                  <a:pt x="167131" y="3175"/>
                </a:lnTo>
                <a:lnTo>
                  <a:pt x="167893" y="5080"/>
                </a:lnTo>
                <a:lnTo>
                  <a:pt x="168655" y="6985"/>
                </a:lnTo>
                <a:lnTo>
                  <a:pt x="169163" y="9271"/>
                </a:lnTo>
                <a:lnTo>
                  <a:pt x="169544" y="12191"/>
                </a:lnTo>
                <a:lnTo>
                  <a:pt x="169925" y="15112"/>
                </a:lnTo>
                <a:lnTo>
                  <a:pt x="170052" y="18796"/>
                </a:lnTo>
                <a:lnTo>
                  <a:pt x="170052" y="23240"/>
                </a:lnTo>
                <a:lnTo>
                  <a:pt x="170052" y="27432"/>
                </a:lnTo>
                <a:lnTo>
                  <a:pt x="169925" y="30987"/>
                </a:lnTo>
                <a:lnTo>
                  <a:pt x="169544" y="33909"/>
                </a:lnTo>
                <a:lnTo>
                  <a:pt x="169163" y="36830"/>
                </a:lnTo>
                <a:lnTo>
                  <a:pt x="162940" y="46100"/>
                </a:lnTo>
                <a:lnTo>
                  <a:pt x="161670" y="46100"/>
                </a:lnTo>
                <a:lnTo>
                  <a:pt x="58419" y="46100"/>
                </a:lnTo>
                <a:lnTo>
                  <a:pt x="58419" y="116586"/>
                </a:lnTo>
                <a:lnTo>
                  <a:pt x="145795" y="116586"/>
                </a:lnTo>
                <a:lnTo>
                  <a:pt x="147065" y="116586"/>
                </a:lnTo>
                <a:lnTo>
                  <a:pt x="148336" y="116966"/>
                </a:lnTo>
                <a:lnTo>
                  <a:pt x="149478" y="117856"/>
                </a:lnTo>
                <a:lnTo>
                  <a:pt x="150494" y="118618"/>
                </a:lnTo>
                <a:lnTo>
                  <a:pt x="151511" y="119887"/>
                </a:lnTo>
                <a:lnTo>
                  <a:pt x="152273" y="121665"/>
                </a:lnTo>
                <a:lnTo>
                  <a:pt x="153035" y="123316"/>
                </a:lnTo>
                <a:lnTo>
                  <a:pt x="153542" y="125602"/>
                </a:lnTo>
                <a:lnTo>
                  <a:pt x="153924" y="128524"/>
                </a:lnTo>
                <a:lnTo>
                  <a:pt x="154304" y="131445"/>
                </a:lnTo>
                <a:lnTo>
                  <a:pt x="154431" y="135000"/>
                </a:lnTo>
                <a:lnTo>
                  <a:pt x="154431" y="139191"/>
                </a:lnTo>
                <a:lnTo>
                  <a:pt x="154431" y="143383"/>
                </a:lnTo>
                <a:lnTo>
                  <a:pt x="152273" y="156590"/>
                </a:lnTo>
                <a:lnTo>
                  <a:pt x="151511" y="158369"/>
                </a:lnTo>
                <a:lnTo>
                  <a:pt x="150494" y="159638"/>
                </a:lnTo>
                <a:lnTo>
                  <a:pt x="149478" y="160400"/>
                </a:lnTo>
                <a:lnTo>
                  <a:pt x="148336" y="161036"/>
                </a:lnTo>
                <a:lnTo>
                  <a:pt x="147065" y="161416"/>
                </a:lnTo>
                <a:lnTo>
                  <a:pt x="145795" y="161416"/>
                </a:lnTo>
                <a:lnTo>
                  <a:pt x="58419" y="161416"/>
                </a:lnTo>
                <a:lnTo>
                  <a:pt x="58419" y="242950"/>
                </a:lnTo>
                <a:lnTo>
                  <a:pt x="162560" y="242950"/>
                </a:lnTo>
                <a:lnTo>
                  <a:pt x="163829" y="242950"/>
                </a:lnTo>
                <a:lnTo>
                  <a:pt x="165100" y="243332"/>
                </a:lnTo>
                <a:lnTo>
                  <a:pt x="166242" y="244221"/>
                </a:lnTo>
                <a:lnTo>
                  <a:pt x="167259" y="244983"/>
                </a:lnTo>
                <a:lnTo>
                  <a:pt x="171195" y="261620"/>
                </a:lnTo>
                <a:lnTo>
                  <a:pt x="171195" y="265938"/>
                </a:lnTo>
                <a:lnTo>
                  <a:pt x="171195" y="270256"/>
                </a:lnTo>
                <a:lnTo>
                  <a:pt x="166242" y="287655"/>
                </a:lnTo>
                <a:lnTo>
                  <a:pt x="165100" y="288544"/>
                </a:lnTo>
                <a:lnTo>
                  <a:pt x="163829" y="288925"/>
                </a:lnTo>
                <a:lnTo>
                  <a:pt x="162560" y="288925"/>
                </a:lnTo>
                <a:lnTo>
                  <a:pt x="17399" y="288925"/>
                </a:lnTo>
                <a:lnTo>
                  <a:pt x="12445" y="288925"/>
                </a:lnTo>
                <a:lnTo>
                  <a:pt x="8381" y="287527"/>
                </a:lnTo>
                <a:lnTo>
                  <a:pt x="4952" y="284607"/>
                </a:lnTo>
                <a:lnTo>
                  <a:pt x="1650" y="281686"/>
                </a:lnTo>
                <a:lnTo>
                  <a:pt x="0" y="276987"/>
                </a:lnTo>
                <a:lnTo>
                  <a:pt x="0" y="270383"/>
                </a:lnTo>
                <a:lnTo>
                  <a:pt x="0" y="18541"/>
                </a:lnTo>
                <a:lnTo>
                  <a:pt x="0" y="12064"/>
                </a:lnTo>
                <a:lnTo>
                  <a:pt x="1650" y="7365"/>
                </a:lnTo>
                <a:lnTo>
                  <a:pt x="4952" y="4445"/>
                </a:lnTo>
                <a:lnTo>
                  <a:pt x="8381" y="1524"/>
                </a:lnTo>
                <a:lnTo>
                  <a:pt x="12445" y="0"/>
                </a:lnTo>
                <a:lnTo>
                  <a:pt x="17399" y="0"/>
                </a:lnTo>
                <a:close/>
              </a:path>
            </a:pathLst>
          </a:custGeom>
          <a:ln w="9143">
            <a:solidFill>
              <a:srgbClr val="5C43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341623" y="413638"/>
            <a:ext cx="209550" cy="288925"/>
          </a:xfrm>
          <a:custGeom>
            <a:avLst/>
            <a:gdLst/>
            <a:ahLst/>
            <a:cxnLst/>
            <a:rect l="l" t="t" r="r" b="b"/>
            <a:pathLst>
              <a:path w="209550" h="288925">
                <a:moveTo>
                  <a:pt x="17399" y="0"/>
                </a:moveTo>
                <a:lnTo>
                  <a:pt x="89915" y="0"/>
                </a:lnTo>
                <a:lnTo>
                  <a:pt x="102727" y="285"/>
                </a:lnTo>
                <a:lnTo>
                  <a:pt x="143754" y="7050"/>
                </a:lnTo>
                <a:lnTo>
                  <a:pt x="177117" y="28225"/>
                </a:lnTo>
                <a:lnTo>
                  <a:pt x="191597" y="64432"/>
                </a:lnTo>
                <a:lnTo>
                  <a:pt x="192024" y="73533"/>
                </a:lnTo>
                <a:lnTo>
                  <a:pt x="192024" y="80518"/>
                </a:lnTo>
                <a:lnTo>
                  <a:pt x="191135" y="87122"/>
                </a:lnTo>
                <a:lnTo>
                  <a:pt x="189229" y="93218"/>
                </a:lnTo>
                <a:lnTo>
                  <a:pt x="187451" y="99440"/>
                </a:lnTo>
                <a:lnTo>
                  <a:pt x="168910" y="123444"/>
                </a:lnTo>
                <a:lnTo>
                  <a:pt x="163829" y="127381"/>
                </a:lnTo>
                <a:lnTo>
                  <a:pt x="158241" y="130556"/>
                </a:lnTo>
                <a:lnTo>
                  <a:pt x="151764" y="132841"/>
                </a:lnTo>
                <a:lnTo>
                  <a:pt x="160020" y="134365"/>
                </a:lnTo>
                <a:lnTo>
                  <a:pt x="192531" y="155066"/>
                </a:lnTo>
                <a:lnTo>
                  <a:pt x="197612" y="160909"/>
                </a:lnTo>
                <a:lnTo>
                  <a:pt x="209168" y="202311"/>
                </a:lnTo>
                <a:lnTo>
                  <a:pt x="208907" y="209837"/>
                </a:lnTo>
                <a:lnTo>
                  <a:pt x="193166" y="252349"/>
                </a:lnTo>
                <a:lnTo>
                  <a:pt x="158545" y="277806"/>
                </a:lnTo>
                <a:lnTo>
                  <a:pt x="118469" y="287692"/>
                </a:lnTo>
                <a:lnTo>
                  <a:pt x="94234" y="288925"/>
                </a:lnTo>
                <a:lnTo>
                  <a:pt x="17399" y="288925"/>
                </a:lnTo>
                <a:lnTo>
                  <a:pt x="12446" y="288925"/>
                </a:lnTo>
                <a:lnTo>
                  <a:pt x="8381" y="287527"/>
                </a:lnTo>
                <a:lnTo>
                  <a:pt x="4952" y="284607"/>
                </a:lnTo>
                <a:lnTo>
                  <a:pt x="1650" y="281686"/>
                </a:lnTo>
                <a:lnTo>
                  <a:pt x="0" y="276987"/>
                </a:lnTo>
                <a:lnTo>
                  <a:pt x="0" y="270383"/>
                </a:lnTo>
                <a:lnTo>
                  <a:pt x="0" y="18541"/>
                </a:lnTo>
                <a:lnTo>
                  <a:pt x="0" y="12064"/>
                </a:lnTo>
                <a:lnTo>
                  <a:pt x="1650" y="7365"/>
                </a:lnTo>
                <a:lnTo>
                  <a:pt x="4952" y="4445"/>
                </a:lnTo>
                <a:lnTo>
                  <a:pt x="8381" y="1524"/>
                </a:lnTo>
                <a:lnTo>
                  <a:pt x="12446" y="0"/>
                </a:lnTo>
                <a:lnTo>
                  <a:pt x="17399" y="0"/>
                </a:lnTo>
                <a:close/>
              </a:path>
            </a:pathLst>
          </a:custGeom>
          <a:ln w="9143">
            <a:solidFill>
              <a:srgbClr val="5C43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844926" y="413638"/>
            <a:ext cx="220979" cy="290830"/>
          </a:xfrm>
          <a:custGeom>
            <a:avLst/>
            <a:gdLst/>
            <a:ahLst/>
            <a:cxnLst/>
            <a:rect l="l" t="t" r="r" b="b"/>
            <a:pathLst>
              <a:path w="220980" h="290830">
                <a:moveTo>
                  <a:pt x="8762" y="0"/>
                </a:moveTo>
                <a:lnTo>
                  <a:pt x="212344" y="0"/>
                </a:lnTo>
                <a:lnTo>
                  <a:pt x="213614" y="0"/>
                </a:lnTo>
                <a:lnTo>
                  <a:pt x="214884" y="508"/>
                </a:lnTo>
                <a:lnTo>
                  <a:pt x="216027" y="1270"/>
                </a:lnTo>
                <a:lnTo>
                  <a:pt x="217170" y="2159"/>
                </a:lnTo>
                <a:lnTo>
                  <a:pt x="218059" y="3428"/>
                </a:lnTo>
                <a:lnTo>
                  <a:pt x="218821" y="5334"/>
                </a:lnTo>
                <a:lnTo>
                  <a:pt x="219583" y="7112"/>
                </a:lnTo>
                <a:lnTo>
                  <a:pt x="220091" y="9651"/>
                </a:lnTo>
                <a:lnTo>
                  <a:pt x="220472" y="12826"/>
                </a:lnTo>
                <a:lnTo>
                  <a:pt x="220853" y="15875"/>
                </a:lnTo>
                <a:lnTo>
                  <a:pt x="220980" y="19685"/>
                </a:lnTo>
                <a:lnTo>
                  <a:pt x="220980" y="24130"/>
                </a:lnTo>
                <a:lnTo>
                  <a:pt x="220980" y="28448"/>
                </a:lnTo>
                <a:lnTo>
                  <a:pt x="220853" y="32131"/>
                </a:lnTo>
                <a:lnTo>
                  <a:pt x="220472" y="35178"/>
                </a:lnTo>
                <a:lnTo>
                  <a:pt x="220091" y="38226"/>
                </a:lnTo>
                <a:lnTo>
                  <a:pt x="219583" y="40766"/>
                </a:lnTo>
                <a:lnTo>
                  <a:pt x="218821" y="42545"/>
                </a:lnTo>
                <a:lnTo>
                  <a:pt x="218059" y="44450"/>
                </a:lnTo>
                <a:lnTo>
                  <a:pt x="217170" y="45847"/>
                </a:lnTo>
                <a:lnTo>
                  <a:pt x="216027" y="46736"/>
                </a:lnTo>
                <a:lnTo>
                  <a:pt x="214884" y="47625"/>
                </a:lnTo>
                <a:lnTo>
                  <a:pt x="213614" y="48006"/>
                </a:lnTo>
                <a:lnTo>
                  <a:pt x="212344" y="48006"/>
                </a:lnTo>
                <a:lnTo>
                  <a:pt x="139954" y="48006"/>
                </a:lnTo>
                <a:lnTo>
                  <a:pt x="139954" y="280924"/>
                </a:lnTo>
                <a:lnTo>
                  <a:pt x="139954" y="282321"/>
                </a:lnTo>
                <a:lnTo>
                  <a:pt x="139446" y="283718"/>
                </a:lnTo>
                <a:lnTo>
                  <a:pt x="138556" y="284861"/>
                </a:lnTo>
                <a:lnTo>
                  <a:pt x="137541" y="286131"/>
                </a:lnTo>
                <a:lnTo>
                  <a:pt x="136017" y="287020"/>
                </a:lnTo>
                <a:lnTo>
                  <a:pt x="133731" y="287782"/>
                </a:lnTo>
                <a:lnTo>
                  <a:pt x="131445" y="288544"/>
                </a:lnTo>
                <a:lnTo>
                  <a:pt x="128524" y="289178"/>
                </a:lnTo>
                <a:lnTo>
                  <a:pt x="124714" y="289560"/>
                </a:lnTo>
                <a:lnTo>
                  <a:pt x="120904" y="290068"/>
                </a:lnTo>
                <a:lnTo>
                  <a:pt x="116205" y="290322"/>
                </a:lnTo>
                <a:lnTo>
                  <a:pt x="110490" y="290322"/>
                </a:lnTo>
                <a:lnTo>
                  <a:pt x="104902" y="290322"/>
                </a:lnTo>
                <a:lnTo>
                  <a:pt x="100075" y="290068"/>
                </a:lnTo>
                <a:lnTo>
                  <a:pt x="96393" y="289560"/>
                </a:lnTo>
                <a:lnTo>
                  <a:pt x="92583" y="289178"/>
                </a:lnTo>
                <a:lnTo>
                  <a:pt x="82550" y="284861"/>
                </a:lnTo>
                <a:lnTo>
                  <a:pt x="81534" y="283718"/>
                </a:lnTo>
                <a:lnTo>
                  <a:pt x="81025" y="282321"/>
                </a:lnTo>
                <a:lnTo>
                  <a:pt x="81025" y="280924"/>
                </a:lnTo>
                <a:lnTo>
                  <a:pt x="81025" y="48006"/>
                </a:lnTo>
                <a:lnTo>
                  <a:pt x="8762" y="48006"/>
                </a:lnTo>
                <a:lnTo>
                  <a:pt x="7239" y="48006"/>
                </a:lnTo>
                <a:lnTo>
                  <a:pt x="5968" y="47625"/>
                </a:lnTo>
                <a:lnTo>
                  <a:pt x="4953" y="46736"/>
                </a:lnTo>
                <a:lnTo>
                  <a:pt x="3937" y="45847"/>
                </a:lnTo>
                <a:lnTo>
                  <a:pt x="3048" y="44450"/>
                </a:lnTo>
                <a:lnTo>
                  <a:pt x="2286" y="42545"/>
                </a:lnTo>
                <a:lnTo>
                  <a:pt x="1524" y="40766"/>
                </a:lnTo>
                <a:lnTo>
                  <a:pt x="889" y="38226"/>
                </a:lnTo>
                <a:lnTo>
                  <a:pt x="508" y="35178"/>
                </a:lnTo>
                <a:lnTo>
                  <a:pt x="254" y="32131"/>
                </a:lnTo>
                <a:lnTo>
                  <a:pt x="0" y="28448"/>
                </a:lnTo>
                <a:lnTo>
                  <a:pt x="0" y="24130"/>
                </a:lnTo>
                <a:lnTo>
                  <a:pt x="0" y="19685"/>
                </a:lnTo>
                <a:lnTo>
                  <a:pt x="2286" y="5334"/>
                </a:lnTo>
                <a:lnTo>
                  <a:pt x="3048" y="3428"/>
                </a:lnTo>
                <a:lnTo>
                  <a:pt x="3937" y="2159"/>
                </a:lnTo>
                <a:lnTo>
                  <a:pt x="4953" y="1270"/>
                </a:lnTo>
                <a:lnTo>
                  <a:pt x="5968" y="508"/>
                </a:lnTo>
                <a:lnTo>
                  <a:pt x="7239" y="0"/>
                </a:lnTo>
                <a:lnTo>
                  <a:pt x="8762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2354072" y="413638"/>
            <a:ext cx="240029" cy="288925"/>
          </a:xfrm>
          <a:custGeom>
            <a:avLst/>
            <a:gdLst/>
            <a:ahLst/>
            <a:cxnLst/>
            <a:rect l="l" t="t" r="r" b="b"/>
            <a:pathLst>
              <a:path w="240030" h="288925">
                <a:moveTo>
                  <a:pt x="17398" y="0"/>
                </a:moveTo>
                <a:lnTo>
                  <a:pt x="91566" y="0"/>
                </a:lnTo>
                <a:lnTo>
                  <a:pt x="110091" y="571"/>
                </a:lnTo>
                <a:lnTo>
                  <a:pt x="156971" y="9144"/>
                </a:lnTo>
                <a:lnTo>
                  <a:pt x="192619" y="27557"/>
                </a:lnTo>
                <a:lnTo>
                  <a:pt x="218582" y="55752"/>
                </a:lnTo>
                <a:lnTo>
                  <a:pt x="234565" y="93327"/>
                </a:lnTo>
                <a:lnTo>
                  <a:pt x="240029" y="140208"/>
                </a:lnTo>
                <a:lnTo>
                  <a:pt x="239367" y="159381"/>
                </a:lnTo>
                <a:lnTo>
                  <a:pt x="229615" y="208280"/>
                </a:lnTo>
                <a:lnTo>
                  <a:pt x="208916" y="244784"/>
                </a:lnTo>
                <a:lnTo>
                  <a:pt x="178244" y="269795"/>
                </a:lnTo>
                <a:lnTo>
                  <a:pt x="137973" y="284210"/>
                </a:lnTo>
                <a:lnTo>
                  <a:pt x="86359" y="288925"/>
                </a:lnTo>
                <a:lnTo>
                  <a:pt x="17398" y="288925"/>
                </a:lnTo>
                <a:lnTo>
                  <a:pt x="12445" y="288925"/>
                </a:lnTo>
                <a:lnTo>
                  <a:pt x="8381" y="287527"/>
                </a:lnTo>
                <a:lnTo>
                  <a:pt x="4952" y="284607"/>
                </a:lnTo>
                <a:lnTo>
                  <a:pt x="1650" y="281686"/>
                </a:lnTo>
                <a:lnTo>
                  <a:pt x="0" y="276987"/>
                </a:lnTo>
                <a:lnTo>
                  <a:pt x="0" y="270383"/>
                </a:lnTo>
                <a:lnTo>
                  <a:pt x="0" y="18541"/>
                </a:lnTo>
                <a:lnTo>
                  <a:pt x="0" y="12064"/>
                </a:lnTo>
                <a:lnTo>
                  <a:pt x="1650" y="7365"/>
                </a:lnTo>
                <a:lnTo>
                  <a:pt x="4952" y="4445"/>
                </a:lnTo>
                <a:lnTo>
                  <a:pt x="8381" y="1524"/>
                </a:lnTo>
                <a:lnTo>
                  <a:pt x="12445" y="0"/>
                </a:lnTo>
                <a:lnTo>
                  <a:pt x="17398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963927" y="413638"/>
            <a:ext cx="240029" cy="288925"/>
          </a:xfrm>
          <a:custGeom>
            <a:avLst/>
            <a:gdLst/>
            <a:ahLst/>
            <a:cxnLst/>
            <a:rect l="l" t="t" r="r" b="b"/>
            <a:pathLst>
              <a:path w="240030" h="288925">
                <a:moveTo>
                  <a:pt x="17399" y="0"/>
                </a:moveTo>
                <a:lnTo>
                  <a:pt x="91567" y="0"/>
                </a:lnTo>
                <a:lnTo>
                  <a:pt x="110091" y="571"/>
                </a:lnTo>
                <a:lnTo>
                  <a:pt x="156972" y="9144"/>
                </a:lnTo>
                <a:lnTo>
                  <a:pt x="192619" y="27557"/>
                </a:lnTo>
                <a:lnTo>
                  <a:pt x="218582" y="55752"/>
                </a:lnTo>
                <a:lnTo>
                  <a:pt x="234565" y="93327"/>
                </a:lnTo>
                <a:lnTo>
                  <a:pt x="240030" y="140208"/>
                </a:lnTo>
                <a:lnTo>
                  <a:pt x="239367" y="159381"/>
                </a:lnTo>
                <a:lnTo>
                  <a:pt x="229616" y="208280"/>
                </a:lnTo>
                <a:lnTo>
                  <a:pt x="208916" y="244784"/>
                </a:lnTo>
                <a:lnTo>
                  <a:pt x="178244" y="269795"/>
                </a:lnTo>
                <a:lnTo>
                  <a:pt x="137973" y="284210"/>
                </a:lnTo>
                <a:lnTo>
                  <a:pt x="86360" y="288925"/>
                </a:lnTo>
                <a:lnTo>
                  <a:pt x="17399" y="288925"/>
                </a:lnTo>
                <a:lnTo>
                  <a:pt x="12446" y="288925"/>
                </a:lnTo>
                <a:lnTo>
                  <a:pt x="8382" y="287527"/>
                </a:lnTo>
                <a:lnTo>
                  <a:pt x="4953" y="284607"/>
                </a:lnTo>
                <a:lnTo>
                  <a:pt x="1651" y="281686"/>
                </a:lnTo>
                <a:lnTo>
                  <a:pt x="0" y="276987"/>
                </a:lnTo>
                <a:lnTo>
                  <a:pt x="0" y="270383"/>
                </a:lnTo>
                <a:lnTo>
                  <a:pt x="0" y="18541"/>
                </a:lnTo>
                <a:lnTo>
                  <a:pt x="0" y="12064"/>
                </a:lnTo>
                <a:lnTo>
                  <a:pt x="1651" y="7365"/>
                </a:lnTo>
                <a:lnTo>
                  <a:pt x="4953" y="4445"/>
                </a:lnTo>
                <a:lnTo>
                  <a:pt x="8382" y="1524"/>
                </a:lnTo>
                <a:lnTo>
                  <a:pt x="12446" y="0"/>
                </a:lnTo>
                <a:lnTo>
                  <a:pt x="17399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741423" y="413638"/>
            <a:ext cx="171450" cy="288925"/>
          </a:xfrm>
          <a:custGeom>
            <a:avLst/>
            <a:gdLst/>
            <a:ahLst/>
            <a:cxnLst/>
            <a:rect l="l" t="t" r="r" b="b"/>
            <a:pathLst>
              <a:path w="171450" h="288925">
                <a:moveTo>
                  <a:pt x="17399" y="0"/>
                </a:moveTo>
                <a:lnTo>
                  <a:pt x="161670" y="0"/>
                </a:lnTo>
                <a:lnTo>
                  <a:pt x="162940" y="0"/>
                </a:lnTo>
                <a:lnTo>
                  <a:pt x="164083" y="381"/>
                </a:lnTo>
                <a:lnTo>
                  <a:pt x="165226" y="1143"/>
                </a:lnTo>
                <a:lnTo>
                  <a:pt x="166243" y="1905"/>
                </a:lnTo>
                <a:lnTo>
                  <a:pt x="167131" y="3175"/>
                </a:lnTo>
                <a:lnTo>
                  <a:pt x="167894" y="5080"/>
                </a:lnTo>
                <a:lnTo>
                  <a:pt x="168656" y="6985"/>
                </a:lnTo>
                <a:lnTo>
                  <a:pt x="169163" y="9271"/>
                </a:lnTo>
                <a:lnTo>
                  <a:pt x="169544" y="12191"/>
                </a:lnTo>
                <a:lnTo>
                  <a:pt x="169925" y="15112"/>
                </a:lnTo>
                <a:lnTo>
                  <a:pt x="170052" y="18796"/>
                </a:lnTo>
                <a:lnTo>
                  <a:pt x="170052" y="23240"/>
                </a:lnTo>
                <a:lnTo>
                  <a:pt x="170052" y="27432"/>
                </a:lnTo>
                <a:lnTo>
                  <a:pt x="169925" y="30987"/>
                </a:lnTo>
                <a:lnTo>
                  <a:pt x="169544" y="33909"/>
                </a:lnTo>
                <a:lnTo>
                  <a:pt x="169163" y="36830"/>
                </a:lnTo>
                <a:lnTo>
                  <a:pt x="162940" y="46100"/>
                </a:lnTo>
                <a:lnTo>
                  <a:pt x="161670" y="46100"/>
                </a:lnTo>
                <a:lnTo>
                  <a:pt x="58419" y="46100"/>
                </a:lnTo>
                <a:lnTo>
                  <a:pt x="58419" y="116586"/>
                </a:lnTo>
                <a:lnTo>
                  <a:pt x="145795" y="116586"/>
                </a:lnTo>
                <a:lnTo>
                  <a:pt x="147065" y="116586"/>
                </a:lnTo>
                <a:lnTo>
                  <a:pt x="148336" y="116966"/>
                </a:lnTo>
                <a:lnTo>
                  <a:pt x="149478" y="117856"/>
                </a:lnTo>
                <a:lnTo>
                  <a:pt x="150494" y="118618"/>
                </a:lnTo>
                <a:lnTo>
                  <a:pt x="151511" y="119887"/>
                </a:lnTo>
                <a:lnTo>
                  <a:pt x="152273" y="121665"/>
                </a:lnTo>
                <a:lnTo>
                  <a:pt x="153034" y="123316"/>
                </a:lnTo>
                <a:lnTo>
                  <a:pt x="153543" y="125602"/>
                </a:lnTo>
                <a:lnTo>
                  <a:pt x="153924" y="128524"/>
                </a:lnTo>
                <a:lnTo>
                  <a:pt x="154305" y="131445"/>
                </a:lnTo>
                <a:lnTo>
                  <a:pt x="154431" y="135000"/>
                </a:lnTo>
                <a:lnTo>
                  <a:pt x="154431" y="139191"/>
                </a:lnTo>
                <a:lnTo>
                  <a:pt x="154431" y="143383"/>
                </a:lnTo>
                <a:lnTo>
                  <a:pt x="152273" y="156590"/>
                </a:lnTo>
                <a:lnTo>
                  <a:pt x="151511" y="158369"/>
                </a:lnTo>
                <a:lnTo>
                  <a:pt x="150494" y="159638"/>
                </a:lnTo>
                <a:lnTo>
                  <a:pt x="149478" y="160400"/>
                </a:lnTo>
                <a:lnTo>
                  <a:pt x="148336" y="161036"/>
                </a:lnTo>
                <a:lnTo>
                  <a:pt x="147065" y="161416"/>
                </a:lnTo>
                <a:lnTo>
                  <a:pt x="145795" y="161416"/>
                </a:lnTo>
                <a:lnTo>
                  <a:pt x="58419" y="161416"/>
                </a:lnTo>
                <a:lnTo>
                  <a:pt x="58419" y="242950"/>
                </a:lnTo>
                <a:lnTo>
                  <a:pt x="162559" y="242950"/>
                </a:lnTo>
                <a:lnTo>
                  <a:pt x="163830" y="242950"/>
                </a:lnTo>
                <a:lnTo>
                  <a:pt x="165100" y="243332"/>
                </a:lnTo>
                <a:lnTo>
                  <a:pt x="166243" y="244221"/>
                </a:lnTo>
                <a:lnTo>
                  <a:pt x="167258" y="244983"/>
                </a:lnTo>
                <a:lnTo>
                  <a:pt x="170687" y="255143"/>
                </a:lnTo>
                <a:lnTo>
                  <a:pt x="171069" y="258063"/>
                </a:lnTo>
                <a:lnTo>
                  <a:pt x="171195" y="261620"/>
                </a:lnTo>
                <a:lnTo>
                  <a:pt x="171195" y="265938"/>
                </a:lnTo>
                <a:lnTo>
                  <a:pt x="171195" y="270256"/>
                </a:lnTo>
                <a:lnTo>
                  <a:pt x="166243" y="287655"/>
                </a:lnTo>
                <a:lnTo>
                  <a:pt x="165100" y="288544"/>
                </a:lnTo>
                <a:lnTo>
                  <a:pt x="163830" y="288925"/>
                </a:lnTo>
                <a:lnTo>
                  <a:pt x="162559" y="288925"/>
                </a:lnTo>
                <a:lnTo>
                  <a:pt x="17399" y="288925"/>
                </a:lnTo>
                <a:lnTo>
                  <a:pt x="12445" y="288925"/>
                </a:lnTo>
                <a:lnTo>
                  <a:pt x="8381" y="287527"/>
                </a:lnTo>
                <a:lnTo>
                  <a:pt x="4952" y="284607"/>
                </a:lnTo>
                <a:lnTo>
                  <a:pt x="1650" y="281686"/>
                </a:lnTo>
                <a:lnTo>
                  <a:pt x="0" y="276987"/>
                </a:lnTo>
                <a:lnTo>
                  <a:pt x="0" y="270383"/>
                </a:lnTo>
                <a:lnTo>
                  <a:pt x="0" y="18541"/>
                </a:lnTo>
                <a:lnTo>
                  <a:pt x="0" y="12064"/>
                </a:lnTo>
                <a:lnTo>
                  <a:pt x="1650" y="7365"/>
                </a:lnTo>
                <a:lnTo>
                  <a:pt x="4952" y="4445"/>
                </a:lnTo>
                <a:lnTo>
                  <a:pt x="8381" y="1524"/>
                </a:lnTo>
                <a:lnTo>
                  <a:pt x="12445" y="0"/>
                </a:lnTo>
                <a:lnTo>
                  <a:pt x="17399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483867" y="413638"/>
            <a:ext cx="214629" cy="290830"/>
          </a:xfrm>
          <a:custGeom>
            <a:avLst/>
            <a:gdLst/>
            <a:ahLst/>
            <a:cxnLst/>
            <a:rect l="l" t="t" r="r" b="b"/>
            <a:pathLst>
              <a:path w="214630" h="290830">
                <a:moveTo>
                  <a:pt x="17398" y="0"/>
                </a:moveTo>
                <a:lnTo>
                  <a:pt x="92201" y="0"/>
                </a:lnTo>
                <a:lnTo>
                  <a:pt x="99822" y="0"/>
                </a:lnTo>
                <a:lnTo>
                  <a:pt x="106044" y="253"/>
                </a:lnTo>
                <a:lnTo>
                  <a:pt x="110870" y="508"/>
                </a:lnTo>
                <a:lnTo>
                  <a:pt x="115823" y="762"/>
                </a:lnTo>
                <a:lnTo>
                  <a:pt x="120268" y="1143"/>
                </a:lnTo>
                <a:lnTo>
                  <a:pt x="162393" y="13297"/>
                </a:lnTo>
                <a:lnTo>
                  <a:pt x="191325" y="42390"/>
                </a:lnTo>
                <a:lnTo>
                  <a:pt x="199389" y="79248"/>
                </a:lnTo>
                <a:lnTo>
                  <a:pt x="199153" y="86395"/>
                </a:lnTo>
                <a:lnTo>
                  <a:pt x="184784" y="127126"/>
                </a:lnTo>
                <a:lnTo>
                  <a:pt x="180086" y="133350"/>
                </a:lnTo>
                <a:lnTo>
                  <a:pt x="143256" y="154559"/>
                </a:lnTo>
                <a:lnTo>
                  <a:pt x="147574" y="156590"/>
                </a:lnTo>
                <a:lnTo>
                  <a:pt x="151637" y="159131"/>
                </a:lnTo>
                <a:lnTo>
                  <a:pt x="155448" y="162178"/>
                </a:lnTo>
                <a:lnTo>
                  <a:pt x="159257" y="165100"/>
                </a:lnTo>
                <a:lnTo>
                  <a:pt x="175640" y="187451"/>
                </a:lnTo>
                <a:lnTo>
                  <a:pt x="178688" y="192912"/>
                </a:lnTo>
                <a:lnTo>
                  <a:pt x="181609" y="199009"/>
                </a:lnTo>
                <a:lnTo>
                  <a:pt x="184404" y="205866"/>
                </a:lnTo>
                <a:lnTo>
                  <a:pt x="208661" y="262763"/>
                </a:lnTo>
                <a:lnTo>
                  <a:pt x="214249" y="279908"/>
                </a:lnTo>
                <a:lnTo>
                  <a:pt x="214249" y="281305"/>
                </a:lnTo>
                <a:lnTo>
                  <a:pt x="214249" y="282956"/>
                </a:lnTo>
                <a:lnTo>
                  <a:pt x="213994" y="284352"/>
                </a:lnTo>
                <a:lnTo>
                  <a:pt x="213359" y="285496"/>
                </a:lnTo>
                <a:lnTo>
                  <a:pt x="212851" y="286638"/>
                </a:lnTo>
                <a:lnTo>
                  <a:pt x="211455" y="287527"/>
                </a:lnTo>
                <a:lnTo>
                  <a:pt x="209169" y="288289"/>
                </a:lnTo>
                <a:lnTo>
                  <a:pt x="206882" y="289051"/>
                </a:lnTo>
                <a:lnTo>
                  <a:pt x="203707" y="289560"/>
                </a:lnTo>
                <a:lnTo>
                  <a:pt x="199389" y="289813"/>
                </a:lnTo>
                <a:lnTo>
                  <a:pt x="195071" y="290068"/>
                </a:lnTo>
                <a:lnTo>
                  <a:pt x="189102" y="290322"/>
                </a:lnTo>
                <a:lnTo>
                  <a:pt x="181737" y="290322"/>
                </a:lnTo>
                <a:lnTo>
                  <a:pt x="175387" y="290322"/>
                </a:lnTo>
                <a:lnTo>
                  <a:pt x="170433" y="290068"/>
                </a:lnTo>
                <a:lnTo>
                  <a:pt x="166750" y="289813"/>
                </a:lnTo>
                <a:lnTo>
                  <a:pt x="163068" y="289560"/>
                </a:lnTo>
                <a:lnTo>
                  <a:pt x="151130" y="280415"/>
                </a:lnTo>
                <a:lnTo>
                  <a:pt x="125222" y="215900"/>
                </a:lnTo>
                <a:lnTo>
                  <a:pt x="106172" y="182372"/>
                </a:lnTo>
                <a:lnTo>
                  <a:pt x="93472" y="173736"/>
                </a:lnTo>
                <a:lnTo>
                  <a:pt x="88772" y="171831"/>
                </a:lnTo>
                <a:lnTo>
                  <a:pt x="83312" y="170814"/>
                </a:lnTo>
                <a:lnTo>
                  <a:pt x="76962" y="170814"/>
                </a:lnTo>
                <a:lnTo>
                  <a:pt x="58673" y="170814"/>
                </a:lnTo>
                <a:lnTo>
                  <a:pt x="58673" y="280924"/>
                </a:lnTo>
                <a:lnTo>
                  <a:pt x="58673" y="282321"/>
                </a:lnTo>
                <a:lnTo>
                  <a:pt x="58165" y="283718"/>
                </a:lnTo>
                <a:lnTo>
                  <a:pt x="57276" y="284861"/>
                </a:lnTo>
                <a:lnTo>
                  <a:pt x="56260" y="286131"/>
                </a:lnTo>
                <a:lnTo>
                  <a:pt x="54737" y="287020"/>
                </a:lnTo>
                <a:lnTo>
                  <a:pt x="52450" y="287782"/>
                </a:lnTo>
                <a:lnTo>
                  <a:pt x="50165" y="288544"/>
                </a:lnTo>
                <a:lnTo>
                  <a:pt x="47243" y="289178"/>
                </a:lnTo>
                <a:lnTo>
                  <a:pt x="43560" y="289560"/>
                </a:lnTo>
                <a:lnTo>
                  <a:pt x="39750" y="290068"/>
                </a:lnTo>
                <a:lnTo>
                  <a:pt x="35051" y="290322"/>
                </a:lnTo>
                <a:lnTo>
                  <a:pt x="29209" y="290322"/>
                </a:lnTo>
                <a:lnTo>
                  <a:pt x="23621" y="290322"/>
                </a:lnTo>
                <a:lnTo>
                  <a:pt x="18795" y="290068"/>
                </a:lnTo>
                <a:lnTo>
                  <a:pt x="15112" y="289560"/>
                </a:lnTo>
                <a:lnTo>
                  <a:pt x="11303" y="289178"/>
                </a:lnTo>
                <a:lnTo>
                  <a:pt x="1269" y="284861"/>
                </a:lnTo>
                <a:lnTo>
                  <a:pt x="381" y="283718"/>
                </a:lnTo>
                <a:lnTo>
                  <a:pt x="0" y="282321"/>
                </a:lnTo>
                <a:lnTo>
                  <a:pt x="0" y="280924"/>
                </a:lnTo>
                <a:lnTo>
                  <a:pt x="0" y="18541"/>
                </a:lnTo>
                <a:lnTo>
                  <a:pt x="0" y="12064"/>
                </a:lnTo>
                <a:lnTo>
                  <a:pt x="1650" y="7365"/>
                </a:lnTo>
                <a:lnTo>
                  <a:pt x="4953" y="4445"/>
                </a:lnTo>
                <a:lnTo>
                  <a:pt x="8381" y="1524"/>
                </a:lnTo>
                <a:lnTo>
                  <a:pt x="12445" y="0"/>
                </a:lnTo>
                <a:lnTo>
                  <a:pt x="17398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226299" y="413638"/>
            <a:ext cx="214629" cy="290830"/>
          </a:xfrm>
          <a:custGeom>
            <a:avLst/>
            <a:gdLst/>
            <a:ahLst/>
            <a:cxnLst/>
            <a:rect l="l" t="t" r="r" b="b"/>
            <a:pathLst>
              <a:path w="214630" h="290830">
                <a:moveTo>
                  <a:pt x="17411" y="0"/>
                </a:moveTo>
                <a:lnTo>
                  <a:pt x="92214" y="0"/>
                </a:lnTo>
                <a:lnTo>
                  <a:pt x="99834" y="0"/>
                </a:lnTo>
                <a:lnTo>
                  <a:pt x="106057" y="253"/>
                </a:lnTo>
                <a:lnTo>
                  <a:pt x="110883" y="508"/>
                </a:lnTo>
                <a:lnTo>
                  <a:pt x="115836" y="762"/>
                </a:lnTo>
                <a:lnTo>
                  <a:pt x="120281" y="1143"/>
                </a:lnTo>
                <a:lnTo>
                  <a:pt x="162406" y="13297"/>
                </a:lnTo>
                <a:lnTo>
                  <a:pt x="191338" y="42390"/>
                </a:lnTo>
                <a:lnTo>
                  <a:pt x="199402" y="79248"/>
                </a:lnTo>
                <a:lnTo>
                  <a:pt x="199166" y="86395"/>
                </a:lnTo>
                <a:lnTo>
                  <a:pt x="184797" y="127126"/>
                </a:lnTo>
                <a:lnTo>
                  <a:pt x="180098" y="133350"/>
                </a:lnTo>
                <a:lnTo>
                  <a:pt x="143268" y="154559"/>
                </a:lnTo>
                <a:lnTo>
                  <a:pt x="147586" y="156590"/>
                </a:lnTo>
                <a:lnTo>
                  <a:pt x="151650" y="159131"/>
                </a:lnTo>
                <a:lnTo>
                  <a:pt x="155460" y="162178"/>
                </a:lnTo>
                <a:lnTo>
                  <a:pt x="159270" y="165100"/>
                </a:lnTo>
                <a:lnTo>
                  <a:pt x="175653" y="187451"/>
                </a:lnTo>
                <a:lnTo>
                  <a:pt x="178701" y="192912"/>
                </a:lnTo>
                <a:lnTo>
                  <a:pt x="181622" y="199009"/>
                </a:lnTo>
                <a:lnTo>
                  <a:pt x="184416" y="205866"/>
                </a:lnTo>
                <a:lnTo>
                  <a:pt x="208673" y="262763"/>
                </a:lnTo>
                <a:lnTo>
                  <a:pt x="214261" y="279908"/>
                </a:lnTo>
                <a:lnTo>
                  <a:pt x="214261" y="281305"/>
                </a:lnTo>
                <a:lnTo>
                  <a:pt x="214261" y="282956"/>
                </a:lnTo>
                <a:lnTo>
                  <a:pt x="214007" y="284352"/>
                </a:lnTo>
                <a:lnTo>
                  <a:pt x="213372" y="285496"/>
                </a:lnTo>
                <a:lnTo>
                  <a:pt x="212864" y="286638"/>
                </a:lnTo>
                <a:lnTo>
                  <a:pt x="199402" y="289813"/>
                </a:lnTo>
                <a:lnTo>
                  <a:pt x="195084" y="290068"/>
                </a:lnTo>
                <a:lnTo>
                  <a:pt x="189115" y="290322"/>
                </a:lnTo>
                <a:lnTo>
                  <a:pt x="181749" y="290322"/>
                </a:lnTo>
                <a:lnTo>
                  <a:pt x="175399" y="290322"/>
                </a:lnTo>
                <a:lnTo>
                  <a:pt x="170446" y="290068"/>
                </a:lnTo>
                <a:lnTo>
                  <a:pt x="166763" y="289813"/>
                </a:lnTo>
                <a:lnTo>
                  <a:pt x="163080" y="289560"/>
                </a:lnTo>
                <a:lnTo>
                  <a:pt x="153301" y="284988"/>
                </a:lnTo>
                <a:lnTo>
                  <a:pt x="152412" y="283718"/>
                </a:lnTo>
                <a:lnTo>
                  <a:pt x="151777" y="282194"/>
                </a:lnTo>
                <a:lnTo>
                  <a:pt x="151142" y="280415"/>
                </a:lnTo>
                <a:lnTo>
                  <a:pt x="125234" y="215900"/>
                </a:lnTo>
                <a:lnTo>
                  <a:pt x="106184" y="182372"/>
                </a:lnTo>
                <a:lnTo>
                  <a:pt x="93484" y="173736"/>
                </a:lnTo>
                <a:lnTo>
                  <a:pt x="88785" y="171831"/>
                </a:lnTo>
                <a:lnTo>
                  <a:pt x="83324" y="170814"/>
                </a:lnTo>
                <a:lnTo>
                  <a:pt x="76974" y="170814"/>
                </a:lnTo>
                <a:lnTo>
                  <a:pt x="58686" y="170814"/>
                </a:lnTo>
                <a:lnTo>
                  <a:pt x="58686" y="280924"/>
                </a:lnTo>
                <a:lnTo>
                  <a:pt x="58686" y="282321"/>
                </a:lnTo>
                <a:lnTo>
                  <a:pt x="58178" y="283718"/>
                </a:lnTo>
                <a:lnTo>
                  <a:pt x="57289" y="284861"/>
                </a:lnTo>
                <a:lnTo>
                  <a:pt x="56273" y="286131"/>
                </a:lnTo>
                <a:lnTo>
                  <a:pt x="54749" y="287020"/>
                </a:lnTo>
                <a:lnTo>
                  <a:pt x="52463" y="287782"/>
                </a:lnTo>
                <a:lnTo>
                  <a:pt x="50177" y="288544"/>
                </a:lnTo>
                <a:lnTo>
                  <a:pt x="47256" y="289178"/>
                </a:lnTo>
                <a:lnTo>
                  <a:pt x="43522" y="289560"/>
                </a:lnTo>
                <a:lnTo>
                  <a:pt x="39801" y="290068"/>
                </a:lnTo>
                <a:lnTo>
                  <a:pt x="35039" y="290322"/>
                </a:lnTo>
                <a:lnTo>
                  <a:pt x="29235" y="290322"/>
                </a:lnTo>
                <a:lnTo>
                  <a:pt x="23583" y="290322"/>
                </a:lnTo>
                <a:lnTo>
                  <a:pt x="18859" y="290068"/>
                </a:lnTo>
                <a:lnTo>
                  <a:pt x="15062" y="289560"/>
                </a:lnTo>
                <a:lnTo>
                  <a:pt x="11264" y="289178"/>
                </a:lnTo>
                <a:lnTo>
                  <a:pt x="8255" y="288544"/>
                </a:lnTo>
                <a:lnTo>
                  <a:pt x="6019" y="287782"/>
                </a:lnTo>
                <a:lnTo>
                  <a:pt x="3784" y="287020"/>
                </a:lnTo>
                <a:lnTo>
                  <a:pt x="2222" y="286131"/>
                </a:lnTo>
                <a:lnTo>
                  <a:pt x="1333" y="284861"/>
                </a:lnTo>
                <a:lnTo>
                  <a:pt x="444" y="283718"/>
                </a:lnTo>
                <a:lnTo>
                  <a:pt x="0" y="282321"/>
                </a:lnTo>
                <a:lnTo>
                  <a:pt x="0" y="280924"/>
                </a:lnTo>
                <a:lnTo>
                  <a:pt x="0" y="18541"/>
                </a:lnTo>
                <a:lnTo>
                  <a:pt x="0" y="12064"/>
                </a:lnTo>
                <a:lnTo>
                  <a:pt x="1663" y="7365"/>
                </a:lnTo>
                <a:lnTo>
                  <a:pt x="5016" y="4445"/>
                </a:lnTo>
                <a:lnTo>
                  <a:pt x="8369" y="1524"/>
                </a:lnTo>
                <a:lnTo>
                  <a:pt x="12496" y="0"/>
                </a:lnTo>
                <a:lnTo>
                  <a:pt x="17411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003795" y="413638"/>
            <a:ext cx="171450" cy="288925"/>
          </a:xfrm>
          <a:custGeom>
            <a:avLst/>
            <a:gdLst/>
            <a:ahLst/>
            <a:cxnLst/>
            <a:rect l="l" t="t" r="r" b="b"/>
            <a:pathLst>
              <a:path w="171450" h="288925">
                <a:moveTo>
                  <a:pt x="17411" y="0"/>
                </a:moveTo>
                <a:lnTo>
                  <a:pt x="161620" y="0"/>
                </a:lnTo>
                <a:lnTo>
                  <a:pt x="162966" y="0"/>
                </a:lnTo>
                <a:lnTo>
                  <a:pt x="164147" y="381"/>
                </a:lnTo>
                <a:lnTo>
                  <a:pt x="165188" y="1143"/>
                </a:lnTo>
                <a:lnTo>
                  <a:pt x="166230" y="1905"/>
                </a:lnTo>
                <a:lnTo>
                  <a:pt x="167131" y="3175"/>
                </a:lnTo>
                <a:lnTo>
                  <a:pt x="167868" y="5080"/>
                </a:lnTo>
                <a:lnTo>
                  <a:pt x="168617" y="6985"/>
                </a:lnTo>
                <a:lnTo>
                  <a:pt x="169176" y="9271"/>
                </a:lnTo>
                <a:lnTo>
                  <a:pt x="169544" y="12191"/>
                </a:lnTo>
                <a:lnTo>
                  <a:pt x="169913" y="15112"/>
                </a:lnTo>
                <a:lnTo>
                  <a:pt x="170103" y="18796"/>
                </a:lnTo>
                <a:lnTo>
                  <a:pt x="170103" y="23240"/>
                </a:lnTo>
                <a:lnTo>
                  <a:pt x="170103" y="27432"/>
                </a:lnTo>
                <a:lnTo>
                  <a:pt x="169913" y="30987"/>
                </a:lnTo>
                <a:lnTo>
                  <a:pt x="169544" y="33909"/>
                </a:lnTo>
                <a:lnTo>
                  <a:pt x="169176" y="36830"/>
                </a:lnTo>
                <a:lnTo>
                  <a:pt x="168617" y="39115"/>
                </a:lnTo>
                <a:lnTo>
                  <a:pt x="167868" y="40894"/>
                </a:lnTo>
                <a:lnTo>
                  <a:pt x="167131" y="42672"/>
                </a:lnTo>
                <a:lnTo>
                  <a:pt x="166230" y="43941"/>
                </a:lnTo>
                <a:lnTo>
                  <a:pt x="165188" y="44831"/>
                </a:lnTo>
                <a:lnTo>
                  <a:pt x="164147" y="45593"/>
                </a:lnTo>
                <a:lnTo>
                  <a:pt x="162966" y="46100"/>
                </a:lnTo>
                <a:lnTo>
                  <a:pt x="161620" y="46100"/>
                </a:lnTo>
                <a:lnTo>
                  <a:pt x="58483" y="46100"/>
                </a:lnTo>
                <a:lnTo>
                  <a:pt x="58483" y="116586"/>
                </a:lnTo>
                <a:lnTo>
                  <a:pt x="145770" y="116586"/>
                </a:lnTo>
                <a:lnTo>
                  <a:pt x="147116" y="116586"/>
                </a:lnTo>
                <a:lnTo>
                  <a:pt x="148335" y="116966"/>
                </a:lnTo>
                <a:lnTo>
                  <a:pt x="149453" y="117856"/>
                </a:lnTo>
                <a:lnTo>
                  <a:pt x="150571" y="118618"/>
                </a:lnTo>
                <a:lnTo>
                  <a:pt x="151498" y="119887"/>
                </a:lnTo>
                <a:lnTo>
                  <a:pt x="152247" y="121665"/>
                </a:lnTo>
                <a:lnTo>
                  <a:pt x="152984" y="123316"/>
                </a:lnTo>
                <a:lnTo>
                  <a:pt x="153543" y="125602"/>
                </a:lnTo>
                <a:lnTo>
                  <a:pt x="153924" y="128524"/>
                </a:lnTo>
                <a:lnTo>
                  <a:pt x="154292" y="131445"/>
                </a:lnTo>
                <a:lnTo>
                  <a:pt x="154482" y="135000"/>
                </a:lnTo>
                <a:lnTo>
                  <a:pt x="154482" y="139191"/>
                </a:lnTo>
                <a:lnTo>
                  <a:pt x="154482" y="143383"/>
                </a:lnTo>
                <a:lnTo>
                  <a:pt x="152247" y="156590"/>
                </a:lnTo>
                <a:lnTo>
                  <a:pt x="151498" y="158369"/>
                </a:lnTo>
                <a:lnTo>
                  <a:pt x="150571" y="159638"/>
                </a:lnTo>
                <a:lnTo>
                  <a:pt x="149453" y="160400"/>
                </a:lnTo>
                <a:lnTo>
                  <a:pt x="148335" y="161036"/>
                </a:lnTo>
                <a:lnTo>
                  <a:pt x="147116" y="161416"/>
                </a:lnTo>
                <a:lnTo>
                  <a:pt x="145770" y="161416"/>
                </a:lnTo>
                <a:lnTo>
                  <a:pt x="58483" y="161416"/>
                </a:lnTo>
                <a:lnTo>
                  <a:pt x="58483" y="242950"/>
                </a:lnTo>
                <a:lnTo>
                  <a:pt x="162509" y="242950"/>
                </a:lnTo>
                <a:lnTo>
                  <a:pt x="163855" y="242950"/>
                </a:lnTo>
                <a:lnTo>
                  <a:pt x="165087" y="243332"/>
                </a:lnTo>
                <a:lnTo>
                  <a:pt x="166192" y="244221"/>
                </a:lnTo>
                <a:lnTo>
                  <a:pt x="167309" y="244983"/>
                </a:lnTo>
                <a:lnTo>
                  <a:pt x="168249" y="246252"/>
                </a:lnTo>
                <a:lnTo>
                  <a:pt x="168986" y="248031"/>
                </a:lnTo>
                <a:lnTo>
                  <a:pt x="169735" y="249809"/>
                </a:lnTo>
                <a:lnTo>
                  <a:pt x="170294" y="252222"/>
                </a:lnTo>
                <a:lnTo>
                  <a:pt x="170662" y="255143"/>
                </a:lnTo>
                <a:lnTo>
                  <a:pt x="171030" y="258063"/>
                </a:lnTo>
                <a:lnTo>
                  <a:pt x="171221" y="261620"/>
                </a:lnTo>
                <a:lnTo>
                  <a:pt x="171221" y="265938"/>
                </a:lnTo>
                <a:lnTo>
                  <a:pt x="171221" y="270256"/>
                </a:lnTo>
                <a:lnTo>
                  <a:pt x="168986" y="283845"/>
                </a:lnTo>
                <a:lnTo>
                  <a:pt x="168249" y="285623"/>
                </a:lnTo>
                <a:lnTo>
                  <a:pt x="167309" y="286893"/>
                </a:lnTo>
                <a:lnTo>
                  <a:pt x="166192" y="287655"/>
                </a:lnTo>
                <a:lnTo>
                  <a:pt x="165087" y="288544"/>
                </a:lnTo>
                <a:lnTo>
                  <a:pt x="163855" y="288925"/>
                </a:lnTo>
                <a:lnTo>
                  <a:pt x="162509" y="288925"/>
                </a:lnTo>
                <a:lnTo>
                  <a:pt x="17411" y="288925"/>
                </a:lnTo>
                <a:lnTo>
                  <a:pt x="12496" y="288925"/>
                </a:lnTo>
                <a:lnTo>
                  <a:pt x="8369" y="287527"/>
                </a:lnTo>
                <a:lnTo>
                  <a:pt x="5016" y="284607"/>
                </a:lnTo>
                <a:lnTo>
                  <a:pt x="1663" y="281686"/>
                </a:lnTo>
                <a:lnTo>
                  <a:pt x="0" y="276987"/>
                </a:lnTo>
                <a:lnTo>
                  <a:pt x="0" y="270383"/>
                </a:lnTo>
                <a:lnTo>
                  <a:pt x="0" y="18541"/>
                </a:lnTo>
                <a:lnTo>
                  <a:pt x="0" y="12064"/>
                </a:lnTo>
                <a:lnTo>
                  <a:pt x="1663" y="7365"/>
                </a:lnTo>
                <a:lnTo>
                  <a:pt x="5016" y="4445"/>
                </a:lnTo>
                <a:lnTo>
                  <a:pt x="8369" y="1524"/>
                </a:lnTo>
                <a:lnTo>
                  <a:pt x="12496" y="0"/>
                </a:lnTo>
                <a:lnTo>
                  <a:pt x="17411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793483" y="413638"/>
            <a:ext cx="162560" cy="290830"/>
          </a:xfrm>
          <a:custGeom>
            <a:avLst/>
            <a:gdLst/>
            <a:ahLst/>
            <a:cxnLst/>
            <a:rect l="l" t="t" r="r" b="b"/>
            <a:pathLst>
              <a:path w="162559" h="290830">
                <a:moveTo>
                  <a:pt x="17411" y="0"/>
                </a:moveTo>
                <a:lnTo>
                  <a:pt x="153365" y="0"/>
                </a:lnTo>
                <a:lnTo>
                  <a:pt x="154698" y="0"/>
                </a:lnTo>
                <a:lnTo>
                  <a:pt x="155892" y="508"/>
                </a:lnTo>
                <a:lnTo>
                  <a:pt x="156933" y="1270"/>
                </a:lnTo>
                <a:lnTo>
                  <a:pt x="157975" y="2159"/>
                </a:lnTo>
                <a:lnTo>
                  <a:pt x="158902" y="3428"/>
                </a:lnTo>
                <a:lnTo>
                  <a:pt x="159727" y="5334"/>
                </a:lnTo>
                <a:lnTo>
                  <a:pt x="160540" y="7112"/>
                </a:lnTo>
                <a:lnTo>
                  <a:pt x="161137" y="9651"/>
                </a:lnTo>
                <a:lnTo>
                  <a:pt x="161505" y="12826"/>
                </a:lnTo>
                <a:lnTo>
                  <a:pt x="161886" y="15875"/>
                </a:lnTo>
                <a:lnTo>
                  <a:pt x="162064" y="19685"/>
                </a:lnTo>
                <a:lnTo>
                  <a:pt x="162064" y="24130"/>
                </a:lnTo>
                <a:lnTo>
                  <a:pt x="162064" y="28575"/>
                </a:lnTo>
                <a:lnTo>
                  <a:pt x="161886" y="32385"/>
                </a:lnTo>
                <a:lnTo>
                  <a:pt x="161505" y="35433"/>
                </a:lnTo>
                <a:lnTo>
                  <a:pt x="161137" y="38481"/>
                </a:lnTo>
                <a:lnTo>
                  <a:pt x="156933" y="46736"/>
                </a:lnTo>
                <a:lnTo>
                  <a:pt x="155892" y="47625"/>
                </a:lnTo>
                <a:lnTo>
                  <a:pt x="154698" y="48006"/>
                </a:lnTo>
                <a:lnTo>
                  <a:pt x="153365" y="48006"/>
                </a:lnTo>
                <a:lnTo>
                  <a:pt x="58928" y="48006"/>
                </a:lnTo>
                <a:lnTo>
                  <a:pt x="58928" y="125730"/>
                </a:lnTo>
                <a:lnTo>
                  <a:pt x="147561" y="125730"/>
                </a:lnTo>
                <a:lnTo>
                  <a:pt x="148894" y="125730"/>
                </a:lnTo>
                <a:lnTo>
                  <a:pt x="155702" y="137795"/>
                </a:lnTo>
                <a:lnTo>
                  <a:pt x="156083" y="140715"/>
                </a:lnTo>
                <a:lnTo>
                  <a:pt x="156260" y="144525"/>
                </a:lnTo>
                <a:lnTo>
                  <a:pt x="156260" y="148971"/>
                </a:lnTo>
                <a:lnTo>
                  <a:pt x="156260" y="153415"/>
                </a:lnTo>
                <a:lnTo>
                  <a:pt x="151130" y="171576"/>
                </a:lnTo>
                <a:lnTo>
                  <a:pt x="150088" y="172465"/>
                </a:lnTo>
                <a:lnTo>
                  <a:pt x="148894" y="172847"/>
                </a:lnTo>
                <a:lnTo>
                  <a:pt x="147561" y="172847"/>
                </a:lnTo>
                <a:lnTo>
                  <a:pt x="58928" y="172847"/>
                </a:lnTo>
                <a:lnTo>
                  <a:pt x="58928" y="280415"/>
                </a:lnTo>
                <a:lnTo>
                  <a:pt x="58928" y="282066"/>
                </a:lnTo>
                <a:lnTo>
                  <a:pt x="58483" y="283463"/>
                </a:lnTo>
                <a:lnTo>
                  <a:pt x="57594" y="284734"/>
                </a:lnTo>
                <a:lnTo>
                  <a:pt x="56692" y="285876"/>
                </a:lnTo>
                <a:lnTo>
                  <a:pt x="55092" y="286893"/>
                </a:lnTo>
                <a:lnTo>
                  <a:pt x="52793" y="287655"/>
                </a:lnTo>
                <a:lnTo>
                  <a:pt x="50482" y="288544"/>
                </a:lnTo>
                <a:lnTo>
                  <a:pt x="47472" y="289178"/>
                </a:lnTo>
                <a:lnTo>
                  <a:pt x="43751" y="289560"/>
                </a:lnTo>
                <a:lnTo>
                  <a:pt x="40030" y="290068"/>
                </a:lnTo>
                <a:lnTo>
                  <a:pt x="35267" y="290322"/>
                </a:lnTo>
                <a:lnTo>
                  <a:pt x="29464" y="290322"/>
                </a:lnTo>
                <a:lnTo>
                  <a:pt x="23812" y="290322"/>
                </a:lnTo>
                <a:lnTo>
                  <a:pt x="19075" y="290068"/>
                </a:lnTo>
                <a:lnTo>
                  <a:pt x="15290" y="289560"/>
                </a:lnTo>
                <a:lnTo>
                  <a:pt x="11493" y="289178"/>
                </a:lnTo>
                <a:lnTo>
                  <a:pt x="8470" y="288544"/>
                </a:lnTo>
                <a:lnTo>
                  <a:pt x="6248" y="287655"/>
                </a:lnTo>
                <a:lnTo>
                  <a:pt x="4013" y="286893"/>
                </a:lnTo>
                <a:lnTo>
                  <a:pt x="2412" y="285876"/>
                </a:lnTo>
                <a:lnTo>
                  <a:pt x="1447" y="284734"/>
                </a:lnTo>
                <a:lnTo>
                  <a:pt x="482" y="283463"/>
                </a:lnTo>
                <a:lnTo>
                  <a:pt x="0" y="282066"/>
                </a:lnTo>
                <a:lnTo>
                  <a:pt x="0" y="280415"/>
                </a:lnTo>
                <a:lnTo>
                  <a:pt x="0" y="18541"/>
                </a:lnTo>
                <a:lnTo>
                  <a:pt x="0" y="12064"/>
                </a:lnTo>
                <a:lnTo>
                  <a:pt x="1663" y="7365"/>
                </a:lnTo>
                <a:lnTo>
                  <a:pt x="5016" y="4445"/>
                </a:lnTo>
                <a:lnTo>
                  <a:pt x="8369" y="1524"/>
                </a:lnTo>
                <a:lnTo>
                  <a:pt x="12496" y="0"/>
                </a:lnTo>
                <a:lnTo>
                  <a:pt x="17411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70979" y="413638"/>
            <a:ext cx="171450" cy="288925"/>
          </a:xfrm>
          <a:custGeom>
            <a:avLst/>
            <a:gdLst/>
            <a:ahLst/>
            <a:cxnLst/>
            <a:rect l="l" t="t" r="r" b="b"/>
            <a:pathLst>
              <a:path w="171450" h="288925">
                <a:moveTo>
                  <a:pt x="17411" y="0"/>
                </a:moveTo>
                <a:lnTo>
                  <a:pt x="161620" y="0"/>
                </a:lnTo>
                <a:lnTo>
                  <a:pt x="162966" y="0"/>
                </a:lnTo>
                <a:lnTo>
                  <a:pt x="164147" y="381"/>
                </a:lnTo>
                <a:lnTo>
                  <a:pt x="165188" y="1143"/>
                </a:lnTo>
                <a:lnTo>
                  <a:pt x="166230" y="1905"/>
                </a:lnTo>
                <a:lnTo>
                  <a:pt x="167131" y="3175"/>
                </a:lnTo>
                <a:lnTo>
                  <a:pt x="167868" y="5080"/>
                </a:lnTo>
                <a:lnTo>
                  <a:pt x="168617" y="6985"/>
                </a:lnTo>
                <a:lnTo>
                  <a:pt x="169176" y="9271"/>
                </a:lnTo>
                <a:lnTo>
                  <a:pt x="169544" y="12191"/>
                </a:lnTo>
                <a:lnTo>
                  <a:pt x="169913" y="15112"/>
                </a:lnTo>
                <a:lnTo>
                  <a:pt x="170103" y="18796"/>
                </a:lnTo>
                <a:lnTo>
                  <a:pt x="170103" y="23240"/>
                </a:lnTo>
                <a:lnTo>
                  <a:pt x="170103" y="27432"/>
                </a:lnTo>
                <a:lnTo>
                  <a:pt x="169913" y="30987"/>
                </a:lnTo>
                <a:lnTo>
                  <a:pt x="169544" y="33909"/>
                </a:lnTo>
                <a:lnTo>
                  <a:pt x="169176" y="36830"/>
                </a:lnTo>
                <a:lnTo>
                  <a:pt x="168617" y="39115"/>
                </a:lnTo>
                <a:lnTo>
                  <a:pt x="167868" y="40894"/>
                </a:lnTo>
                <a:lnTo>
                  <a:pt x="167131" y="42672"/>
                </a:lnTo>
                <a:lnTo>
                  <a:pt x="166230" y="43941"/>
                </a:lnTo>
                <a:lnTo>
                  <a:pt x="165188" y="44831"/>
                </a:lnTo>
                <a:lnTo>
                  <a:pt x="164147" y="45593"/>
                </a:lnTo>
                <a:lnTo>
                  <a:pt x="162966" y="46100"/>
                </a:lnTo>
                <a:lnTo>
                  <a:pt x="161620" y="46100"/>
                </a:lnTo>
                <a:lnTo>
                  <a:pt x="58483" y="46100"/>
                </a:lnTo>
                <a:lnTo>
                  <a:pt x="58483" y="116586"/>
                </a:lnTo>
                <a:lnTo>
                  <a:pt x="145770" y="116586"/>
                </a:lnTo>
                <a:lnTo>
                  <a:pt x="147104" y="116586"/>
                </a:lnTo>
                <a:lnTo>
                  <a:pt x="148336" y="116966"/>
                </a:lnTo>
                <a:lnTo>
                  <a:pt x="149453" y="117856"/>
                </a:lnTo>
                <a:lnTo>
                  <a:pt x="150571" y="118618"/>
                </a:lnTo>
                <a:lnTo>
                  <a:pt x="151498" y="119887"/>
                </a:lnTo>
                <a:lnTo>
                  <a:pt x="152247" y="121665"/>
                </a:lnTo>
                <a:lnTo>
                  <a:pt x="152984" y="123316"/>
                </a:lnTo>
                <a:lnTo>
                  <a:pt x="153542" y="125602"/>
                </a:lnTo>
                <a:lnTo>
                  <a:pt x="153923" y="128524"/>
                </a:lnTo>
                <a:lnTo>
                  <a:pt x="154292" y="131445"/>
                </a:lnTo>
                <a:lnTo>
                  <a:pt x="154482" y="135000"/>
                </a:lnTo>
                <a:lnTo>
                  <a:pt x="154482" y="139191"/>
                </a:lnTo>
                <a:lnTo>
                  <a:pt x="154482" y="143383"/>
                </a:lnTo>
                <a:lnTo>
                  <a:pt x="152247" y="156590"/>
                </a:lnTo>
                <a:lnTo>
                  <a:pt x="151498" y="158369"/>
                </a:lnTo>
                <a:lnTo>
                  <a:pt x="150571" y="159638"/>
                </a:lnTo>
                <a:lnTo>
                  <a:pt x="149453" y="160400"/>
                </a:lnTo>
                <a:lnTo>
                  <a:pt x="148336" y="161036"/>
                </a:lnTo>
                <a:lnTo>
                  <a:pt x="147104" y="161416"/>
                </a:lnTo>
                <a:lnTo>
                  <a:pt x="145770" y="161416"/>
                </a:lnTo>
                <a:lnTo>
                  <a:pt x="58483" y="161416"/>
                </a:lnTo>
                <a:lnTo>
                  <a:pt x="58483" y="242950"/>
                </a:lnTo>
                <a:lnTo>
                  <a:pt x="162509" y="242950"/>
                </a:lnTo>
                <a:lnTo>
                  <a:pt x="163855" y="242950"/>
                </a:lnTo>
                <a:lnTo>
                  <a:pt x="165087" y="243332"/>
                </a:lnTo>
                <a:lnTo>
                  <a:pt x="166192" y="244221"/>
                </a:lnTo>
                <a:lnTo>
                  <a:pt x="167309" y="244983"/>
                </a:lnTo>
                <a:lnTo>
                  <a:pt x="168249" y="246252"/>
                </a:lnTo>
                <a:lnTo>
                  <a:pt x="168986" y="248031"/>
                </a:lnTo>
                <a:lnTo>
                  <a:pt x="169735" y="249809"/>
                </a:lnTo>
                <a:lnTo>
                  <a:pt x="170294" y="252222"/>
                </a:lnTo>
                <a:lnTo>
                  <a:pt x="170662" y="255143"/>
                </a:lnTo>
                <a:lnTo>
                  <a:pt x="171030" y="258063"/>
                </a:lnTo>
                <a:lnTo>
                  <a:pt x="171221" y="261620"/>
                </a:lnTo>
                <a:lnTo>
                  <a:pt x="171221" y="265938"/>
                </a:lnTo>
                <a:lnTo>
                  <a:pt x="171221" y="270256"/>
                </a:lnTo>
                <a:lnTo>
                  <a:pt x="168986" y="283845"/>
                </a:lnTo>
                <a:lnTo>
                  <a:pt x="168249" y="285623"/>
                </a:lnTo>
                <a:lnTo>
                  <a:pt x="167309" y="286893"/>
                </a:lnTo>
                <a:lnTo>
                  <a:pt x="166192" y="287655"/>
                </a:lnTo>
                <a:lnTo>
                  <a:pt x="165087" y="288544"/>
                </a:lnTo>
                <a:lnTo>
                  <a:pt x="163855" y="288925"/>
                </a:lnTo>
                <a:lnTo>
                  <a:pt x="162509" y="288925"/>
                </a:lnTo>
                <a:lnTo>
                  <a:pt x="17411" y="288925"/>
                </a:lnTo>
                <a:lnTo>
                  <a:pt x="12496" y="288925"/>
                </a:lnTo>
                <a:lnTo>
                  <a:pt x="8369" y="287527"/>
                </a:lnTo>
                <a:lnTo>
                  <a:pt x="5016" y="284607"/>
                </a:lnTo>
                <a:lnTo>
                  <a:pt x="1663" y="281686"/>
                </a:lnTo>
                <a:lnTo>
                  <a:pt x="0" y="276987"/>
                </a:lnTo>
                <a:lnTo>
                  <a:pt x="0" y="270383"/>
                </a:lnTo>
                <a:lnTo>
                  <a:pt x="0" y="18541"/>
                </a:lnTo>
                <a:lnTo>
                  <a:pt x="0" y="12064"/>
                </a:lnTo>
                <a:lnTo>
                  <a:pt x="1663" y="7365"/>
                </a:lnTo>
                <a:lnTo>
                  <a:pt x="5016" y="4445"/>
                </a:lnTo>
                <a:lnTo>
                  <a:pt x="8369" y="1524"/>
                </a:lnTo>
                <a:lnTo>
                  <a:pt x="12496" y="0"/>
                </a:lnTo>
                <a:lnTo>
                  <a:pt x="17411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282943" y="413638"/>
            <a:ext cx="240029" cy="288925"/>
          </a:xfrm>
          <a:custGeom>
            <a:avLst/>
            <a:gdLst/>
            <a:ahLst/>
            <a:cxnLst/>
            <a:rect l="l" t="t" r="r" b="b"/>
            <a:pathLst>
              <a:path w="240029" h="288925">
                <a:moveTo>
                  <a:pt x="17411" y="0"/>
                </a:moveTo>
                <a:lnTo>
                  <a:pt x="91528" y="0"/>
                </a:lnTo>
                <a:lnTo>
                  <a:pt x="110104" y="571"/>
                </a:lnTo>
                <a:lnTo>
                  <a:pt x="157048" y="9144"/>
                </a:lnTo>
                <a:lnTo>
                  <a:pt x="192622" y="27557"/>
                </a:lnTo>
                <a:lnTo>
                  <a:pt x="218574" y="55752"/>
                </a:lnTo>
                <a:lnTo>
                  <a:pt x="234578" y="93327"/>
                </a:lnTo>
                <a:lnTo>
                  <a:pt x="239979" y="140208"/>
                </a:lnTo>
                <a:lnTo>
                  <a:pt x="239331" y="159381"/>
                </a:lnTo>
                <a:lnTo>
                  <a:pt x="229603" y="208280"/>
                </a:lnTo>
                <a:lnTo>
                  <a:pt x="208940" y="244784"/>
                </a:lnTo>
                <a:lnTo>
                  <a:pt x="178277" y="269795"/>
                </a:lnTo>
                <a:lnTo>
                  <a:pt x="138018" y="284210"/>
                </a:lnTo>
                <a:lnTo>
                  <a:pt x="86385" y="288925"/>
                </a:lnTo>
                <a:lnTo>
                  <a:pt x="17411" y="288925"/>
                </a:lnTo>
                <a:lnTo>
                  <a:pt x="12496" y="288925"/>
                </a:lnTo>
                <a:lnTo>
                  <a:pt x="8369" y="287527"/>
                </a:lnTo>
                <a:lnTo>
                  <a:pt x="5016" y="284607"/>
                </a:lnTo>
                <a:lnTo>
                  <a:pt x="1663" y="281686"/>
                </a:lnTo>
                <a:lnTo>
                  <a:pt x="0" y="276987"/>
                </a:lnTo>
                <a:lnTo>
                  <a:pt x="0" y="270383"/>
                </a:lnTo>
                <a:lnTo>
                  <a:pt x="0" y="18541"/>
                </a:lnTo>
                <a:lnTo>
                  <a:pt x="0" y="12064"/>
                </a:lnTo>
                <a:lnTo>
                  <a:pt x="1663" y="7365"/>
                </a:lnTo>
                <a:lnTo>
                  <a:pt x="5016" y="4445"/>
                </a:lnTo>
                <a:lnTo>
                  <a:pt x="8369" y="1524"/>
                </a:lnTo>
                <a:lnTo>
                  <a:pt x="12496" y="0"/>
                </a:lnTo>
                <a:lnTo>
                  <a:pt x="17411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7008368" y="412750"/>
            <a:ext cx="238125" cy="291465"/>
          </a:xfrm>
          <a:custGeom>
            <a:avLst/>
            <a:gdLst/>
            <a:ahLst/>
            <a:cxnLst/>
            <a:rect l="l" t="t" r="r" b="b"/>
            <a:pathLst>
              <a:path w="238125" h="291465">
                <a:moveTo>
                  <a:pt x="212471" y="0"/>
                </a:moveTo>
                <a:lnTo>
                  <a:pt x="217550" y="0"/>
                </a:lnTo>
                <a:lnTo>
                  <a:pt x="221868" y="253"/>
                </a:lnTo>
                <a:lnTo>
                  <a:pt x="225171" y="635"/>
                </a:lnTo>
                <a:lnTo>
                  <a:pt x="228600" y="1015"/>
                </a:lnTo>
                <a:lnTo>
                  <a:pt x="238125" y="8127"/>
                </a:lnTo>
                <a:lnTo>
                  <a:pt x="238125" y="9651"/>
                </a:lnTo>
                <a:lnTo>
                  <a:pt x="238125" y="269239"/>
                </a:lnTo>
                <a:lnTo>
                  <a:pt x="238125" y="272669"/>
                </a:lnTo>
                <a:lnTo>
                  <a:pt x="237616" y="275716"/>
                </a:lnTo>
                <a:lnTo>
                  <a:pt x="236347" y="278384"/>
                </a:lnTo>
                <a:lnTo>
                  <a:pt x="235203" y="281050"/>
                </a:lnTo>
                <a:lnTo>
                  <a:pt x="218948" y="290322"/>
                </a:lnTo>
                <a:lnTo>
                  <a:pt x="216026" y="290322"/>
                </a:lnTo>
                <a:lnTo>
                  <a:pt x="191134" y="290322"/>
                </a:lnTo>
                <a:lnTo>
                  <a:pt x="185927" y="290322"/>
                </a:lnTo>
                <a:lnTo>
                  <a:pt x="181355" y="289687"/>
                </a:lnTo>
                <a:lnTo>
                  <a:pt x="177546" y="288671"/>
                </a:lnTo>
                <a:lnTo>
                  <a:pt x="173735" y="287654"/>
                </a:lnTo>
                <a:lnTo>
                  <a:pt x="170306" y="285750"/>
                </a:lnTo>
                <a:lnTo>
                  <a:pt x="167131" y="282955"/>
                </a:lnTo>
                <a:lnTo>
                  <a:pt x="163829" y="280288"/>
                </a:lnTo>
                <a:lnTo>
                  <a:pt x="160781" y="276478"/>
                </a:lnTo>
                <a:lnTo>
                  <a:pt x="157860" y="271779"/>
                </a:lnTo>
                <a:lnTo>
                  <a:pt x="154812" y="267208"/>
                </a:lnTo>
                <a:lnTo>
                  <a:pt x="151510" y="261112"/>
                </a:lnTo>
                <a:lnTo>
                  <a:pt x="147827" y="253619"/>
                </a:lnTo>
                <a:lnTo>
                  <a:pt x="75946" y="118617"/>
                </a:lnTo>
                <a:lnTo>
                  <a:pt x="57007" y="78851"/>
                </a:lnTo>
                <a:lnTo>
                  <a:pt x="51561" y="65404"/>
                </a:lnTo>
                <a:lnTo>
                  <a:pt x="51053" y="65404"/>
                </a:lnTo>
                <a:lnTo>
                  <a:pt x="52617" y="105533"/>
                </a:lnTo>
                <a:lnTo>
                  <a:pt x="52831" y="130428"/>
                </a:lnTo>
                <a:lnTo>
                  <a:pt x="52831" y="281559"/>
                </a:lnTo>
                <a:lnTo>
                  <a:pt x="52831" y="283083"/>
                </a:lnTo>
                <a:lnTo>
                  <a:pt x="47371" y="288544"/>
                </a:lnTo>
                <a:lnTo>
                  <a:pt x="45465" y="289433"/>
                </a:lnTo>
                <a:lnTo>
                  <a:pt x="42672" y="290067"/>
                </a:lnTo>
                <a:lnTo>
                  <a:pt x="39242" y="290449"/>
                </a:lnTo>
                <a:lnTo>
                  <a:pt x="35813" y="290957"/>
                </a:lnTo>
                <a:lnTo>
                  <a:pt x="31496" y="291211"/>
                </a:lnTo>
                <a:lnTo>
                  <a:pt x="26161" y="291211"/>
                </a:lnTo>
                <a:lnTo>
                  <a:pt x="20827" y="291211"/>
                </a:lnTo>
                <a:lnTo>
                  <a:pt x="16636" y="290957"/>
                </a:lnTo>
                <a:lnTo>
                  <a:pt x="13207" y="290449"/>
                </a:lnTo>
                <a:lnTo>
                  <a:pt x="9778" y="290067"/>
                </a:lnTo>
                <a:lnTo>
                  <a:pt x="7111" y="289433"/>
                </a:lnTo>
                <a:lnTo>
                  <a:pt x="5079" y="288544"/>
                </a:lnTo>
                <a:lnTo>
                  <a:pt x="3175" y="287782"/>
                </a:lnTo>
                <a:lnTo>
                  <a:pt x="1777" y="286765"/>
                </a:lnTo>
                <a:lnTo>
                  <a:pt x="1142" y="285623"/>
                </a:lnTo>
                <a:lnTo>
                  <a:pt x="380" y="284352"/>
                </a:lnTo>
                <a:lnTo>
                  <a:pt x="0" y="283083"/>
                </a:lnTo>
                <a:lnTo>
                  <a:pt x="0" y="281559"/>
                </a:lnTo>
                <a:lnTo>
                  <a:pt x="0" y="21971"/>
                </a:lnTo>
                <a:lnTo>
                  <a:pt x="0" y="14986"/>
                </a:lnTo>
                <a:lnTo>
                  <a:pt x="2031" y="9651"/>
                </a:lnTo>
                <a:lnTo>
                  <a:pt x="6096" y="6223"/>
                </a:lnTo>
                <a:lnTo>
                  <a:pt x="10159" y="2666"/>
                </a:lnTo>
                <a:lnTo>
                  <a:pt x="15239" y="888"/>
                </a:lnTo>
                <a:lnTo>
                  <a:pt x="21208" y="888"/>
                </a:lnTo>
                <a:lnTo>
                  <a:pt x="52704" y="888"/>
                </a:lnTo>
                <a:lnTo>
                  <a:pt x="58292" y="888"/>
                </a:lnTo>
                <a:lnTo>
                  <a:pt x="63118" y="1397"/>
                </a:lnTo>
                <a:lnTo>
                  <a:pt x="66928" y="2412"/>
                </a:lnTo>
                <a:lnTo>
                  <a:pt x="70865" y="3301"/>
                </a:lnTo>
                <a:lnTo>
                  <a:pt x="74295" y="4952"/>
                </a:lnTo>
                <a:lnTo>
                  <a:pt x="77342" y="7238"/>
                </a:lnTo>
                <a:lnTo>
                  <a:pt x="80390" y="9398"/>
                </a:lnTo>
                <a:lnTo>
                  <a:pt x="83311" y="12573"/>
                </a:lnTo>
                <a:lnTo>
                  <a:pt x="85978" y="16510"/>
                </a:lnTo>
                <a:lnTo>
                  <a:pt x="88646" y="20447"/>
                </a:lnTo>
                <a:lnTo>
                  <a:pt x="91312" y="25273"/>
                </a:lnTo>
                <a:lnTo>
                  <a:pt x="94233" y="31114"/>
                </a:lnTo>
                <a:lnTo>
                  <a:pt x="150495" y="136651"/>
                </a:lnTo>
                <a:lnTo>
                  <a:pt x="153670" y="143128"/>
                </a:lnTo>
                <a:lnTo>
                  <a:pt x="156972" y="149351"/>
                </a:lnTo>
                <a:lnTo>
                  <a:pt x="160147" y="155575"/>
                </a:lnTo>
                <a:lnTo>
                  <a:pt x="163322" y="161671"/>
                </a:lnTo>
                <a:lnTo>
                  <a:pt x="166497" y="167894"/>
                </a:lnTo>
                <a:lnTo>
                  <a:pt x="169417" y="174116"/>
                </a:lnTo>
                <a:lnTo>
                  <a:pt x="172338" y="180212"/>
                </a:lnTo>
                <a:lnTo>
                  <a:pt x="175259" y="186309"/>
                </a:lnTo>
                <a:lnTo>
                  <a:pt x="178180" y="192277"/>
                </a:lnTo>
                <a:lnTo>
                  <a:pt x="180975" y="198247"/>
                </a:lnTo>
                <a:lnTo>
                  <a:pt x="183768" y="204215"/>
                </a:lnTo>
                <a:lnTo>
                  <a:pt x="186435" y="210058"/>
                </a:lnTo>
                <a:lnTo>
                  <a:pt x="185453" y="169163"/>
                </a:lnTo>
                <a:lnTo>
                  <a:pt x="185292" y="145161"/>
                </a:lnTo>
                <a:lnTo>
                  <a:pt x="185292" y="9651"/>
                </a:lnTo>
                <a:lnTo>
                  <a:pt x="185292" y="8127"/>
                </a:lnTo>
                <a:lnTo>
                  <a:pt x="191134" y="2539"/>
                </a:lnTo>
                <a:lnTo>
                  <a:pt x="193166" y="1650"/>
                </a:lnTo>
                <a:lnTo>
                  <a:pt x="195960" y="1015"/>
                </a:lnTo>
                <a:lnTo>
                  <a:pt x="199389" y="635"/>
                </a:lnTo>
                <a:lnTo>
                  <a:pt x="202818" y="253"/>
                </a:lnTo>
                <a:lnTo>
                  <a:pt x="207136" y="0"/>
                </a:lnTo>
                <a:lnTo>
                  <a:pt x="212471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6577076" y="412369"/>
            <a:ext cx="59055" cy="292100"/>
          </a:xfrm>
          <a:custGeom>
            <a:avLst/>
            <a:gdLst/>
            <a:ahLst/>
            <a:cxnLst/>
            <a:rect l="l" t="t" r="r" b="b"/>
            <a:pathLst>
              <a:path w="59054" h="292100">
                <a:moveTo>
                  <a:pt x="29464" y="0"/>
                </a:moveTo>
                <a:lnTo>
                  <a:pt x="35305" y="0"/>
                </a:lnTo>
                <a:lnTo>
                  <a:pt x="40004" y="253"/>
                </a:lnTo>
                <a:lnTo>
                  <a:pt x="57403" y="5333"/>
                </a:lnTo>
                <a:lnTo>
                  <a:pt x="58420" y="6476"/>
                </a:lnTo>
                <a:lnTo>
                  <a:pt x="58927" y="7873"/>
                </a:lnTo>
                <a:lnTo>
                  <a:pt x="58927" y="9397"/>
                </a:lnTo>
                <a:lnTo>
                  <a:pt x="58927" y="282193"/>
                </a:lnTo>
                <a:lnTo>
                  <a:pt x="58927" y="283590"/>
                </a:lnTo>
                <a:lnTo>
                  <a:pt x="58420" y="284988"/>
                </a:lnTo>
                <a:lnTo>
                  <a:pt x="57403" y="286130"/>
                </a:lnTo>
                <a:lnTo>
                  <a:pt x="56515" y="287400"/>
                </a:lnTo>
                <a:lnTo>
                  <a:pt x="43688" y="290829"/>
                </a:lnTo>
                <a:lnTo>
                  <a:pt x="40004" y="291338"/>
                </a:lnTo>
                <a:lnTo>
                  <a:pt x="35305" y="291591"/>
                </a:lnTo>
                <a:lnTo>
                  <a:pt x="29464" y="291591"/>
                </a:lnTo>
                <a:lnTo>
                  <a:pt x="23749" y="291591"/>
                </a:lnTo>
                <a:lnTo>
                  <a:pt x="19050" y="291338"/>
                </a:lnTo>
                <a:lnTo>
                  <a:pt x="15240" y="290829"/>
                </a:lnTo>
                <a:lnTo>
                  <a:pt x="11429" y="290448"/>
                </a:lnTo>
                <a:lnTo>
                  <a:pt x="8508" y="289813"/>
                </a:lnTo>
                <a:lnTo>
                  <a:pt x="6223" y="289051"/>
                </a:lnTo>
                <a:lnTo>
                  <a:pt x="3937" y="288289"/>
                </a:lnTo>
                <a:lnTo>
                  <a:pt x="2413" y="287400"/>
                </a:lnTo>
                <a:lnTo>
                  <a:pt x="1397" y="286130"/>
                </a:lnTo>
                <a:lnTo>
                  <a:pt x="507" y="284988"/>
                </a:lnTo>
                <a:lnTo>
                  <a:pt x="0" y="283590"/>
                </a:lnTo>
                <a:lnTo>
                  <a:pt x="0" y="282193"/>
                </a:lnTo>
                <a:lnTo>
                  <a:pt x="0" y="9397"/>
                </a:lnTo>
                <a:lnTo>
                  <a:pt x="0" y="7873"/>
                </a:lnTo>
                <a:lnTo>
                  <a:pt x="507" y="6476"/>
                </a:lnTo>
                <a:lnTo>
                  <a:pt x="1397" y="5333"/>
                </a:lnTo>
                <a:lnTo>
                  <a:pt x="2413" y="4190"/>
                </a:lnTo>
                <a:lnTo>
                  <a:pt x="4064" y="3175"/>
                </a:lnTo>
                <a:lnTo>
                  <a:pt x="6350" y="2412"/>
                </a:lnTo>
                <a:lnTo>
                  <a:pt x="8635" y="1650"/>
                </a:lnTo>
                <a:lnTo>
                  <a:pt x="11683" y="1142"/>
                </a:lnTo>
                <a:lnTo>
                  <a:pt x="15367" y="634"/>
                </a:lnTo>
                <a:lnTo>
                  <a:pt x="19050" y="253"/>
                </a:lnTo>
                <a:lnTo>
                  <a:pt x="23749" y="0"/>
                </a:lnTo>
                <a:lnTo>
                  <a:pt x="29464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6081521" y="412369"/>
            <a:ext cx="266700" cy="292100"/>
          </a:xfrm>
          <a:custGeom>
            <a:avLst/>
            <a:gdLst/>
            <a:ahLst/>
            <a:cxnLst/>
            <a:rect l="l" t="t" r="r" b="b"/>
            <a:pathLst>
              <a:path w="266700" h="292100">
                <a:moveTo>
                  <a:pt x="130810" y="0"/>
                </a:moveTo>
                <a:lnTo>
                  <a:pt x="139573" y="0"/>
                </a:lnTo>
                <a:lnTo>
                  <a:pt x="146557" y="126"/>
                </a:lnTo>
                <a:lnTo>
                  <a:pt x="151764" y="253"/>
                </a:lnTo>
                <a:lnTo>
                  <a:pt x="157099" y="507"/>
                </a:lnTo>
                <a:lnTo>
                  <a:pt x="161036" y="1015"/>
                </a:lnTo>
                <a:lnTo>
                  <a:pt x="163956" y="1904"/>
                </a:lnTo>
                <a:lnTo>
                  <a:pt x="166877" y="2666"/>
                </a:lnTo>
                <a:lnTo>
                  <a:pt x="173481" y="12318"/>
                </a:lnTo>
                <a:lnTo>
                  <a:pt x="262763" y="268350"/>
                </a:lnTo>
                <a:lnTo>
                  <a:pt x="264540" y="273684"/>
                </a:lnTo>
                <a:lnTo>
                  <a:pt x="265683" y="277875"/>
                </a:lnTo>
                <a:lnTo>
                  <a:pt x="266064" y="281050"/>
                </a:lnTo>
                <a:lnTo>
                  <a:pt x="266573" y="284225"/>
                </a:lnTo>
                <a:lnTo>
                  <a:pt x="265938" y="286511"/>
                </a:lnTo>
                <a:lnTo>
                  <a:pt x="264287" y="288035"/>
                </a:lnTo>
                <a:lnTo>
                  <a:pt x="262763" y="289686"/>
                </a:lnTo>
                <a:lnTo>
                  <a:pt x="259841" y="290575"/>
                </a:lnTo>
                <a:lnTo>
                  <a:pt x="255650" y="290956"/>
                </a:lnTo>
                <a:lnTo>
                  <a:pt x="251460" y="291338"/>
                </a:lnTo>
                <a:lnTo>
                  <a:pt x="245744" y="291591"/>
                </a:lnTo>
                <a:lnTo>
                  <a:pt x="238505" y="291591"/>
                </a:lnTo>
                <a:lnTo>
                  <a:pt x="230886" y="291591"/>
                </a:lnTo>
                <a:lnTo>
                  <a:pt x="224916" y="291464"/>
                </a:lnTo>
                <a:lnTo>
                  <a:pt x="220725" y="291210"/>
                </a:lnTo>
                <a:lnTo>
                  <a:pt x="216407" y="290956"/>
                </a:lnTo>
                <a:lnTo>
                  <a:pt x="213232" y="290575"/>
                </a:lnTo>
                <a:lnTo>
                  <a:pt x="210947" y="289813"/>
                </a:lnTo>
                <a:lnTo>
                  <a:pt x="208787" y="289178"/>
                </a:lnTo>
                <a:lnTo>
                  <a:pt x="207137" y="288289"/>
                </a:lnTo>
                <a:lnTo>
                  <a:pt x="206248" y="287019"/>
                </a:lnTo>
                <a:lnTo>
                  <a:pt x="205358" y="285876"/>
                </a:lnTo>
                <a:lnTo>
                  <a:pt x="204724" y="284352"/>
                </a:lnTo>
                <a:lnTo>
                  <a:pt x="204088" y="282320"/>
                </a:lnTo>
                <a:lnTo>
                  <a:pt x="184657" y="224281"/>
                </a:lnTo>
                <a:lnTo>
                  <a:pt x="76200" y="224281"/>
                </a:lnTo>
                <a:lnTo>
                  <a:pt x="57785" y="280796"/>
                </a:lnTo>
                <a:lnTo>
                  <a:pt x="57276" y="282955"/>
                </a:lnTo>
                <a:lnTo>
                  <a:pt x="56514" y="284606"/>
                </a:lnTo>
                <a:lnTo>
                  <a:pt x="55499" y="286003"/>
                </a:lnTo>
                <a:lnTo>
                  <a:pt x="54482" y="287527"/>
                </a:lnTo>
                <a:lnTo>
                  <a:pt x="52958" y="288543"/>
                </a:lnTo>
                <a:lnTo>
                  <a:pt x="50800" y="289432"/>
                </a:lnTo>
                <a:lnTo>
                  <a:pt x="48640" y="290194"/>
                </a:lnTo>
                <a:lnTo>
                  <a:pt x="45592" y="290829"/>
                </a:lnTo>
                <a:lnTo>
                  <a:pt x="41655" y="291083"/>
                </a:lnTo>
                <a:lnTo>
                  <a:pt x="37718" y="291338"/>
                </a:lnTo>
                <a:lnTo>
                  <a:pt x="32512" y="291591"/>
                </a:lnTo>
                <a:lnTo>
                  <a:pt x="26162" y="291591"/>
                </a:lnTo>
                <a:lnTo>
                  <a:pt x="19303" y="291591"/>
                </a:lnTo>
                <a:lnTo>
                  <a:pt x="13969" y="291338"/>
                </a:lnTo>
                <a:lnTo>
                  <a:pt x="10032" y="290829"/>
                </a:lnTo>
                <a:lnTo>
                  <a:pt x="6223" y="290448"/>
                </a:lnTo>
                <a:lnTo>
                  <a:pt x="3555" y="289305"/>
                </a:lnTo>
                <a:lnTo>
                  <a:pt x="2031" y="287654"/>
                </a:lnTo>
                <a:lnTo>
                  <a:pt x="507" y="285876"/>
                </a:lnTo>
                <a:lnTo>
                  <a:pt x="0" y="283463"/>
                </a:lnTo>
                <a:lnTo>
                  <a:pt x="507" y="280415"/>
                </a:lnTo>
                <a:lnTo>
                  <a:pt x="888" y="277240"/>
                </a:lnTo>
                <a:lnTo>
                  <a:pt x="92837" y="11556"/>
                </a:lnTo>
                <a:lnTo>
                  <a:pt x="96012" y="5460"/>
                </a:lnTo>
                <a:lnTo>
                  <a:pt x="97154" y="3936"/>
                </a:lnTo>
                <a:lnTo>
                  <a:pt x="99060" y="2666"/>
                </a:lnTo>
                <a:lnTo>
                  <a:pt x="101726" y="1904"/>
                </a:lnTo>
                <a:lnTo>
                  <a:pt x="104266" y="1015"/>
                </a:lnTo>
                <a:lnTo>
                  <a:pt x="107950" y="507"/>
                </a:lnTo>
                <a:lnTo>
                  <a:pt x="112522" y="253"/>
                </a:lnTo>
                <a:lnTo>
                  <a:pt x="117093" y="126"/>
                </a:lnTo>
                <a:lnTo>
                  <a:pt x="123189" y="0"/>
                </a:lnTo>
                <a:lnTo>
                  <a:pt x="130810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5743447" y="412369"/>
            <a:ext cx="59055" cy="292100"/>
          </a:xfrm>
          <a:custGeom>
            <a:avLst/>
            <a:gdLst/>
            <a:ahLst/>
            <a:cxnLst/>
            <a:rect l="l" t="t" r="r" b="b"/>
            <a:pathLst>
              <a:path w="59054" h="292100">
                <a:moveTo>
                  <a:pt x="29463" y="0"/>
                </a:moveTo>
                <a:lnTo>
                  <a:pt x="35305" y="0"/>
                </a:lnTo>
                <a:lnTo>
                  <a:pt x="40004" y="253"/>
                </a:lnTo>
                <a:lnTo>
                  <a:pt x="57403" y="5333"/>
                </a:lnTo>
                <a:lnTo>
                  <a:pt x="58419" y="6476"/>
                </a:lnTo>
                <a:lnTo>
                  <a:pt x="58927" y="7873"/>
                </a:lnTo>
                <a:lnTo>
                  <a:pt x="58927" y="9397"/>
                </a:lnTo>
                <a:lnTo>
                  <a:pt x="58927" y="282193"/>
                </a:lnTo>
                <a:lnTo>
                  <a:pt x="58927" y="283590"/>
                </a:lnTo>
                <a:lnTo>
                  <a:pt x="58419" y="284988"/>
                </a:lnTo>
                <a:lnTo>
                  <a:pt x="57403" y="286130"/>
                </a:lnTo>
                <a:lnTo>
                  <a:pt x="56514" y="287400"/>
                </a:lnTo>
                <a:lnTo>
                  <a:pt x="43687" y="290829"/>
                </a:lnTo>
                <a:lnTo>
                  <a:pt x="40004" y="291338"/>
                </a:lnTo>
                <a:lnTo>
                  <a:pt x="35305" y="291591"/>
                </a:lnTo>
                <a:lnTo>
                  <a:pt x="29463" y="291591"/>
                </a:lnTo>
                <a:lnTo>
                  <a:pt x="23749" y="291591"/>
                </a:lnTo>
                <a:lnTo>
                  <a:pt x="19050" y="291338"/>
                </a:lnTo>
                <a:lnTo>
                  <a:pt x="15239" y="290829"/>
                </a:lnTo>
                <a:lnTo>
                  <a:pt x="11429" y="290448"/>
                </a:lnTo>
                <a:lnTo>
                  <a:pt x="8509" y="289813"/>
                </a:lnTo>
                <a:lnTo>
                  <a:pt x="6223" y="289051"/>
                </a:lnTo>
                <a:lnTo>
                  <a:pt x="3937" y="288289"/>
                </a:lnTo>
                <a:lnTo>
                  <a:pt x="2412" y="287400"/>
                </a:lnTo>
                <a:lnTo>
                  <a:pt x="1397" y="286130"/>
                </a:lnTo>
                <a:lnTo>
                  <a:pt x="507" y="284988"/>
                </a:lnTo>
                <a:lnTo>
                  <a:pt x="0" y="283590"/>
                </a:lnTo>
                <a:lnTo>
                  <a:pt x="0" y="282193"/>
                </a:lnTo>
                <a:lnTo>
                  <a:pt x="0" y="9397"/>
                </a:lnTo>
                <a:lnTo>
                  <a:pt x="0" y="7873"/>
                </a:lnTo>
                <a:lnTo>
                  <a:pt x="507" y="6476"/>
                </a:lnTo>
                <a:lnTo>
                  <a:pt x="1397" y="5333"/>
                </a:lnTo>
                <a:lnTo>
                  <a:pt x="2412" y="4190"/>
                </a:lnTo>
                <a:lnTo>
                  <a:pt x="4063" y="3175"/>
                </a:lnTo>
                <a:lnTo>
                  <a:pt x="6350" y="2412"/>
                </a:lnTo>
                <a:lnTo>
                  <a:pt x="8636" y="1650"/>
                </a:lnTo>
                <a:lnTo>
                  <a:pt x="11684" y="1142"/>
                </a:lnTo>
                <a:lnTo>
                  <a:pt x="15366" y="634"/>
                </a:lnTo>
                <a:lnTo>
                  <a:pt x="19050" y="253"/>
                </a:lnTo>
                <a:lnTo>
                  <a:pt x="23749" y="0"/>
                </a:lnTo>
                <a:lnTo>
                  <a:pt x="29463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411215" y="412369"/>
            <a:ext cx="59055" cy="292100"/>
          </a:xfrm>
          <a:custGeom>
            <a:avLst/>
            <a:gdLst/>
            <a:ahLst/>
            <a:cxnLst/>
            <a:rect l="l" t="t" r="r" b="b"/>
            <a:pathLst>
              <a:path w="59054" h="292100">
                <a:moveTo>
                  <a:pt x="29463" y="0"/>
                </a:moveTo>
                <a:lnTo>
                  <a:pt x="35306" y="0"/>
                </a:lnTo>
                <a:lnTo>
                  <a:pt x="40005" y="253"/>
                </a:lnTo>
                <a:lnTo>
                  <a:pt x="57404" y="5333"/>
                </a:lnTo>
                <a:lnTo>
                  <a:pt x="58420" y="6476"/>
                </a:lnTo>
                <a:lnTo>
                  <a:pt x="58928" y="7873"/>
                </a:lnTo>
                <a:lnTo>
                  <a:pt x="58928" y="9397"/>
                </a:lnTo>
                <a:lnTo>
                  <a:pt x="58928" y="282193"/>
                </a:lnTo>
                <a:lnTo>
                  <a:pt x="58928" y="283590"/>
                </a:lnTo>
                <a:lnTo>
                  <a:pt x="58420" y="284988"/>
                </a:lnTo>
                <a:lnTo>
                  <a:pt x="57404" y="286130"/>
                </a:lnTo>
                <a:lnTo>
                  <a:pt x="56514" y="287400"/>
                </a:lnTo>
                <a:lnTo>
                  <a:pt x="43687" y="290829"/>
                </a:lnTo>
                <a:lnTo>
                  <a:pt x="40005" y="291338"/>
                </a:lnTo>
                <a:lnTo>
                  <a:pt x="35306" y="291591"/>
                </a:lnTo>
                <a:lnTo>
                  <a:pt x="29463" y="291591"/>
                </a:lnTo>
                <a:lnTo>
                  <a:pt x="23749" y="291591"/>
                </a:lnTo>
                <a:lnTo>
                  <a:pt x="19050" y="291338"/>
                </a:lnTo>
                <a:lnTo>
                  <a:pt x="15239" y="290829"/>
                </a:lnTo>
                <a:lnTo>
                  <a:pt x="11430" y="290448"/>
                </a:lnTo>
                <a:lnTo>
                  <a:pt x="8509" y="289813"/>
                </a:lnTo>
                <a:lnTo>
                  <a:pt x="6223" y="289051"/>
                </a:lnTo>
                <a:lnTo>
                  <a:pt x="3937" y="288289"/>
                </a:lnTo>
                <a:lnTo>
                  <a:pt x="2412" y="287400"/>
                </a:lnTo>
                <a:lnTo>
                  <a:pt x="1397" y="286130"/>
                </a:lnTo>
                <a:lnTo>
                  <a:pt x="508" y="284988"/>
                </a:lnTo>
                <a:lnTo>
                  <a:pt x="0" y="283590"/>
                </a:lnTo>
                <a:lnTo>
                  <a:pt x="0" y="282193"/>
                </a:lnTo>
                <a:lnTo>
                  <a:pt x="0" y="9397"/>
                </a:lnTo>
                <a:lnTo>
                  <a:pt x="0" y="7873"/>
                </a:lnTo>
                <a:lnTo>
                  <a:pt x="508" y="6476"/>
                </a:lnTo>
                <a:lnTo>
                  <a:pt x="1397" y="5333"/>
                </a:lnTo>
                <a:lnTo>
                  <a:pt x="2412" y="4190"/>
                </a:lnTo>
                <a:lnTo>
                  <a:pt x="4063" y="3175"/>
                </a:lnTo>
                <a:lnTo>
                  <a:pt x="6350" y="2412"/>
                </a:lnTo>
                <a:lnTo>
                  <a:pt x="8636" y="1650"/>
                </a:lnTo>
                <a:lnTo>
                  <a:pt x="11684" y="1142"/>
                </a:lnTo>
                <a:lnTo>
                  <a:pt x="15367" y="634"/>
                </a:lnTo>
                <a:lnTo>
                  <a:pt x="19050" y="253"/>
                </a:lnTo>
                <a:lnTo>
                  <a:pt x="23749" y="0"/>
                </a:lnTo>
                <a:lnTo>
                  <a:pt x="29463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3566921" y="412369"/>
            <a:ext cx="266700" cy="292100"/>
          </a:xfrm>
          <a:custGeom>
            <a:avLst/>
            <a:gdLst/>
            <a:ahLst/>
            <a:cxnLst/>
            <a:rect l="l" t="t" r="r" b="b"/>
            <a:pathLst>
              <a:path w="266700" h="292100">
                <a:moveTo>
                  <a:pt x="130810" y="0"/>
                </a:moveTo>
                <a:lnTo>
                  <a:pt x="139573" y="0"/>
                </a:lnTo>
                <a:lnTo>
                  <a:pt x="146557" y="126"/>
                </a:lnTo>
                <a:lnTo>
                  <a:pt x="151764" y="253"/>
                </a:lnTo>
                <a:lnTo>
                  <a:pt x="157099" y="507"/>
                </a:lnTo>
                <a:lnTo>
                  <a:pt x="161036" y="1015"/>
                </a:lnTo>
                <a:lnTo>
                  <a:pt x="163956" y="1904"/>
                </a:lnTo>
                <a:lnTo>
                  <a:pt x="166877" y="2666"/>
                </a:lnTo>
                <a:lnTo>
                  <a:pt x="173481" y="12318"/>
                </a:lnTo>
                <a:lnTo>
                  <a:pt x="262763" y="268350"/>
                </a:lnTo>
                <a:lnTo>
                  <a:pt x="264540" y="273684"/>
                </a:lnTo>
                <a:lnTo>
                  <a:pt x="265683" y="277875"/>
                </a:lnTo>
                <a:lnTo>
                  <a:pt x="266064" y="281050"/>
                </a:lnTo>
                <a:lnTo>
                  <a:pt x="266573" y="284225"/>
                </a:lnTo>
                <a:lnTo>
                  <a:pt x="265938" y="286511"/>
                </a:lnTo>
                <a:lnTo>
                  <a:pt x="264287" y="288035"/>
                </a:lnTo>
                <a:lnTo>
                  <a:pt x="262763" y="289686"/>
                </a:lnTo>
                <a:lnTo>
                  <a:pt x="259841" y="290575"/>
                </a:lnTo>
                <a:lnTo>
                  <a:pt x="255650" y="290956"/>
                </a:lnTo>
                <a:lnTo>
                  <a:pt x="251460" y="291338"/>
                </a:lnTo>
                <a:lnTo>
                  <a:pt x="245744" y="291591"/>
                </a:lnTo>
                <a:lnTo>
                  <a:pt x="238505" y="291591"/>
                </a:lnTo>
                <a:lnTo>
                  <a:pt x="230886" y="291591"/>
                </a:lnTo>
                <a:lnTo>
                  <a:pt x="224916" y="291464"/>
                </a:lnTo>
                <a:lnTo>
                  <a:pt x="220725" y="291210"/>
                </a:lnTo>
                <a:lnTo>
                  <a:pt x="216407" y="290956"/>
                </a:lnTo>
                <a:lnTo>
                  <a:pt x="213232" y="290575"/>
                </a:lnTo>
                <a:lnTo>
                  <a:pt x="210947" y="289813"/>
                </a:lnTo>
                <a:lnTo>
                  <a:pt x="208787" y="289178"/>
                </a:lnTo>
                <a:lnTo>
                  <a:pt x="207137" y="288289"/>
                </a:lnTo>
                <a:lnTo>
                  <a:pt x="206248" y="287019"/>
                </a:lnTo>
                <a:lnTo>
                  <a:pt x="205358" y="285876"/>
                </a:lnTo>
                <a:lnTo>
                  <a:pt x="204724" y="284352"/>
                </a:lnTo>
                <a:lnTo>
                  <a:pt x="204088" y="282320"/>
                </a:lnTo>
                <a:lnTo>
                  <a:pt x="184657" y="224281"/>
                </a:lnTo>
                <a:lnTo>
                  <a:pt x="76200" y="224281"/>
                </a:lnTo>
                <a:lnTo>
                  <a:pt x="57785" y="280796"/>
                </a:lnTo>
                <a:lnTo>
                  <a:pt x="57276" y="282955"/>
                </a:lnTo>
                <a:lnTo>
                  <a:pt x="56514" y="284606"/>
                </a:lnTo>
                <a:lnTo>
                  <a:pt x="55499" y="286003"/>
                </a:lnTo>
                <a:lnTo>
                  <a:pt x="54482" y="287527"/>
                </a:lnTo>
                <a:lnTo>
                  <a:pt x="52958" y="288543"/>
                </a:lnTo>
                <a:lnTo>
                  <a:pt x="50800" y="289432"/>
                </a:lnTo>
                <a:lnTo>
                  <a:pt x="48640" y="290194"/>
                </a:lnTo>
                <a:lnTo>
                  <a:pt x="45592" y="290829"/>
                </a:lnTo>
                <a:lnTo>
                  <a:pt x="41655" y="291083"/>
                </a:lnTo>
                <a:lnTo>
                  <a:pt x="37718" y="291338"/>
                </a:lnTo>
                <a:lnTo>
                  <a:pt x="32512" y="291591"/>
                </a:lnTo>
                <a:lnTo>
                  <a:pt x="26162" y="291591"/>
                </a:lnTo>
                <a:lnTo>
                  <a:pt x="19303" y="291591"/>
                </a:lnTo>
                <a:lnTo>
                  <a:pt x="13969" y="291338"/>
                </a:lnTo>
                <a:lnTo>
                  <a:pt x="10032" y="290829"/>
                </a:lnTo>
                <a:lnTo>
                  <a:pt x="6223" y="290448"/>
                </a:lnTo>
                <a:lnTo>
                  <a:pt x="3555" y="289305"/>
                </a:lnTo>
                <a:lnTo>
                  <a:pt x="2031" y="287654"/>
                </a:lnTo>
                <a:lnTo>
                  <a:pt x="507" y="285876"/>
                </a:lnTo>
                <a:lnTo>
                  <a:pt x="0" y="283463"/>
                </a:lnTo>
                <a:lnTo>
                  <a:pt x="507" y="280415"/>
                </a:lnTo>
                <a:lnTo>
                  <a:pt x="888" y="277240"/>
                </a:lnTo>
                <a:lnTo>
                  <a:pt x="92837" y="11556"/>
                </a:lnTo>
                <a:lnTo>
                  <a:pt x="96012" y="5460"/>
                </a:lnTo>
                <a:lnTo>
                  <a:pt x="97154" y="3936"/>
                </a:lnTo>
                <a:lnTo>
                  <a:pt x="99060" y="2666"/>
                </a:lnTo>
                <a:lnTo>
                  <a:pt x="101726" y="1904"/>
                </a:lnTo>
                <a:lnTo>
                  <a:pt x="104266" y="1015"/>
                </a:lnTo>
                <a:lnTo>
                  <a:pt x="107950" y="507"/>
                </a:lnTo>
                <a:lnTo>
                  <a:pt x="112522" y="253"/>
                </a:lnTo>
                <a:lnTo>
                  <a:pt x="117093" y="126"/>
                </a:lnTo>
                <a:lnTo>
                  <a:pt x="123189" y="0"/>
                </a:lnTo>
                <a:lnTo>
                  <a:pt x="130810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3038094" y="412369"/>
            <a:ext cx="266700" cy="292100"/>
          </a:xfrm>
          <a:custGeom>
            <a:avLst/>
            <a:gdLst/>
            <a:ahLst/>
            <a:cxnLst/>
            <a:rect l="l" t="t" r="r" b="b"/>
            <a:pathLst>
              <a:path w="266700" h="292100">
                <a:moveTo>
                  <a:pt x="130810" y="0"/>
                </a:moveTo>
                <a:lnTo>
                  <a:pt x="139573" y="0"/>
                </a:lnTo>
                <a:lnTo>
                  <a:pt x="146557" y="126"/>
                </a:lnTo>
                <a:lnTo>
                  <a:pt x="151764" y="253"/>
                </a:lnTo>
                <a:lnTo>
                  <a:pt x="157099" y="507"/>
                </a:lnTo>
                <a:lnTo>
                  <a:pt x="161036" y="1015"/>
                </a:lnTo>
                <a:lnTo>
                  <a:pt x="163956" y="1904"/>
                </a:lnTo>
                <a:lnTo>
                  <a:pt x="166878" y="2666"/>
                </a:lnTo>
                <a:lnTo>
                  <a:pt x="173481" y="12318"/>
                </a:lnTo>
                <a:lnTo>
                  <a:pt x="262763" y="268350"/>
                </a:lnTo>
                <a:lnTo>
                  <a:pt x="264541" y="273684"/>
                </a:lnTo>
                <a:lnTo>
                  <a:pt x="265683" y="277875"/>
                </a:lnTo>
                <a:lnTo>
                  <a:pt x="266065" y="281050"/>
                </a:lnTo>
                <a:lnTo>
                  <a:pt x="266572" y="284225"/>
                </a:lnTo>
                <a:lnTo>
                  <a:pt x="265938" y="286511"/>
                </a:lnTo>
                <a:lnTo>
                  <a:pt x="264286" y="288035"/>
                </a:lnTo>
                <a:lnTo>
                  <a:pt x="262763" y="289686"/>
                </a:lnTo>
                <a:lnTo>
                  <a:pt x="259842" y="290575"/>
                </a:lnTo>
                <a:lnTo>
                  <a:pt x="255651" y="290956"/>
                </a:lnTo>
                <a:lnTo>
                  <a:pt x="251459" y="291338"/>
                </a:lnTo>
                <a:lnTo>
                  <a:pt x="245744" y="291591"/>
                </a:lnTo>
                <a:lnTo>
                  <a:pt x="238506" y="291591"/>
                </a:lnTo>
                <a:lnTo>
                  <a:pt x="230885" y="291591"/>
                </a:lnTo>
                <a:lnTo>
                  <a:pt x="224917" y="291464"/>
                </a:lnTo>
                <a:lnTo>
                  <a:pt x="220726" y="291210"/>
                </a:lnTo>
                <a:lnTo>
                  <a:pt x="216407" y="290956"/>
                </a:lnTo>
                <a:lnTo>
                  <a:pt x="213232" y="290575"/>
                </a:lnTo>
                <a:lnTo>
                  <a:pt x="210947" y="289813"/>
                </a:lnTo>
                <a:lnTo>
                  <a:pt x="208787" y="289178"/>
                </a:lnTo>
                <a:lnTo>
                  <a:pt x="207137" y="288289"/>
                </a:lnTo>
                <a:lnTo>
                  <a:pt x="206248" y="287019"/>
                </a:lnTo>
                <a:lnTo>
                  <a:pt x="205358" y="285876"/>
                </a:lnTo>
                <a:lnTo>
                  <a:pt x="204724" y="284352"/>
                </a:lnTo>
                <a:lnTo>
                  <a:pt x="204088" y="282320"/>
                </a:lnTo>
                <a:lnTo>
                  <a:pt x="184657" y="224281"/>
                </a:lnTo>
                <a:lnTo>
                  <a:pt x="76200" y="224281"/>
                </a:lnTo>
                <a:lnTo>
                  <a:pt x="57785" y="280796"/>
                </a:lnTo>
                <a:lnTo>
                  <a:pt x="57276" y="282955"/>
                </a:lnTo>
                <a:lnTo>
                  <a:pt x="56514" y="284606"/>
                </a:lnTo>
                <a:lnTo>
                  <a:pt x="55499" y="286003"/>
                </a:lnTo>
                <a:lnTo>
                  <a:pt x="54482" y="287527"/>
                </a:lnTo>
                <a:lnTo>
                  <a:pt x="52958" y="288543"/>
                </a:lnTo>
                <a:lnTo>
                  <a:pt x="50800" y="289432"/>
                </a:lnTo>
                <a:lnTo>
                  <a:pt x="48641" y="290194"/>
                </a:lnTo>
                <a:lnTo>
                  <a:pt x="45593" y="290829"/>
                </a:lnTo>
                <a:lnTo>
                  <a:pt x="41656" y="291083"/>
                </a:lnTo>
                <a:lnTo>
                  <a:pt x="37718" y="291338"/>
                </a:lnTo>
                <a:lnTo>
                  <a:pt x="32512" y="291591"/>
                </a:lnTo>
                <a:lnTo>
                  <a:pt x="26162" y="291591"/>
                </a:lnTo>
                <a:lnTo>
                  <a:pt x="19304" y="291591"/>
                </a:lnTo>
                <a:lnTo>
                  <a:pt x="13969" y="291338"/>
                </a:lnTo>
                <a:lnTo>
                  <a:pt x="10032" y="290829"/>
                </a:lnTo>
                <a:lnTo>
                  <a:pt x="6223" y="290448"/>
                </a:lnTo>
                <a:lnTo>
                  <a:pt x="3556" y="289305"/>
                </a:lnTo>
                <a:lnTo>
                  <a:pt x="2031" y="287654"/>
                </a:lnTo>
                <a:lnTo>
                  <a:pt x="507" y="285876"/>
                </a:lnTo>
                <a:lnTo>
                  <a:pt x="0" y="283463"/>
                </a:lnTo>
                <a:lnTo>
                  <a:pt x="507" y="280415"/>
                </a:lnTo>
                <a:lnTo>
                  <a:pt x="888" y="277240"/>
                </a:lnTo>
                <a:lnTo>
                  <a:pt x="92837" y="11556"/>
                </a:lnTo>
                <a:lnTo>
                  <a:pt x="96012" y="5460"/>
                </a:lnTo>
                <a:lnTo>
                  <a:pt x="97155" y="3936"/>
                </a:lnTo>
                <a:lnTo>
                  <a:pt x="99060" y="2666"/>
                </a:lnTo>
                <a:lnTo>
                  <a:pt x="101726" y="1904"/>
                </a:lnTo>
                <a:lnTo>
                  <a:pt x="104267" y="1015"/>
                </a:lnTo>
                <a:lnTo>
                  <a:pt x="107950" y="507"/>
                </a:lnTo>
                <a:lnTo>
                  <a:pt x="112522" y="253"/>
                </a:lnTo>
                <a:lnTo>
                  <a:pt x="117093" y="126"/>
                </a:lnTo>
                <a:lnTo>
                  <a:pt x="123317" y="0"/>
                </a:lnTo>
                <a:lnTo>
                  <a:pt x="130810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2605277" y="412369"/>
            <a:ext cx="266700" cy="292100"/>
          </a:xfrm>
          <a:custGeom>
            <a:avLst/>
            <a:gdLst/>
            <a:ahLst/>
            <a:cxnLst/>
            <a:rect l="l" t="t" r="r" b="b"/>
            <a:pathLst>
              <a:path w="266700" h="292100">
                <a:moveTo>
                  <a:pt x="130810" y="0"/>
                </a:moveTo>
                <a:lnTo>
                  <a:pt x="139573" y="0"/>
                </a:lnTo>
                <a:lnTo>
                  <a:pt x="146558" y="126"/>
                </a:lnTo>
                <a:lnTo>
                  <a:pt x="151892" y="253"/>
                </a:lnTo>
                <a:lnTo>
                  <a:pt x="157099" y="507"/>
                </a:lnTo>
                <a:lnTo>
                  <a:pt x="161036" y="1015"/>
                </a:lnTo>
                <a:lnTo>
                  <a:pt x="163957" y="1904"/>
                </a:lnTo>
                <a:lnTo>
                  <a:pt x="166878" y="2666"/>
                </a:lnTo>
                <a:lnTo>
                  <a:pt x="173482" y="12318"/>
                </a:lnTo>
                <a:lnTo>
                  <a:pt x="262763" y="268350"/>
                </a:lnTo>
                <a:lnTo>
                  <a:pt x="264541" y="273684"/>
                </a:lnTo>
                <a:lnTo>
                  <a:pt x="265684" y="277875"/>
                </a:lnTo>
                <a:lnTo>
                  <a:pt x="266192" y="281050"/>
                </a:lnTo>
                <a:lnTo>
                  <a:pt x="266573" y="284225"/>
                </a:lnTo>
                <a:lnTo>
                  <a:pt x="265938" y="286511"/>
                </a:lnTo>
                <a:lnTo>
                  <a:pt x="264287" y="288035"/>
                </a:lnTo>
                <a:lnTo>
                  <a:pt x="262763" y="289686"/>
                </a:lnTo>
                <a:lnTo>
                  <a:pt x="259842" y="290575"/>
                </a:lnTo>
                <a:lnTo>
                  <a:pt x="255651" y="290956"/>
                </a:lnTo>
                <a:lnTo>
                  <a:pt x="251460" y="291338"/>
                </a:lnTo>
                <a:lnTo>
                  <a:pt x="245745" y="291591"/>
                </a:lnTo>
                <a:lnTo>
                  <a:pt x="238506" y="291591"/>
                </a:lnTo>
                <a:lnTo>
                  <a:pt x="230886" y="291591"/>
                </a:lnTo>
                <a:lnTo>
                  <a:pt x="224917" y="291464"/>
                </a:lnTo>
                <a:lnTo>
                  <a:pt x="220726" y="291210"/>
                </a:lnTo>
                <a:lnTo>
                  <a:pt x="216408" y="290956"/>
                </a:lnTo>
                <a:lnTo>
                  <a:pt x="213233" y="290575"/>
                </a:lnTo>
                <a:lnTo>
                  <a:pt x="210947" y="289813"/>
                </a:lnTo>
                <a:lnTo>
                  <a:pt x="208788" y="289178"/>
                </a:lnTo>
                <a:lnTo>
                  <a:pt x="207137" y="288289"/>
                </a:lnTo>
                <a:lnTo>
                  <a:pt x="206248" y="287019"/>
                </a:lnTo>
                <a:lnTo>
                  <a:pt x="205359" y="285876"/>
                </a:lnTo>
                <a:lnTo>
                  <a:pt x="204724" y="284352"/>
                </a:lnTo>
                <a:lnTo>
                  <a:pt x="204089" y="282320"/>
                </a:lnTo>
                <a:lnTo>
                  <a:pt x="184658" y="224281"/>
                </a:lnTo>
                <a:lnTo>
                  <a:pt x="76200" y="224281"/>
                </a:lnTo>
                <a:lnTo>
                  <a:pt x="57785" y="280796"/>
                </a:lnTo>
                <a:lnTo>
                  <a:pt x="57277" y="282955"/>
                </a:lnTo>
                <a:lnTo>
                  <a:pt x="56515" y="284606"/>
                </a:lnTo>
                <a:lnTo>
                  <a:pt x="55499" y="286003"/>
                </a:lnTo>
                <a:lnTo>
                  <a:pt x="54483" y="287527"/>
                </a:lnTo>
                <a:lnTo>
                  <a:pt x="52959" y="288543"/>
                </a:lnTo>
                <a:lnTo>
                  <a:pt x="50800" y="289432"/>
                </a:lnTo>
                <a:lnTo>
                  <a:pt x="48641" y="290194"/>
                </a:lnTo>
                <a:lnTo>
                  <a:pt x="45593" y="290829"/>
                </a:lnTo>
                <a:lnTo>
                  <a:pt x="41656" y="291083"/>
                </a:lnTo>
                <a:lnTo>
                  <a:pt x="37719" y="291338"/>
                </a:lnTo>
                <a:lnTo>
                  <a:pt x="32512" y="291591"/>
                </a:lnTo>
                <a:lnTo>
                  <a:pt x="26162" y="291591"/>
                </a:lnTo>
                <a:lnTo>
                  <a:pt x="19304" y="291591"/>
                </a:lnTo>
                <a:lnTo>
                  <a:pt x="13970" y="291338"/>
                </a:lnTo>
                <a:lnTo>
                  <a:pt x="10033" y="290829"/>
                </a:lnTo>
                <a:lnTo>
                  <a:pt x="6223" y="290448"/>
                </a:lnTo>
                <a:lnTo>
                  <a:pt x="3556" y="289305"/>
                </a:lnTo>
                <a:lnTo>
                  <a:pt x="2032" y="287654"/>
                </a:lnTo>
                <a:lnTo>
                  <a:pt x="508" y="285876"/>
                </a:lnTo>
                <a:lnTo>
                  <a:pt x="0" y="283463"/>
                </a:lnTo>
                <a:lnTo>
                  <a:pt x="508" y="280415"/>
                </a:lnTo>
                <a:lnTo>
                  <a:pt x="889" y="277240"/>
                </a:lnTo>
                <a:lnTo>
                  <a:pt x="92837" y="11556"/>
                </a:lnTo>
                <a:lnTo>
                  <a:pt x="101727" y="1904"/>
                </a:lnTo>
                <a:lnTo>
                  <a:pt x="104267" y="1015"/>
                </a:lnTo>
                <a:lnTo>
                  <a:pt x="107950" y="507"/>
                </a:lnTo>
                <a:lnTo>
                  <a:pt x="112522" y="253"/>
                </a:lnTo>
                <a:lnTo>
                  <a:pt x="117094" y="126"/>
                </a:lnTo>
                <a:lnTo>
                  <a:pt x="123190" y="0"/>
                </a:lnTo>
                <a:lnTo>
                  <a:pt x="130810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5851525" y="408940"/>
            <a:ext cx="213995" cy="298450"/>
          </a:xfrm>
          <a:custGeom>
            <a:avLst/>
            <a:gdLst/>
            <a:ahLst/>
            <a:cxnLst/>
            <a:rect l="l" t="t" r="r" b="b"/>
            <a:pathLst>
              <a:path w="213995" h="298450">
                <a:moveTo>
                  <a:pt x="133985" y="0"/>
                </a:moveTo>
                <a:lnTo>
                  <a:pt x="141986" y="0"/>
                </a:lnTo>
                <a:lnTo>
                  <a:pt x="149733" y="762"/>
                </a:lnTo>
                <a:lnTo>
                  <a:pt x="189864" y="11937"/>
                </a:lnTo>
                <a:lnTo>
                  <a:pt x="205486" y="22098"/>
                </a:lnTo>
                <a:lnTo>
                  <a:pt x="207517" y="24002"/>
                </a:lnTo>
                <a:lnTo>
                  <a:pt x="208914" y="25781"/>
                </a:lnTo>
                <a:lnTo>
                  <a:pt x="209550" y="27050"/>
                </a:lnTo>
                <a:lnTo>
                  <a:pt x="210312" y="28448"/>
                </a:lnTo>
                <a:lnTo>
                  <a:pt x="212344" y="39624"/>
                </a:lnTo>
                <a:lnTo>
                  <a:pt x="212598" y="42418"/>
                </a:lnTo>
                <a:lnTo>
                  <a:pt x="212725" y="45847"/>
                </a:lnTo>
                <a:lnTo>
                  <a:pt x="212725" y="50037"/>
                </a:lnTo>
                <a:lnTo>
                  <a:pt x="212725" y="54483"/>
                </a:lnTo>
                <a:lnTo>
                  <a:pt x="205866" y="74675"/>
                </a:lnTo>
                <a:lnTo>
                  <a:pt x="204470" y="74675"/>
                </a:lnTo>
                <a:lnTo>
                  <a:pt x="202184" y="74675"/>
                </a:lnTo>
                <a:lnTo>
                  <a:pt x="199389" y="73279"/>
                </a:lnTo>
                <a:lnTo>
                  <a:pt x="195961" y="70738"/>
                </a:lnTo>
                <a:lnTo>
                  <a:pt x="192532" y="68072"/>
                </a:lnTo>
                <a:lnTo>
                  <a:pt x="188087" y="65150"/>
                </a:lnTo>
                <a:lnTo>
                  <a:pt x="150955" y="50371"/>
                </a:lnTo>
                <a:lnTo>
                  <a:pt x="136398" y="49402"/>
                </a:lnTo>
                <a:lnTo>
                  <a:pt x="128041" y="49833"/>
                </a:lnTo>
                <a:lnTo>
                  <a:pt x="87679" y="70389"/>
                </a:lnTo>
                <a:lnTo>
                  <a:pt x="68325" y="108076"/>
                </a:lnTo>
                <a:lnTo>
                  <a:pt x="63373" y="149860"/>
                </a:lnTo>
                <a:lnTo>
                  <a:pt x="63704" y="162175"/>
                </a:lnTo>
                <a:lnTo>
                  <a:pt x="71510" y="202856"/>
                </a:lnTo>
                <a:lnTo>
                  <a:pt x="94313" y="235140"/>
                </a:lnTo>
                <a:lnTo>
                  <a:pt x="137922" y="248538"/>
                </a:lnTo>
                <a:lnTo>
                  <a:pt x="145470" y="248302"/>
                </a:lnTo>
                <a:lnTo>
                  <a:pt x="184530" y="236727"/>
                </a:lnTo>
                <a:lnTo>
                  <a:pt x="197865" y="228600"/>
                </a:lnTo>
                <a:lnTo>
                  <a:pt x="201422" y="226313"/>
                </a:lnTo>
                <a:lnTo>
                  <a:pt x="204088" y="225044"/>
                </a:lnTo>
                <a:lnTo>
                  <a:pt x="205994" y="225044"/>
                </a:lnTo>
                <a:lnTo>
                  <a:pt x="207517" y="225044"/>
                </a:lnTo>
                <a:lnTo>
                  <a:pt x="211836" y="229615"/>
                </a:lnTo>
                <a:lnTo>
                  <a:pt x="212471" y="231394"/>
                </a:lnTo>
                <a:lnTo>
                  <a:pt x="212851" y="233807"/>
                </a:lnTo>
                <a:lnTo>
                  <a:pt x="213233" y="236982"/>
                </a:lnTo>
                <a:lnTo>
                  <a:pt x="213487" y="240284"/>
                </a:lnTo>
                <a:lnTo>
                  <a:pt x="213613" y="244475"/>
                </a:lnTo>
                <a:lnTo>
                  <a:pt x="213613" y="249809"/>
                </a:lnTo>
                <a:lnTo>
                  <a:pt x="213613" y="253619"/>
                </a:lnTo>
                <a:lnTo>
                  <a:pt x="213487" y="256794"/>
                </a:lnTo>
                <a:lnTo>
                  <a:pt x="213233" y="259334"/>
                </a:lnTo>
                <a:lnTo>
                  <a:pt x="213105" y="262000"/>
                </a:lnTo>
                <a:lnTo>
                  <a:pt x="210438" y="270890"/>
                </a:lnTo>
                <a:lnTo>
                  <a:pt x="209803" y="272161"/>
                </a:lnTo>
                <a:lnTo>
                  <a:pt x="180212" y="289687"/>
                </a:lnTo>
                <a:lnTo>
                  <a:pt x="173482" y="292226"/>
                </a:lnTo>
                <a:lnTo>
                  <a:pt x="128777" y="298323"/>
                </a:lnTo>
                <a:lnTo>
                  <a:pt x="114296" y="297751"/>
                </a:lnTo>
                <a:lnTo>
                  <a:pt x="75184" y="289179"/>
                </a:lnTo>
                <a:lnTo>
                  <a:pt x="34544" y="261874"/>
                </a:lnTo>
                <a:lnTo>
                  <a:pt x="13844" y="229459"/>
                </a:lnTo>
                <a:lnTo>
                  <a:pt x="2206" y="186912"/>
                </a:lnTo>
                <a:lnTo>
                  <a:pt x="0" y="153035"/>
                </a:lnTo>
                <a:lnTo>
                  <a:pt x="617" y="135100"/>
                </a:lnTo>
                <a:lnTo>
                  <a:pt x="9778" y="87630"/>
                </a:lnTo>
                <a:lnTo>
                  <a:pt x="28924" y="49911"/>
                </a:lnTo>
                <a:lnTo>
                  <a:pt x="56657" y="22510"/>
                </a:lnTo>
                <a:lnTo>
                  <a:pt x="92247" y="5732"/>
                </a:lnTo>
                <a:lnTo>
                  <a:pt x="119437" y="640"/>
                </a:lnTo>
                <a:lnTo>
                  <a:pt x="133985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6685406" y="408558"/>
            <a:ext cx="273685" cy="299085"/>
          </a:xfrm>
          <a:custGeom>
            <a:avLst/>
            <a:gdLst/>
            <a:ahLst/>
            <a:cxnLst/>
            <a:rect l="l" t="t" r="r" b="b"/>
            <a:pathLst>
              <a:path w="273684" h="299084">
                <a:moveTo>
                  <a:pt x="139446" y="0"/>
                </a:moveTo>
                <a:lnTo>
                  <a:pt x="184380" y="4929"/>
                </a:lnTo>
                <a:lnTo>
                  <a:pt x="220424" y="19764"/>
                </a:lnTo>
                <a:lnTo>
                  <a:pt x="254142" y="55911"/>
                </a:lnTo>
                <a:lnTo>
                  <a:pt x="268555" y="95563"/>
                </a:lnTo>
                <a:lnTo>
                  <a:pt x="273431" y="146176"/>
                </a:lnTo>
                <a:lnTo>
                  <a:pt x="272881" y="163702"/>
                </a:lnTo>
                <a:lnTo>
                  <a:pt x="264541" y="210565"/>
                </a:lnTo>
                <a:lnTo>
                  <a:pt x="246181" y="248195"/>
                </a:lnTo>
                <a:lnTo>
                  <a:pt x="218186" y="276018"/>
                </a:lnTo>
                <a:lnTo>
                  <a:pt x="180760" y="293298"/>
                </a:lnTo>
                <a:lnTo>
                  <a:pt x="134112" y="299085"/>
                </a:lnTo>
                <a:lnTo>
                  <a:pt x="117798" y="298537"/>
                </a:lnTo>
                <a:lnTo>
                  <a:pt x="75311" y="290321"/>
                </a:lnTo>
                <a:lnTo>
                  <a:pt x="33400" y="263398"/>
                </a:lnTo>
                <a:lnTo>
                  <a:pt x="13023" y="230786"/>
                </a:lnTo>
                <a:lnTo>
                  <a:pt x="2095" y="186975"/>
                </a:lnTo>
                <a:lnTo>
                  <a:pt x="0" y="151383"/>
                </a:lnTo>
                <a:lnTo>
                  <a:pt x="549" y="134288"/>
                </a:lnTo>
                <a:lnTo>
                  <a:pt x="8890" y="88264"/>
                </a:lnTo>
                <a:lnTo>
                  <a:pt x="27195" y="50974"/>
                </a:lnTo>
                <a:lnTo>
                  <a:pt x="55181" y="23304"/>
                </a:lnTo>
                <a:lnTo>
                  <a:pt x="92618" y="5947"/>
                </a:lnTo>
                <a:lnTo>
                  <a:pt x="139446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4800219" y="408558"/>
            <a:ext cx="273685" cy="299085"/>
          </a:xfrm>
          <a:custGeom>
            <a:avLst/>
            <a:gdLst/>
            <a:ahLst/>
            <a:cxnLst/>
            <a:rect l="l" t="t" r="r" b="b"/>
            <a:pathLst>
              <a:path w="273685" h="299084">
                <a:moveTo>
                  <a:pt x="139445" y="0"/>
                </a:moveTo>
                <a:lnTo>
                  <a:pt x="184380" y="4929"/>
                </a:lnTo>
                <a:lnTo>
                  <a:pt x="220424" y="19764"/>
                </a:lnTo>
                <a:lnTo>
                  <a:pt x="254142" y="55911"/>
                </a:lnTo>
                <a:lnTo>
                  <a:pt x="268555" y="95563"/>
                </a:lnTo>
                <a:lnTo>
                  <a:pt x="273430" y="146176"/>
                </a:lnTo>
                <a:lnTo>
                  <a:pt x="272881" y="163702"/>
                </a:lnTo>
                <a:lnTo>
                  <a:pt x="264540" y="210565"/>
                </a:lnTo>
                <a:lnTo>
                  <a:pt x="246181" y="248195"/>
                </a:lnTo>
                <a:lnTo>
                  <a:pt x="218185" y="276018"/>
                </a:lnTo>
                <a:lnTo>
                  <a:pt x="180760" y="293298"/>
                </a:lnTo>
                <a:lnTo>
                  <a:pt x="134111" y="299085"/>
                </a:lnTo>
                <a:lnTo>
                  <a:pt x="117798" y="298537"/>
                </a:lnTo>
                <a:lnTo>
                  <a:pt x="75310" y="290321"/>
                </a:lnTo>
                <a:lnTo>
                  <a:pt x="33400" y="263398"/>
                </a:lnTo>
                <a:lnTo>
                  <a:pt x="13023" y="230786"/>
                </a:lnTo>
                <a:lnTo>
                  <a:pt x="2095" y="186975"/>
                </a:lnTo>
                <a:lnTo>
                  <a:pt x="0" y="151383"/>
                </a:lnTo>
                <a:lnTo>
                  <a:pt x="549" y="134288"/>
                </a:lnTo>
                <a:lnTo>
                  <a:pt x="8889" y="88264"/>
                </a:lnTo>
                <a:lnTo>
                  <a:pt x="27195" y="50974"/>
                </a:lnTo>
                <a:lnTo>
                  <a:pt x="55181" y="23304"/>
                </a:lnTo>
                <a:lnTo>
                  <a:pt x="92618" y="5947"/>
                </a:lnTo>
                <a:lnTo>
                  <a:pt x="139445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3853053" y="408558"/>
            <a:ext cx="188595" cy="299085"/>
          </a:xfrm>
          <a:custGeom>
            <a:avLst/>
            <a:gdLst/>
            <a:ahLst/>
            <a:cxnLst/>
            <a:rect l="l" t="t" r="r" b="b"/>
            <a:pathLst>
              <a:path w="188595" h="299084">
                <a:moveTo>
                  <a:pt x="101726" y="0"/>
                </a:moveTo>
                <a:lnTo>
                  <a:pt x="108585" y="0"/>
                </a:lnTo>
                <a:lnTo>
                  <a:pt x="115443" y="507"/>
                </a:lnTo>
                <a:lnTo>
                  <a:pt x="122300" y="1524"/>
                </a:lnTo>
                <a:lnTo>
                  <a:pt x="129159" y="2539"/>
                </a:lnTo>
                <a:lnTo>
                  <a:pt x="135509" y="4063"/>
                </a:lnTo>
                <a:lnTo>
                  <a:pt x="141477" y="5841"/>
                </a:lnTo>
                <a:lnTo>
                  <a:pt x="147447" y="7619"/>
                </a:lnTo>
                <a:lnTo>
                  <a:pt x="166497" y="17399"/>
                </a:lnTo>
                <a:lnTo>
                  <a:pt x="168021" y="18923"/>
                </a:lnTo>
                <a:lnTo>
                  <a:pt x="171576" y="31750"/>
                </a:lnTo>
                <a:lnTo>
                  <a:pt x="171831" y="34416"/>
                </a:lnTo>
                <a:lnTo>
                  <a:pt x="171831" y="37591"/>
                </a:lnTo>
                <a:lnTo>
                  <a:pt x="171831" y="41528"/>
                </a:lnTo>
                <a:lnTo>
                  <a:pt x="171831" y="45846"/>
                </a:lnTo>
                <a:lnTo>
                  <a:pt x="171704" y="49529"/>
                </a:lnTo>
                <a:lnTo>
                  <a:pt x="171576" y="52450"/>
                </a:lnTo>
                <a:lnTo>
                  <a:pt x="171323" y="55371"/>
                </a:lnTo>
                <a:lnTo>
                  <a:pt x="170942" y="57912"/>
                </a:lnTo>
                <a:lnTo>
                  <a:pt x="170434" y="59816"/>
                </a:lnTo>
                <a:lnTo>
                  <a:pt x="169925" y="61721"/>
                </a:lnTo>
                <a:lnTo>
                  <a:pt x="169163" y="63118"/>
                </a:lnTo>
                <a:lnTo>
                  <a:pt x="168148" y="64007"/>
                </a:lnTo>
                <a:lnTo>
                  <a:pt x="167259" y="64896"/>
                </a:lnTo>
                <a:lnTo>
                  <a:pt x="165862" y="65404"/>
                </a:lnTo>
                <a:lnTo>
                  <a:pt x="164211" y="65404"/>
                </a:lnTo>
                <a:lnTo>
                  <a:pt x="162687" y="65404"/>
                </a:lnTo>
                <a:lnTo>
                  <a:pt x="160020" y="64388"/>
                </a:lnTo>
                <a:lnTo>
                  <a:pt x="156463" y="62229"/>
                </a:lnTo>
                <a:lnTo>
                  <a:pt x="152908" y="60198"/>
                </a:lnTo>
                <a:lnTo>
                  <a:pt x="148462" y="57912"/>
                </a:lnTo>
                <a:lnTo>
                  <a:pt x="143256" y="55499"/>
                </a:lnTo>
                <a:lnTo>
                  <a:pt x="138049" y="52958"/>
                </a:lnTo>
                <a:lnTo>
                  <a:pt x="132080" y="50800"/>
                </a:lnTo>
                <a:lnTo>
                  <a:pt x="125222" y="48767"/>
                </a:lnTo>
                <a:lnTo>
                  <a:pt x="118363" y="46736"/>
                </a:lnTo>
                <a:lnTo>
                  <a:pt x="110871" y="45719"/>
                </a:lnTo>
                <a:lnTo>
                  <a:pt x="102616" y="45719"/>
                </a:lnTo>
                <a:lnTo>
                  <a:pt x="96266" y="45719"/>
                </a:lnTo>
                <a:lnTo>
                  <a:pt x="90677" y="46481"/>
                </a:lnTo>
                <a:lnTo>
                  <a:pt x="85851" y="48132"/>
                </a:lnTo>
                <a:lnTo>
                  <a:pt x="81152" y="49656"/>
                </a:lnTo>
                <a:lnTo>
                  <a:pt x="77216" y="51815"/>
                </a:lnTo>
                <a:lnTo>
                  <a:pt x="73913" y="54610"/>
                </a:lnTo>
                <a:lnTo>
                  <a:pt x="70738" y="57276"/>
                </a:lnTo>
                <a:lnTo>
                  <a:pt x="68452" y="60705"/>
                </a:lnTo>
                <a:lnTo>
                  <a:pt x="66801" y="64515"/>
                </a:lnTo>
                <a:lnTo>
                  <a:pt x="65277" y="68325"/>
                </a:lnTo>
                <a:lnTo>
                  <a:pt x="64516" y="72516"/>
                </a:lnTo>
                <a:lnTo>
                  <a:pt x="64516" y="76835"/>
                </a:lnTo>
                <a:lnTo>
                  <a:pt x="64516" y="83185"/>
                </a:lnTo>
                <a:lnTo>
                  <a:pt x="83820" y="105917"/>
                </a:lnTo>
                <a:lnTo>
                  <a:pt x="89662" y="109600"/>
                </a:lnTo>
                <a:lnTo>
                  <a:pt x="96393" y="113029"/>
                </a:lnTo>
                <a:lnTo>
                  <a:pt x="103759" y="116204"/>
                </a:lnTo>
                <a:lnTo>
                  <a:pt x="111251" y="119379"/>
                </a:lnTo>
                <a:lnTo>
                  <a:pt x="118745" y="122808"/>
                </a:lnTo>
                <a:lnTo>
                  <a:pt x="154733" y="142079"/>
                </a:lnTo>
                <a:lnTo>
                  <a:pt x="180379" y="170922"/>
                </a:lnTo>
                <a:lnTo>
                  <a:pt x="188595" y="207390"/>
                </a:lnTo>
                <a:lnTo>
                  <a:pt x="188069" y="218445"/>
                </a:lnTo>
                <a:lnTo>
                  <a:pt x="175494" y="255611"/>
                </a:lnTo>
                <a:lnTo>
                  <a:pt x="141382" y="286099"/>
                </a:lnTo>
                <a:lnTo>
                  <a:pt x="103092" y="297656"/>
                </a:lnTo>
                <a:lnTo>
                  <a:pt x="81661" y="299085"/>
                </a:lnTo>
                <a:lnTo>
                  <a:pt x="74350" y="298940"/>
                </a:lnTo>
                <a:lnTo>
                  <a:pt x="31242" y="290829"/>
                </a:lnTo>
                <a:lnTo>
                  <a:pt x="14859" y="283463"/>
                </a:lnTo>
                <a:lnTo>
                  <a:pt x="10413" y="280924"/>
                </a:lnTo>
                <a:lnTo>
                  <a:pt x="0" y="259587"/>
                </a:lnTo>
                <a:lnTo>
                  <a:pt x="0" y="252729"/>
                </a:lnTo>
                <a:lnTo>
                  <a:pt x="0" y="248030"/>
                </a:lnTo>
                <a:lnTo>
                  <a:pt x="1905" y="233552"/>
                </a:lnTo>
                <a:lnTo>
                  <a:pt x="2539" y="231520"/>
                </a:lnTo>
                <a:lnTo>
                  <a:pt x="3429" y="230250"/>
                </a:lnTo>
                <a:lnTo>
                  <a:pt x="4572" y="229362"/>
                </a:lnTo>
                <a:lnTo>
                  <a:pt x="5714" y="228600"/>
                </a:lnTo>
                <a:lnTo>
                  <a:pt x="6985" y="228091"/>
                </a:lnTo>
                <a:lnTo>
                  <a:pt x="8509" y="228091"/>
                </a:lnTo>
                <a:lnTo>
                  <a:pt x="10541" y="228091"/>
                </a:lnTo>
                <a:lnTo>
                  <a:pt x="13462" y="229362"/>
                </a:lnTo>
                <a:lnTo>
                  <a:pt x="17272" y="231775"/>
                </a:lnTo>
                <a:lnTo>
                  <a:pt x="21082" y="234314"/>
                </a:lnTo>
                <a:lnTo>
                  <a:pt x="25908" y="236981"/>
                </a:lnTo>
                <a:lnTo>
                  <a:pt x="66563" y="250904"/>
                </a:lnTo>
                <a:lnTo>
                  <a:pt x="81914" y="251840"/>
                </a:lnTo>
                <a:lnTo>
                  <a:pt x="89026" y="251840"/>
                </a:lnTo>
                <a:lnTo>
                  <a:pt x="115443" y="241935"/>
                </a:lnTo>
                <a:lnTo>
                  <a:pt x="119380" y="238887"/>
                </a:lnTo>
                <a:lnTo>
                  <a:pt x="122427" y="234950"/>
                </a:lnTo>
                <a:lnTo>
                  <a:pt x="124587" y="230377"/>
                </a:lnTo>
                <a:lnTo>
                  <a:pt x="126619" y="225805"/>
                </a:lnTo>
                <a:lnTo>
                  <a:pt x="127635" y="220599"/>
                </a:lnTo>
                <a:lnTo>
                  <a:pt x="127635" y="215011"/>
                </a:lnTo>
                <a:lnTo>
                  <a:pt x="127635" y="208406"/>
                </a:lnTo>
                <a:lnTo>
                  <a:pt x="125857" y="202818"/>
                </a:lnTo>
                <a:lnTo>
                  <a:pt x="122300" y="198119"/>
                </a:lnTo>
                <a:lnTo>
                  <a:pt x="118745" y="193420"/>
                </a:lnTo>
                <a:lnTo>
                  <a:pt x="114046" y="189229"/>
                </a:lnTo>
                <a:lnTo>
                  <a:pt x="108331" y="185674"/>
                </a:lnTo>
                <a:lnTo>
                  <a:pt x="102616" y="181990"/>
                </a:lnTo>
                <a:lnTo>
                  <a:pt x="96138" y="178562"/>
                </a:lnTo>
                <a:lnTo>
                  <a:pt x="88773" y="175387"/>
                </a:lnTo>
                <a:lnTo>
                  <a:pt x="81534" y="172212"/>
                </a:lnTo>
                <a:lnTo>
                  <a:pt x="43687" y="153035"/>
                </a:lnTo>
                <a:lnTo>
                  <a:pt x="16398" y="126396"/>
                </a:lnTo>
                <a:lnTo>
                  <a:pt x="4825" y="83312"/>
                </a:lnTo>
                <a:lnTo>
                  <a:pt x="5322" y="73239"/>
                </a:lnTo>
                <a:lnTo>
                  <a:pt x="21605" y="32384"/>
                </a:lnTo>
                <a:lnTo>
                  <a:pt x="55564" y="7985"/>
                </a:lnTo>
                <a:lnTo>
                  <a:pt x="91942" y="311"/>
                </a:lnTo>
                <a:lnTo>
                  <a:pt x="101726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 txBox="1"/>
          <p:nvPr/>
        </p:nvSpPr>
        <p:spPr>
          <a:xfrm>
            <a:off x="688340" y="1762709"/>
            <a:ext cx="7947659" cy="47205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buSzPct val="96428"/>
              <a:buFont typeface="Arial"/>
              <a:buChar char="•"/>
              <a:tabLst>
                <a:tab pos="137795" algn="l"/>
              </a:tabLst>
            </a:pPr>
            <a:r>
              <a:rPr sz="2800" spc="-5" dirty="0">
                <a:latin typeface="Calibri"/>
                <a:cs typeface="Calibri"/>
              </a:rPr>
              <a:t>Also known as </a:t>
            </a:r>
            <a:r>
              <a:rPr sz="2800" spc="-5" dirty="0">
                <a:solidFill>
                  <a:srgbClr val="FF0000"/>
                </a:solidFill>
                <a:latin typeface="Calibri"/>
                <a:cs typeface="Calibri"/>
              </a:rPr>
              <a:t>NO</a:t>
            </a:r>
            <a:r>
              <a:rPr sz="2800" spc="5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0000"/>
                </a:solidFill>
                <a:latin typeface="Calibri"/>
                <a:cs typeface="Calibri"/>
              </a:rPr>
              <a:t>UNDO/REDO</a:t>
            </a:r>
            <a:endParaRPr sz="2800">
              <a:latin typeface="Calibri"/>
              <a:cs typeface="Calibri"/>
            </a:endParaRPr>
          </a:p>
          <a:p>
            <a:pPr marL="12700" marR="1157605">
              <a:lnSpc>
                <a:spcPct val="100000"/>
              </a:lnSpc>
              <a:buSzPct val="96428"/>
              <a:buFont typeface="Arial"/>
              <a:buChar char="•"/>
              <a:tabLst>
                <a:tab pos="217804" algn="l"/>
              </a:tabLst>
            </a:pPr>
            <a:r>
              <a:rPr sz="2800" spc="-10" dirty="0">
                <a:latin typeface="Calibri"/>
                <a:cs typeface="Calibri"/>
              </a:rPr>
              <a:t>Algorithm </a:t>
            </a:r>
            <a:r>
              <a:rPr sz="2800" spc="-20" dirty="0">
                <a:latin typeface="Calibri"/>
                <a:cs typeface="Calibri"/>
              </a:rPr>
              <a:t>to </a:t>
            </a:r>
            <a:r>
              <a:rPr sz="2800" spc="-10" dirty="0">
                <a:solidFill>
                  <a:srgbClr val="00AF50"/>
                </a:solidFill>
                <a:latin typeface="Calibri"/>
                <a:cs typeface="Calibri"/>
              </a:rPr>
              <a:t>support O/S, application, </a:t>
            </a:r>
            <a:r>
              <a:rPr sz="2800" spc="-55" dirty="0">
                <a:solidFill>
                  <a:srgbClr val="00AF50"/>
                </a:solidFill>
                <a:latin typeface="Calibri"/>
                <a:cs typeface="Calibri"/>
              </a:rPr>
              <a:t>power,  </a:t>
            </a:r>
            <a:r>
              <a:rPr sz="2800" spc="-5" dirty="0">
                <a:solidFill>
                  <a:srgbClr val="00AF50"/>
                </a:solidFill>
                <a:latin typeface="Calibri"/>
                <a:cs typeface="Calibri"/>
              </a:rPr>
              <a:t>memory </a:t>
            </a:r>
            <a:r>
              <a:rPr sz="2800" spc="-10" dirty="0">
                <a:solidFill>
                  <a:srgbClr val="00AF50"/>
                </a:solidFill>
                <a:latin typeface="Calibri"/>
                <a:cs typeface="Calibri"/>
              </a:rPr>
              <a:t>and </a:t>
            </a:r>
            <a:r>
              <a:rPr sz="2800" spc="-5" dirty="0">
                <a:solidFill>
                  <a:srgbClr val="00AF50"/>
                </a:solidFill>
                <a:latin typeface="Calibri"/>
                <a:cs typeface="Calibri"/>
              </a:rPr>
              <a:t>machine</a:t>
            </a:r>
            <a:r>
              <a:rPr sz="2800" spc="50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00AF50"/>
                </a:solidFill>
                <a:latin typeface="Calibri"/>
                <a:cs typeface="Calibri"/>
              </a:rPr>
              <a:t>failures</a:t>
            </a:r>
            <a:endParaRPr sz="2800">
              <a:latin typeface="Calibri"/>
              <a:cs typeface="Calibri"/>
            </a:endParaRPr>
          </a:p>
          <a:p>
            <a:pPr marL="297815" indent="-285115">
              <a:lnSpc>
                <a:spcPct val="100000"/>
              </a:lnSpc>
              <a:buSzPct val="96428"/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2800" spc="-10" dirty="0">
                <a:latin typeface="Calibri"/>
                <a:cs typeface="Calibri"/>
              </a:rPr>
              <a:t>During </a:t>
            </a:r>
            <a:r>
              <a:rPr sz="2800" spc="-15" dirty="0">
                <a:latin typeface="Calibri"/>
                <a:cs typeface="Calibri"/>
              </a:rPr>
              <a:t>transaction </a:t>
            </a:r>
            <a:r>
              <a:rPr sz="2800" spc="-10" dirty="0">
                <a:latin typeface="Calibri"/>
                <a:cs typeface="Calibri"/>
              </a:rPr>
              <a:t>run </a:t>
            </a:r>
            <a:r>
              <a:rPr sz="2800" spc="-5" dirty="0">
                <a:latin typeface="Calibri"/>
                <a:cs typeface="Calibri"/>
              </a:rPr>
              <a:t>changes </a:t>
            </a:r>
            <a:r>
              <a:rPr sz="2800" spc="-20" dirty="0">
                <a:latin typeface="Calibri"/>
                <a:cs typeface="Calibri"/>
              </a:rPr>
              <a:t>recorded </a:t>
            </a:r>
            <a:r>
              <a:rPr sz="2800" spc="-10" dirty="0">
                <a:latin typeface="Calibri"/>
                <a:cs typeface="Calibri"/>
              </a:rPr>
              <a:t>only </a:t>
            </a:r>
            <a:r>
              <a:rPr sz="2800" spc="-5" dirty="0">
                <a:latin typeface="Calibri"/>
                <a:cs typeface="Calibri"/>
              </a:rPr>
              <a:t>in</a:t>
            </a:r>
            <a:r>
              <a:rPr sz="2800" spc="18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the</a:t>
            </a:r>
            <a:endParaRPr sz="2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800" spc="-5" dirty="0">
                <a:latin typeface="Calibri"/>
                <a:cs typeface="Calibri"/>
              </a:rPr>
              <a:t>log </a:t>
            </a:r>
            <a:r>
              <a:rPr sz="2800" spc="-10" dirty="0">
                <a:latin typeface="Calibri"/>
                <a:cs typeface="Calibri"/>
              </a:rPr>
              <a:t>files not </a:t>
            </a:r>
            <a:r>
              <a:rPr sz="2800" spc="-5" dirty="0">
                <a:latin typeface="Calibri"/>
                <a:cs typeface="Calibri"/>
              </a:rPr>
              <a:t>in</a:t>
            </a:r>
            <a:r>
              <a:rPr sz="2800" spc="2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database</a:t>
            </a:r>
            <a:endParaRPr sz="2800">
              <a:latin typeface="Calibri"/>
              <a:cs typeface="Calibri"/>
            </a:endParaRPr>
          </a:p>
          <a:p>
            <a:pPr marL="217170" indent="-204470">
              <a:lnSpc>
                <a:spcPct val="100000"/>
              </a:lnSpc>
              <a:buSzPct val="96428"/>
              <a:buFont typeface="Arial"/>
              <a:buChar char="•"/>
              <a:tabLst>
                <a:tab pos="217804" algn="l"/>
              </a:tabLst>
            </a:pPr>
            <a:r>
              <a:rPr sz="2800" spc="-5" dirty="0">
                <a:latin typeface="Calibri"/>
                <a:cs typeface="Calibri"/>
              </a:rPr>
              <a:t>On </a:t>
            </a:r>
            <a:r>
              <a:rPr sz="2800" spc="-10" dirty="0">
                <a:latin typeface="Calibri"/>
                <a:cs typeface="Calibri"/>
              </a:rPr>
              <a:t>commit </a:t>
            </a:r>
            <a:r>
              <a:rPr sz="2800" spc="-5" dirty="0">
                <a:latin typeface="Calibri"/>
                <a:cs typeface="Calibri"/>
              </a:rPr>
              <a:t>changes made</a:t>
            </a:r>
            <a:r>
              <a:rPr sz="2800" spc="3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from</a:t>
            </a:r>
            <a:endParaRPr sz="2800">
              <a:latin typeface="Calibri"/>
              <a:cs typeface="Calibri"/>
            </a:endParaRPr>
          </a:p>
          <a:p>
            <a:pPr marL="927100">
              <a:lnSpc>
                <a:spcPts val="3350"/>
              </a:lnSpc>
              <a:spcBef>
                <a:spcPts val="25"/>
              </a:spcBef>
            </a:pPr>
            <a:r>
              <a:rPr sz="2800" spc="-5" dirty="0">
                <a:solidFill>
                  <a:srgbClr val="00AF50"/>
                </a:solidFill>
                <a:latin typeface="Calibri"/>
                <a:cs typeface="Calibri"/>
              </a:rPr>
              <a:t>Log </a:t>
            </a:r>
            <a:r>
              <a:rPr sz="2800" spc="-5" dirty="0">
                <a:solidFill>
                  <a:srgbClr val="00AF50"/>
                </a:solidFill>
                <a:latin typeface="Wingdings"/>
                <a:cs typeface="Wingdings"/>
              </a:rPr>
              <a:t></a:t>
            </a:r>
            <a:r>
              <a:rPr sz="2800" spc="-60" dirty="0">
                <a:solidFill>
                  <a:srgbClr val="00AF50"/>
                </a:solidFill>
                <a:latin typeface="Times New Roman"/>
                <a:cs typeface="Times New Roman"/>
              </a:rPr>
              <a:t> </a:t>
            </a:r>
            <a:r>
              <a:rPr sz="2800" spc="-15" dirty="0">
                <a:solidFill>
                  <a:srgbClr val="00AF50"/>
                </a:solidFill>
                <a:latin typeface="Calibri"/>
                <a:cs typeface="Calibri"/>
              </a:rPr>
              <a:t>database</a:t>
            </a:r>
            <a:endParaRPr sz="2800">
              <a:latin typeface="Calibri"/>
              <a:cs typeface="Calibri"/>
            </a:endParaRPr>
          </a:p>
          <a:p>
            <a:pPr marL="12700" marR="5080">
              <a:lnSpc>
                <a:spcPts val="3360"/>
              </a:lnSpc>
              <a:spcBef>
                <a:spcPts val="100"/>
              </a:spcBef>
              <a:buSzPct val="96428"/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2800" spc="-10" dirty="0">
                <a:latin typeface="Calibri"/>
                <a:cs typeface="Calibri"/>
              </a:rPr>
              <a:t>this </a:t>
            </a:r>
            <a:r>
              <a:rPr sz="2800" spc="-15" dirty="0">
                <a:latin typeface="Calibri"/>
                <a:cs typeface="Calibri"/>
              </a:rPr>
              <a:t>process </a:t>
            </a:r>
            <a:r>
              <a:rPr sz="2800" spc="-5" dirty="0">
                <a:latin typeface="Calibri"/>
                <a:cs typeface="Calibri"/>
              </a:rPr>
              <a:t>is </a:t>
            </a:r>
            <a:r>
              <a:rPr sz="2800" spc="-10" dirty="0">
                <a:latin typeface="Calibri"/>
                <a:cs typeface="Calibri"/>
              </a:rPr>
              <a:t>called </a:t>
            </a:r>
            <a:r>
              <a:rPr sz="2800" spc="-5" dirty="0">
                <a:solidFill>
                  <a:srgbClr val="FF0000"/>
                </a:solidFill>
                <a:latin typeface="Calibri"/>
                <a:cs typeface="Calibri"/>
              </a:rPr>
              <a:t>“Re-doing”(</a:t>
            </a:r>
            <a:r>
              <a:rPr sz="2800" spc="-5" dirty="0">
                <a:latin typeface="Calibri"/>
                <a:cs typeface="Calibri"/>
              </a:rPr>
              <a:t>redo(Ti)</a:t>
            </a:r>
            <a:r>
              <a:rPr sz="2800" spc="-5" dirty="0">
                <a:solidFill>
                  <a:srgbClr val="FF0000"/>
                </a:solidFill>
                <a:latin typeface="Calibri"/>
                <a:cs typeface="Calibri"/>
              </a:rPr>
              <a:t>),</a:t>
            </a:r>
            <a:r>
              <a:rPr sz="2800" spc="-5" dirty="0">
                <a:latin typeface="Calibri"/>
                <a:cs typeface="Calibri"/>
              </a:rPr>
              <a:t>sometimes  known as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30" dirty="0">
                <a:solidFill>
                  <a:srgbClr val="FF0000"/>
                </a:solidFill>
                <a:latin typeface="Calibri"/>
                <a:cs typeface="Calibri"/>
              </a:rPr>
              <a:t>ROLLFORWARD.</a:t>
            </a:r>
            <a:endParaRPr sz="2800">
              <a:latin typeface="Calibri"/>
              <a:cs typeface="Calibri"/>
            </a:endParaRPr>
          </a:p>
          <a:p>
            <a:pPr marL="217170" indent="-204470">
              <a:lnSpc>
                <a:spcPts val="3250"/>
              </a:lnSpc>
              <a:buSzPct val="96428"/>
              <a:buFont typeface="Arial"/>
              <a:buChar char="•"/>
              <a:tabLst>
                <a:tab pos="217804" algn="l"/>
              </a:tabLst>
            </a:pPr>
            <a:r>
              <a:rPr sz="2800" spc="-5" dirty="0">
                <a:latin typeface="Calibri"/>
                <a:cs typeface="Calibri"/>
              </a:rPr>
              <a:t>on </a:t>
            </a:r>
            <a:r>
              <a:rPr sz="2800" spc="-15" dirty="0">
                <a:latin typeface="Calibri"/>
                <a:cs typeface="Calibri"/>
              </a:rPr>
              <a:t>rollback </a:t>
            </a:r>
            <a:r>
              <a:rPr sz="2800" spc="-10" dirty="0">
                <a:latin typeface="Calibri"/>
                <a:cs typeface="Calibri"/>
              </a:rPr>
              <a:t>,just </a:t>
            </a:r>
            <a:r>
              <a:rPr sz="2800" spc="-15" dirty="0">
                <a:latin typeface="Calibri"/>
                <a:cs typeface="Calibri"/>
              </a:rPr>
              <a:t>discard </a:t>
            </a:r>
            <a:r>
              <a:rPr sz="2800" spc="-5" dirty="0">
                <a:latin typeface="Calibri"/>
                <a:cs typeface="Calibri"/>
              </a:rPr>
              <a:t>the log</a:t>
            </a:r>
            <a:r>
              <a:rPr sz="2800" spc="114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files</a:t>
            </a:r>
            <a:endParaRPr sz="2800">
              <a:latin typeface="Calibri"/>
              <a:cs typeface="Calibri"/>
            </a:endParaRPr>
          </a:p>
          <a:p>
            <a:pPr marL="217170" indent="-204470">
              <a:lnSpc>
                <a:spcPct val="100000"/>
              </a:lnSpc>
              <a:buSzPct val="96428"/>
              <a:buFont typeface="Arial"/>
              <a:buChar char="•"/>
              <a:tabLst>
                <a:tab pos="217804" algn="l"/>
              </a:tabLst>
            </a:pPr>
            <a:r>
              <a:rPr sz="2800" spc="-5" dirty="0">
                <a:latin typeface="Calibri"/>
                <a:cs typeface="Calibri"/>
              </a:rPr>
              <a:t>on </a:t>
            </a:r>
            <a:r>
              <a:rPr sz="2800" spc="-10" dirty="0">
                <a:latin typeface="Calibri"/>
                <a:cs typeface="Calibri"/>
              </a:rPr>
              <a:t>commit, </a:t>
            </a:r>
            <a:r>
              <a:rPr sz="2800" spc="-15" dirty="0">
                <a:latin typeface="Calibri"/>
                <a:cs typeface="Calibri"/>
              </a:rPr>
              <a:t>just copy </a:t>
            </a:r>
            <a:r>
              <a:rPr sz="2800" spc="-5" dirty="0">
                <a:latin typeface="Calibri"/>
                <a:cs typeface="Calibri"/>
              </a:rPr>
              <a:t>the log </a:t>
            </a:r>
            <a:r>
              <a:rPr sz="2800" spc="-10" dirty="0">
                <a:latin typeface="Calibri"/>
                <a:cs typeface="Calibri"/>
              </a:rPr>
              <a:t>files </a:t>
            </a:r>
            <a:r>
              <a:rPr sz="2800" spc="-20" dirty="0">
                <a:latin typeface="Calibri"/>
                <a:cs typeface="Calibri"/>
              </a:rPr>
              <a:t>to</a:t>
            </a:r>
            <a:r>
              <a:rPr sz="2800" spc="10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database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739" y="204927"/>
            <a:ext cx="8354059" cy="1379855"/>
          </a:xfrm>
          <a:prstGeom prst="rect">
            <a:avLst/>
          </a:prstGeom>
        </p:spPr>
        <p:txBody>
          <a:bodyPr vert="horz" wrap="square" lIns="0" tIns="49530" rIns="0" bIns="0" rtlCol="0">
            <a:spAutoFit/>
          </a:bodyPr>
          <a:lstStyle/>
          <a:p>
            <a:pPr marL="355600" marR="5080" indent="-342900">
              <a:lnSpc>
                <a:spcPct val="90000"/>
              </a:lnSpc>
              <a:spcBef>
                <a:spcPts val="390"/>
              </a:spcBef>
              <a:buFont typeface="Arial"/>
              <a:buChar char="•"/>
              <a:tabLst>
                <a:tab pos="354965" algn="l"/>
                <a:tab pos="355600" algn="l"/>
                <a:tab pos="7214234" algn="l"/>
              </a:tabLst>
            </a:pPr>
            <a:r>
              <a:rPr sz="2400" b="1" spc="-5" dirty="0">
                <a:solidFill>
                  <a:srgbClr val="000099"/>
                </a:solidFill>
                <a:latin typeface="Calibri"/>
                <a:cs typeface="Calibri"/>
              </a:rPr>
              <a:t>Isolation </a:t>
            </a:r>
            <a:r>
              <a:rPr sz="2400" b="1" spc="-15" dirty="0">
                <a:solidFill>
                  <a:srgbClr val="000099"/>
                </a:solidFill>
                <a:latin typeface="Calibri"/>
                <a:cs typeface="Calibri"/>
              </a:rPr>
              <a:t>requirement </a:t>
            </a:r>
            <a:r>
              <a:rPr sz="2400" dirty="0">
                <a:latin typeface="Calibri"/>
                <a:cs typeface="Calibri"/>
              </a:rPr>
              <a:t>— if </a:t>
            </a:r>
            <a:r>
              <a:rPr sz="2400" spc="-10" dirty="0">
                <a:latin typeface="Calibri"/>
                <a:cs typeface="Calibri"/>
              </a:rPr>
              <a:t>between </a:t>
            </a:r>
            <a:r>
              <a:rPr sz="2400" spc="-15" dirty="0">
                <a:latin typeface="Calibri"/>
                <a:cs typeface="Calibri"/>
              </a:rPr>
              <a:t>steps </a:t>
            </a:r>
            <a:r>
              <a:rPr sz="2400" dirty="0">
                <a:latin typeface="Calibri"/>
                <a:cs typeface="Calibri"/>
              </a:rPr>
              <a:t>3 </a:t>
            </a:r>
            <a:r>
              <a:rPr sz="2400" spc="-5" dirty="0">
                <a:latin typeface="Calibri"/>
                <a:cs typeface="Calibri"/>
              </a:rPr>
              <a:t>and 6, another  transaction T2 </a:t>
            </a:r>
            <a:r>
              <a:rPr sz="2400" dirty="0">
                <a:latin typeface="Calibri"/>
                <a:cs typeface="Calibri"/>
              </a:rPr>
              <a:t>is </a:t>
            </a:r>
            <a:r>
              <a:rPr sz="2400" spc="-10" dirty="0">
                <a:latin typeface="Calibri"/>
                <a:cs typeface="Calibri"/>
              </a:rPr>
              <a:t>allowed </a:t>
            </a:r>
            <a:r>
              <a:rPr sz="2400" spc="-15" dirty="0">
                <a:latin typeface="Calibri"/>
                <a:cs typeface="Calibri"/>
              </a:rPr>
              <a:t>to </a:t>
            </a:r>
            <a:r>
              <a:rPr sz="2400" dirty="0">
                <a:latin typeface="Calibri"/>
                <a:cs typeface="Calibri"/>
              </a:rPr>
              <a:t>access the </a:t>
            </a:r>
            <a:r>
              <a:rPr sz="2400" spc="-5" dirty="0">
                <a:latin typeface="Calibri"/>
                <a:cs typeface="Calibri"/>
              </a:rPr>
              <a:t>partially </a:t>
            </a:r>
            <a:r>
              <a:rPr sz="2400" spc="-10" dirty="0">
                <a:latin typeface="Calibri"/>
                <a:cs typeface="Calibri"/>
              </a:rPr>
              <a:t>updated  database, </a:t>
            </a:r>
            <a:r>
              <a:rPr sz="2400" dirty="0">
                <a:latin typeface="Calibri"/>
                <a:cs typeface="Calibri"/>
              </a:rPr>
              <a:t>it will </a:t>
            </a:r>
            <a:r>
              <a:rPr sz="2400" spc="-5" dirty="0">
                <a:latin typeface="Calibri"/>
                <a:cs typeface="Calibri"/>
              </a:rPr>
              <a:t>see an </a:t>
            </a:r>
            <a:r>
              <a:rPr sz="2400" spc="-10" dirty="0">
                <a:latin typeface="Calibri"/>
                <a:cs typeface="Calibri"/>
              </a:rPr>
              <a:t>inconsistent database</a:t>
            </a:r>
            <a:r>
              <a:rPr sz="2400" spc="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(the sum	</a:t>
            </a:r>
            <a:r>
              <a:rPr sz="2400" i="1" dirty="0">
                <a:latin typeface="Calibri"/>
                <a:cs typeface="Calibri"/>
              </a:rPr>
              <a:t>A + B</a:t>
            </a:r>
            <a:r>
              <a:rPr sz="2400" i="1" spc="-1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will  </a:t>
            </a:r>
            <a:r>
              <a:rPr sz="2400" spc="-5" dirty="0">
                <a:latin typeface="Calibri"/>
                <a:cs typeface="Calibri"/>
              </a:rPr>
              <a:t>be less </a:t>
            </a:r>
            <a:r>
              <a:rPr sz="2400" dirty="0">
                <a:latin typeface="Calibri"/>
                <a:cs typeface="Calibri"/>
              </a:rPr>
              <a:t>than it </a:t>
            </a:r>
            <a:r>
              <a:rPr sz="2400" spc="-5" dirty="0">
                <a:latin typeface="Calibri"/>
                <a:cs typeface="Calibri"/>
              </a:rPr>
              <a:t>should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be).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72682" y="1522222"/>
            <a:ext cx="3308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Calibri"/>
                <a:cs typeface="Calibri"/>
              </a:rPr>
              <a:t>T2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5940" y="1485264"/>
            <a:ext cx="1631950" cy="1635760"/>
          </a:xfrm>
          <a:prstGeom prst="rect">
            <a:avLst/>
          </a:prstGeom>
        </p:spPr>
        <p:txBody>
          <a:bodyPr vert="horz" wrap="square" lIns="0" tIns="49530" rIns="0" bIns="0" rtlCol="0">
            <a:spAutoFit/>
          </a:bodyPr>
          <a:lstStyle/>
          <a:p>
            <a:pPr marL="512445">
              <a:lnSpc>
                <a:spcPct val="100000"/>
              </a:lnSpc>
              <a:spcBef>
                <a:spcPts val="390"/>
              </a:spcBef>
            </a:pPr>
            <a:r>
              <a:rPr sz="2400" b="1" spc="-5" dirty="0">
                <a:latin typeface="Calibri"/>
                <a:cs typeface="Calibri"/>
              </a:rPr>
              <a:t>T1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sz="2400" spc="-5" dirty="0">
                <a:latin typeface="Calibri"/>
                <a:cs typeface="Calibri"/>
              </a:rPr>
              <a:t>1.</a:t>
            </a:r>
            <a:r>
              <a:rPr sz="2400" spc="-114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read</a:t>
            </a:r>
            <a:r>
              <a:rPr sz="2400" spc="-10" dirty="0">
                <a:latin typeface="Calibri"/>
                <a:cs typeface="Calibri"/>
              </a:rPr>
              <a:t>(</a:t>
            </a:r>
            <a:r>
              <a:rPr sz="2400" i="1" spc="-10" dirty="0">
                <a:latin typeface="Calibri"/>
                <a:cs typeface="Calibri"/>
              </a:rPr>
              <a:t>A</a:t>
            </a:r>
            <a:r>
              <a:rPr sz="2400" spc="-10" dirty="0">
                <a:latin typeface="Calibri"/>
                <a:cs typeface="Calibri"/>
              </a:rPr>
              <a:t>)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85"/>
              </a:spcBef>
            </a:pPr>
            <a:r>
              <a:rPr sz="2400" spc="-5" dirty="0">
                <a:latin typeface="Calibri"/>
                <a:cs typeface="Calibri"/>
              </a:rPr>
              <a:t>2. </a:t>
            </a:r>
            <a:r>
              <a:rPr sz="2400" i="1" dirty="0">
                <a:latin typeface="Calibri"/>
                <a:cs typeface="Calibri"/>
              </a:rPr>
              <a:t>A </a:t>
            </a:r>
            <a:r>
              <a:rPr sz="2400" dirty="0">
                <a:latin typeface="Calibri"/>
                <a:cs typeface="Calibri"/>
              </a:rPr>
              <a:t>:= </a:t>
            </a:r>
            <a:r>
              <a:rPr sz="2400" i="1" dirty="0">
                <a:latin typeface="Calibri"/>
                <a:cs typeface="Calibri"/>
              </a:rPr>
              <a:t>A –</a:t>
            </a:r>
            <a:r>
              <a:rPr sz="2400" i="1" spc="-2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50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85"/>
              </a:spcBef>
            </a:pPr>
            <a:r>
              <a:rPr sz="2400" spc="-5" dirty="0">
                <a:latin typeface="Calibri"/>
                <a:cs typeface="Calibri"/>
              </a:rPr>
              <a:t>3.</a:t>
            </a:r>
            <a:r>
              <a:rPr sz="2400" spc="-114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write</a:t>
            </a:r>
            <a:r>
              <a:rPr sz="2400" spc="-10" dirty="0">
                <a:latin typeface="Calibri"/>
                <a:cs typeface="Calibri"/>
              </a:rPr>
              <a:t>(</a:t>
            </a:r>
            <a:r>
              <a:rPr sz="2400" i="1" spc="-10" dirty="0">
                <a:latin typeface="Calibri"/>
                <a:cs typeface="Calibri"/>
              </a:rPr>
              <a:t>A</a:t>
            </a:r>
            <a:r>
              <a:rPr sz="2400" spc="-10" dirty="0">
                <a:latin typeface="Calibri"/>
                <a:cs typeface="Calibri"/>
              </a:rPr>
              <a:t>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8739" y="3021684"/>
            <a:ext cx="8313420" cy="3172460"/>
          </a:xfrm>
          <a:prstGeom prst="rect">
            <a:avLst/>
          </a:prstGeom>
        </p:spPr>
        <p:txBody>
          <a:bodyPr vert="horz" wrap="square" lIns="0" tIns="49530" rIns="0" bIns="0" rtlCol="0">
            <a:spAutoFit/>
          </a:bodyPr>
          <a:lstStyle/>
          <a:p>
            <a:pPr marL="3350895">
              <a:lnSpc>
                <a:spcPct val="100000"/>
              </a:lnSpc>
              <a:spcBef>
                <a:spcPts val="390"/>
              </a:spcBef>
            </a:pPr>
            <a:r>
              <a:rPr sz="2400" spc="-5" dirty="0">
                <a:latin typeface="Calibri"/>
                <a:cs typeface="Calibri"/>
              </a:rPr>
              <a:t>read(A), read(B),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print(A+B)</a:t>
            </a:r>
            <a:endParaRPr sz="2400">
              <a:latin typeface="Calibri"/>
              <a:cs typeface="Calibri"/>
            </a:endParaRPr>
          </a:p>
          <a:p>
            <a:pPr marL="469900">
              <a:lnSpc>
                <a:spcPct val="100000"/>
              </a:lnSpc>
              <a:spcBef>
                <a:spcPts val="285"/>
              </a:spcBef>
            </a:pPr>
            <a:r>
              <a:rPr sz="2400" spc="-5" dirty="0">
                <a:latin typeface="Calibri"/>
                <a:cs typeface="Calibri"/>
              </a:rPr>
              <a:t>4.</a:t>
            </a:r>
            <a:r>
              <a:rPr sz="2400" spc="-110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read</a:t>
            </a:r>
            <a:r>
              <a:rPr sz="2400" spc="-10" dirty="0">
                <a:latin typeface="Calibri"/>
                <a:cs typeface="Calibri"/>
              </a:rPr>
              <a:t>(</a:t>
            </a:r>
            <a:r>
              <a:rPr sz="2400" i="1" spc="-10" dirty="0">
                <a:latin typeface="Calibri"/>
                <a:cs typeface="Calibri"/>
              </a:rPr>
              <a:t>B</a:t>
            </a:r>
            <a:r>
              <a:rPr sz="2400" spc="-10" dirty="0">
                <a:latin typeface="Calibri"/>
                <a:cs typeface="Calibri"/>
              </a:rPr>
              <a:t>)</a:t>
            </a:r>
            <a:endParaRPr sz="2400">
              <a:latin typeface="Calibri"/>
              <a:cs typeface="Calibri"/>
            </a:endParaRPr>
          </a:p>
          <a:p>
            <a:pPr marL="469900">
              <a:lnSpc>
                <a:spcPct val="100000"/>
              </a:lnSpc>
              <a:spcBef>
                <a:spcPts val="285"/>
              </a:spcBef>
            </a:pPr>
            <a:r>
              <a:rPr sz="2400" spc="-5" dirty="0">
                <a:latin typeface="Calibri"/>
                <a:cs typeface="Calibri"/>
              </a:rPr>
              <a:t>5. </a:t>
            </a:r>
            <a:r>
              <a:rPr sz="2400" i="1" dirty="0">
                <a:latin typeface="Calibri"/>
                <a:cs typeface="Calibri"/>
              </a:rPr>
              <a:t>B </a:t>
            </a:r>
            <a:r>
              <a:rPr sz="2400" dirty="0">
                <a:latin typeface="Calibri"/>
                <a:cs typeface="Calibri"/>
              </a:rPr>
              <a:t>:= </a:t>
            </a:r>
            <a:r>
              <a:rPr sz="2400" i="1" dirty="0">
                <a:latin typeface="Calibri"/>
                <a:cs typeface="Calibri"/>
              </a:rPr>
              <a:t>B +</a:t>
            </a:r>
            <a:r>
              <a:rPr sz="2400" i="1" spc="-15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50</a:t>
            </a:r>
            <a:endParaRPr sz="2400">
              <a:latin typeface="Calibri"/>
              <a:cs typeface="Calibri"/>
            </a:endParaRPr>
          </a:p>
          <a:p>
            <a:pPr marL="469900">
              <a:lnSpc>
                <a:spcPct val="100000"/>
              </a:lnSpc>
              <a:spcBef>
                <a:spcPts val="285"/>
              </a:spcBef>
            </a:pPr>
            <a:r>
              <a:rPr sz="2400" spc="-5" dirty="0">
                <a:latin typeface="Calibri"/>
                <a:cs typeface="Calibri"/>
              </a:rPr>
              <a:t>6.</a:t>
            </a:r>
            <a:r>
              <a:rPr sz="2400" spc="-110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write</a:t>
            </a:r>
            <a:r>
              <a:rPr sz="2400" spc="-10" dirty="0">
                <a:latin typeface="Calibri"/>
                <a:cs typeface="Calibri"/>
              </a:rPr>
              <a:t>(</a:t>
            </a:r>
            <a:r>
              <a:rPr sz="2400" i="1" spc="-10" dirty="0">
                <a:latin typeface="Calibri"/>
                <a:cs typeface="Calibri"/>
              </a:rPr>
              <a:t>B</a:t>
            </a:r>
            <a:endParaRPr sz="24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28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spc="-10" dirty="0">
                <a:latin typeface="Calibri"/>
                <a:cs typeface="Calibri"/>
              </a:rPr>
              <a:t>Isolation can </a:t>
            </a:r>
            <a:r>
              <a:rPr sz="2400" spc="-5" dirty="0">
                <a:latin typeface="Calibri"/>
                <a:cs typeface="Calibri"/>
              </a:rPr>
              <a:t>be ensured </a:t>
            </a:r>
            <a:r>
              <a:rPr sz="2400" dirty="0">
                <a:latin typeface="Calibri"/>
                <a:cs typeface="Calibri"/>
              </a:rPr>
              <a:t>trivially </a:t>
            </a:r>
            <a:r>
              <a:rPr sz="2400" spc="-10" dirty="0">
                <a:latin typeface="Calibri"/>
                <a:cs typeface="Calibri"/>
              </a:rPr>
              <a:t>by </a:t>
            </a:r>
            <a:r>
              <a:rPr sz="2400" dirty="0">
                <a:latin typeface="Calibri"/>
                <a:cs typeface="Calibri"/>
              </a:rPr>
              <a:t>running </a:t>
            </a:r>
            <a:r>
              <a:rPr sz="2400" spc="-5" dirty="0">
                <a:latin typeface="Calibri"/>
                <a:cs typeface="Calibri"/>
              </a:rPr>
              <a:t>transactions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000099"/>
                </a:solidFill>
                <a:latin typeface="Calibri"/>
                <a:cs typeface="Calibri"/>
              </a:rPr>
              <a:t>serially</a:t>
            </a:r>
            <a:endParaRPr sz="2400">
              <a:latin typeface="Calibri"/>
              <a:cs typeface="Calibri"/>
            </a:endParaRPr>
          </a:p>
          <a:p>
            <a:pPr marL="469900">
              <a:lnSpc>
                <a:spcPct val="100000"/>
              </a:lnSpc>
              <a:spcBef>
                <a:spcPts val="290"/>
              </a:spcBef>
              <a:tabLst>
                <a:tab pos="824865" algn="l"/>
              </a:tabLst>
            </a:pPr>
            <a:r>
              <a:rPr sz="2400" dirty="0">
                <a:latin typeface="Arial"/>
                <a:cs typeface="Arial"/>
              </a:rPr>
              <a:t>–	</a:t>
            </a:r>
            <a:r>
              <a:rPr sz="2400" spc="-10" dirty="0">
                <a:latin typeface="Calibri"/>
                <a:cs typeface="Calibri"/>
              </a:rPr>
              <a:t>that </a:t>
            </a:r>
            <a:r>
              <a:rPr sz="2400" dirty="0">
                <a:latin typeface="Calibri"/>
                <a:cs typeface="Calibri"/>
              </a:rPr>
              <a:t>is, </a:t>
            </a:r>
            <a:r>
              <a:rPr sz="2400" spc="-10" dirty="0">
                <a:latin typeface="Calibri"/>
                <a:cs typeface="Calibri"/>
              </a:rPr>
              <a:t>one after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45" dirty="0">
                <a:latin typeface="Calibri"/>
                <a:cs typeface="Calibri"/>
              </a:rPr>
              <a:t>other.</a:t>
            </a:r>
            <a:endParaRPr sz="2400">
              <a:latin typeface="Calibri"/>
              <a:cs typeface="Calibri"/>
            </a:endParaRPr>
          </a:p>
          <a:p>
            <a:pPr marL="355600" marR="734060" indent="-342900">
              <a:lnSpc>
                <a:spcPts val="2590"/>
              </a:lnSpc>
              <a:spcBef>
                <a:spcPts val="61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spc="-35" dirty="0">
                <a:latin typeface="Calibri"/>
                <a:cs typeface="Calibri"/>
              </a:rPr>
              <a:t>However, </a:t>
            </a:r>
            <a:r>
              <a:rPr sz="2400" spc="-15" dirty="0">
                <a:latin typeface="Calibri"/>
                <a:cs typeface="Calibri"/>
              </a:rPr>
              <a:t>executing </a:t>
            </a:r>
            <a:r>
              <a:rPr sz="2400" dirty="0">
                <a:latin typeface="Calibri"/>
                <a:cs typeface="Calibri"/>
              </a:rPr>
              <a:t>multiple </a:t>
            </a:r>
            <a:r>
              <a:rPr sz="2400" spc="-5" dirty="0">
                <a:latin typeface="Calibri"/>
                <a:cs typeface="Calibri"/>
              </a:rPr>
              <a:t>transactions </a:t>
            </a:r>
            <a:r>
              <a:rPr sz="2400" spc="-10" dirty="0">
                <a:latin typeface="Calibri"/>
                <a:cs typeface="Calibri"/>
              </a:rPr>
              <a:t>concurrently </a:t>
            </a:r>
            <a:r>
              <a:rPr sz="2400" spc="-5" dirty="0">
                <a:latin typeface="Calibri"/>
                <a:cs typeface="Calibri"/>
              </a:rPr>
              <a:t>has  </a:t>
            </a:r>
            <a:r>
              <a:rPr sz="2400" spc="-10" dirty="0">
                <a:latin typeface="Calibri"/>
                <a:cs typeface="Calibri"/>
              </a:rPr>
              <a:t>significant benefits, </a:t>
            </a:r>
            <a:r>
              <a:rPr sz="2400" spc="-5" dirty="0">
                <a:latin typeface="Calibri"/>
                <a:cs typeface="Calibri"/>
              </a:rPr>
              <a:t>as </a:t>
            </a:r>
            <a:r>
              <a:rPr sz="2400" spc="-15" dirty="0">
                <a:latin typeface="Calibri"/>
                <a:cs typeface="Calibri"/>
              </a:rPr>
              <a:t>we </a:t>
            </a:r>
            <a:r>
              <a:rPr sz="2400" dirty="0">
                <a:latin typeface="Calibri"/>
                <a:cs typeface="Calibri"/>
              </a:rPr>
              <a:t>will </a:t>
            </a:r>
            <a:r>
              <a:rPr sz="2400" spc="-5" dirty="0">
                <a:latin typeface="Calibri"/>
                <a:cs typeface="Calibri"/>
              </a:rPr>
              <a:t>see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0" dirty="0">
                <a:latin typeface="Calibri"/>
                <a:cs typeface="Calibri"/>
              </a:rPr>
              <a:t>later.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316226" y="1596796"/>
            <a:ext cx="3902710" cy="5600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185"/>
              </a:lnSpc>
            </a:pPr>
            <a:r>
              <a:rPr sz="4400" spc="-35" dirty="0">
                <a:latin typeface="Calibri"/>
                <a:cs typeface="Calibri"/>
              </a:rPr>
              <a:t>Transaction</a:t>
            </a:r>
            <a:r>
              <a:rPr sz="4400" spc="-55" dirty="0">
                <a:latin typeface="Calibri"/>
                <a:cs typeface="Calibri"/>
              </a:rPr>
              <a:t> </a:t>
            </a:r>
            <a:r>
              <a:rPr sz="4400" spc="-30" dirty="0">
                <a:latin typeface="Calibri"/>
                <a:cs typeface="Calibri"/>
              </a:rPr>
              <a:t>State</a:t>
            </a:r>
            <a:endParaRPr sz="44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61" y="761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61" y="761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ln w="25908">
            <a:solidFill>
              <a:srgbClr val="385D8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78739" y="2720720"/>
            <a:ext cx="8465820" cy="1366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800" spc="-5" dirty="0">
                <a:solidFill>
                  <a:srgbClr val="FFFFFF"/>
                </a:solidFill>
                <a:latin typeface="Gabriola"/>
                <a:cs typeface="Gabriola"/>
              </a:rPr>
              <a:t>TRANSACTION</a:t>
            </a:r>
            <a:r>
              <a:rPr sz="8800" spc="35" dirty="0">
                <a:solidFill>
                  <a:srgbClr val="FFFFFF"/>
                </a:solidFill>
                <a:latin typeface="Gabriola"/>
                <a:cs typeface="Gabriola"/>
              </a:rPr>
              <a:t> </a:t>
            </a:r>
            <a:r>
              <a:rPr sz="8800" spc="-5" dirty="0">
                <a:solidFill>
                  <a:srgbClr val="FFFFFF"/>
                </a:solidFill>
                <a:latin typeface="Gabriola"/>
                <a:cs typeface="Gabriola"/>
              </a:rPr>
              <a:t>STATES</a:t>
            </a:r>
            <a:endParaRPr sz="8800">
              <a:latin typeface="Gabriola"/>
              <a:cs typeface="Gabriol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85800" y="304800"/>
            <a:ext cx="7563611" cy="5943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5940" y="241503"/>
            <a:ext cx="7105015" cy="5659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2400" b="1" spc="-5" dirty="0">
                <a:solidFill>
                  <a:srgbClr val="000099"/>
                </a:solidFill>
                <a:latin typeface="Calibri"/>
                <a:cs typeface="Calibri"/>
              </a:rPr>
              <a:t>Active </a:t>
            </a:r>
            <a:r>
              <a:rPr sz="2400" dirty="0">
                <a:latin typeface="Calibri"/>
                <a:cs typeface="Calibri"/>
              </a:rPr>
              <a:t>– the initial </a:t>
            </a:r>
            <a:r>
              <a:rPr sz="2400" spc="-20" dirty="0">
                <a:latin typeface="Calibri"/>
                <a:cs typeface="Calibri"/>
              </a:rPr>
              <a:t>state; </a:t>
            </a:r>
            <a:r>
              <a:rPr sz="2400" dirty="0">
                <a:latin typeface="Calibri"/>
                <a:cs typeface="Calibri"/>
              </a:rPr>
              <a:t>the </a:t>
            </a:r>
            <a:r>
              <a:rPr sz="2400" spc="-10" dirty="0">
                <a:latin typeface="Calibri"/>
                <a:cs typeface="Calibri"/>
              </a:rPr>
              <a:t>transaction </a:t>
            </a:r>
            <a:r>
              <a:rPr sz="2400" spc="-25" dirty="0">
                <a:latin typeface="Calibri"/>
                <a:cs typeface="Calibri"/>
              </a:rPr>
              <a:t>stays </a:t>
            </a:r>
            <a:r>
              <a:rPr sz="2400" dirty="0">
                <a:latin typeface="Calibri"/>
                <a:cs typeface="Calibri"/>
              </a:rPr>
              <a:t>in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this</a:t>
            </a:r>
            <a:endParaRPr sz="2400">
              <a:latin typeface="Calibri"/>
              <a:cs typeface="Calibri"/>
            </a:endParaRPr>
          </a:p>
          <a:p>
            <a:pPr marL="355600">
              <a:lnSpc>
                <a:spcPct val="100000"/>
              </a:lnSpc>
            </a:pPr>
            <a:r>
              <a:rPr sz="2400" spc="-25" dirty="0">
                <a:latin typeface="Calibri"/>
                <a:cs typeface="Calibri"/>
              </a:rPr>
              <a:t>state </a:t>
            </a:r>
            <a:r>
              <a:rPr sz="2400" dirty="0">
                <a:latin typeface="Calibri"/>
                <a:cs typeface="Calibri"/>
              </a:rPr>
              <a:t>while it is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executing</a:t>
            </a:r>
            <a:endParaRPr sz="2400">
              <a:latin typeface="Calibri"/>
              <a:cs typeface="Calibri"/>
            </a:endParaRPr>
          </a:p>
          <a:p>
            <a:pPr marL="355600" marR="454659" indent="-342900">
              <a:lnSpc>
                <a:spcPct val="100000"/>
              </a:lnSpc>
              <a:spcBef>
                <a:spcPts val="575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2400" b="1" spc="-10" dirty="0">
                <a:solidFill>
                  <a:srgbClr val="000099"/>
                </a:solidFill>
                <a:latin typeface="Calibri"/>
                <a:cs typeface="Calibri"/>
              </a:rPr>
              <a:t>Partially committed </a:t>
            </a:r>
            <a:r>
              <a:rPr sz="2400" dirty="0">
                <a:latin typeface="Calibri"/>
                <a:cs typeface="Calibri"/>
              </a:rPr>
              <a:t>– </a:t>
            </a:r>
            <a:r>
              <a:rPr sz="2400" spc="-10" dirty="0">
                <a:latin typeface="Calibri"/>
                <a:cs typeface="Calibri"/>
              </a:rPr>
              <a:t>after </a:t>
            </a:r>
            <a:r>
              <a:rPr sz="2400" dirty="0">
                <a:latin typeface="Calibri"/>
                <a:cs typeface="Calibri"/>
              </a:rPr>
              <a:t>the </a:t>
            </a:r>
            <a:r>
              <a:rPr sz="2400" spc="-5" dirty="0">
                <a:latin typeface="Calibri"/>
                <a:cs typeface="Calibri"/>
              </a:rPr>
              <a:t>final </a:t>
            </a:r>
            <a:r>
              <a:rPr sz="2400" spc="-15" dirty="0">
                <a:latin typeface="Calibri"/>
                <a:cs typeface="Calibri"/>
              </a:rPr>
              <a:t>statement </a:t>
            </a:r>
            <a:r>
              <a:rPr sz="2400" spc="-5" dirty="0">
                <a:latin typeface="Calibri"/>
                <a:cs typeface="Calibri"/>
              </a:rPr>
              <a:t>has  been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executed.</a:t>
            </a:r>
            <a:endParaRPr sz="2400">
              <a:latin typeface="Calibri"/>
              <a:cs typeface="Calibri"/>
            </a:endParaRPr>
          </a:p>
          <a:p>
            <a:pPr marL="355600" marR="54610" indent="-342900">
              <a:lnSpc>
                <a:spcPct val="100000"/>
              </a:lnSpc>
              <a:spcBef>
                <a:spcPts val="575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2400" b="1" spc="-10" dirty="0">
                <a:solidFill>
                  <a:srgbClr val="000099"/>
                </a:solidFill>
                <a:latin typeface="Calibri"/>
                <a:cs typeface="Calibri"/>
              </a:rPr>
              <a:t>Failed </a:t>
            </a:r>
            <a:r>
              <a:rPr sz="2400" b="1" spc="-5" dirty="0">
                <a:latin typeface="Calibri"/>
                <a:cs typeface="Calibri"/>
              </a:rPr>
              <a:t>-- </a:t>
            </a:r>
            <a:r>
              <a:rPr sz="2400" spc="-10" dirty="0">
                <a:latin typeface="Calibri"/>
                <a:cs typeface="Calibri"/>
              </a:rPr>
              <a:t>after </a:t>
            </a:r>
            <a:r>
              <a:rPr sz="2400" dirty="0">
                <a:latin typeface="Calibri"/>
                <a:cs typeface="Calibri"/>
              </a:rPr>
              <a:t>the </a:t>
            </a:r>
            <a:r>
              <a:rPr sz="2400" spc="-10" dirty="0">
                <a:latin typeface="Calibri"/>
                <a:cs typeface="Calibri"/>
              </a:rPr>
              <a:t>discovery </a:t>
            </a:r>
            <a:r>
              <a:rPr sz="2400" spc="-5" dirty="0">
                <a:latin typeface="Calibri"/>
                <a:cs typeface="Calibri"/>
              </a:rPr>
              <a:t>that normal </a:t>
            </a:r>
            <a:r>
              <a:rPr sz="2400" spc="-15" dirty="0">
                <a:latin typeface="Calibri"/>
                <a:cs typeface="Calibri"/>
              </a:rPr>
              <a:t>execution </a:t>
            </a:r>
            <a:r>
              <a:rPr sz="2400" spc="-10" dirty="0">
                <a:latin typeface="Calibri"/>
                <a:cs typeface="Calibri"/>
              </a:rPr>
              <a:t>can  </a:t>
            </a:r>
            <a:r>
              <a:rPr sz="2400" spc="-5" dirty="0">
                <a:latin typeface="Calibri"/>
                <a:cs typeface="Calibri"/>
              </a:rPr>
              <a:t>no longer </a:t>
            </a:r>
            <a:r>
              <a:rPr sz="2400" spc="-10" dirty="0">
                <a:latin typeface="Calibri"/>
                <a:cs typeface="Calibri"/>
              </a:rPr>
              <a:t>proceed.</a:t>
            </a:r>
            <a:endParaRPr sz="2400">
              <a:latin typeface="Calibri"/>
              <a:cs typeface="Calibri"/>
            </a:endParaRPr>
          </a:p>
          <a:p>
            <a:pPr marL="355600" marR="5080" indent="-342900">
              <a:lnSpc>
                <a:spcPct val="100000"/>
              </a:lnSpc>
              <a:spcBef>
                <a:spcPts val="570"/>
              </a:spcBef>
              <a:buFont typeface="Arial"/>
              <a:buChar char="•"/>
              <a:tabLst>
                <a:tab pos="355600" algn="l"/>
                <a:tab pos="356235" algn="l"/>
                <a:tab pos="2767965" algn="l"/>
              </a:tabLst>
            </a:pPr>
            <a:r>
              <a:rPr sz="2400" b="1" spc="-10" dirty="0">
                <a:solidFill>
                  <a:srgbClr val="000099"/>
                </a:solidFill>
                <a:latin typeface="Calibri"/>
                <a:cs typeface="Calibri"/>
              </a:rPr>
              <a:t>Aborted </a:t>
            </a:r>
            <a:r>
              <a:rPr sz="2400" dirty="0">
                <a:latin typeface="Calibri"/>
                <a:cs typeface="Calibri"/>
              </a:rPr>
              <a:t>– </a:t>
            </a:r>
            <a:r>
              <a:rPr sz="2400" spc="-10" dirty="0">
                <a:latin typeface="Calibri"/>
                <a:cs typeface="Calibri"/>
              </a:rPr>
              <a:t>after </a:t>
            </a:r>
            <a:r>
              <a:rPr sz="2400" dirty="0">
                <a:latin typeface="Calibri"/>
                <a:cs typeface="Calibri"/>
              </a:rPr>
              <a:t>the </a:t>
            </a:r>
            <a:r>
              <a:rPr sz="2400" spc="-5" dirty="0">
                <a:latin typeface="Calibri"/>
                <a:cs typeface="Calibri"/>
              </a:rPr>
              <a:t>transaction has been </a:t>
            </a:r>
            <a:r>
              <a:rPr sz="2400" spc="-10" dirty="0">
                <a:latin typeface="Calibri"/>
                <a:cs typeface="Calibri"/>
              </a:rPr>
              <a:t>rolled </a:t>
            </a:r>
            <a:r>
              <a:rPr sz="2400" spc="-5" dirty="0">
                <a:latin typeface="Calibri"/>
                <a:cs typeface="Calibri"/>
              </a:rPr>
              <a:t>back  and </a:t>
            </a:r>
            <a:r>
              <a:rPr sz="2400" dirty="0">
                <a:latin typeface="Calibri"/>
                <a:cs typeface="Calibri"/>
              </a:rPr>
              <a:t>the </a:t>
            </a:r>
            <a:r>
              <a:rPr sz="2400" spc="-10" dirty="0">
                <a:latin typeface="Calibri"/>
                <a:cs typeface="Calibri"/>
              </a:rPr>
              <a:t>database </a:t>
            </a:r>
            <a:r>
              <a:rPr sz="2400" spc="-20" dirty="0">
                <a:latin typeface="Calibri"/>
                <a:cs typeface="Calibri"/>
              </a:rPr>
              <a:t>restored </a:t>
            </a:r>
            <a:r>
              <a:rPr sz="2400" spc="-15" dirty="0">
                <a:latin typeface="Calibri"/>
                <a:cs typeface="Calibri"/>
              </a:rPr>
              <a:t>to </a:t>
            </a:r>
            <a:r>
              <a:rPr sz="2400" dirty="0">
                <a:latin typeface="Calibri"/>
                <a:cs typeface="Calibri"/>
              </a:rPr>
              <a:t>its </a:t>
            </a:r>
            <a:r>
              <a:rPr sz="2400" spc="-25" dirty="0">
                <a:latin typeface="Calibri"/>
                <a:cs typeface="Calibri"/>
              </a:rPr>
              <a:t>state </a:t>
            </a:r>
            <a:r>
              <a:rPr sz="2400" spc="-5" dirty="0">
                <a:latin typeface="Calibri"/>
                <a:cs typeface="Calibri"/>
              </a:rPr>
              <a:t>prior </a:t>
            </a:r>
            <a:r>
              <a:rPr sz="2400" spc="-15" dirty="0">
                <a:latin typeface="Calibri"/>
                <a:cs typeface="Calibri"/>
              </a:rPr>
              <a:t>to </a:t>
            </a:r>
            <a:r>
              <a:rPr sz="2400" dirty="0">
                <a:latin typeface="Calibri"/>
                <a:cs typeface="Calibri"/>
              </a:rPr>
              <a:t>the </a:t>
            </a:r>
            <a:r>
              <a:rPr sz="2400" spc="-15" dirty="0">
                <a:latin typeface="Calibri"/>
                <a:cs typeface="Calibri"/>
              </a:rPr>
              <a:t>start  </a:t>
            </a:r>
            <a:r>
              <a:rPr sz="2400" spc="-5" dirty="0">
                <a:latin typeface="Calibri"/>
                <a:cs typeface="Calibri"/>
              </a:rPr>
              <a:t>of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transaction.	</a:t>
            </a:r>
            <a:r>
              <a:rPr sz="2400" spc="-45" dirty="0">
                <a:latin typeface="Calibri"/>
                <a:cs typeface="Calibri"/>
              </a:rPr>
              <a:t>Two </a:t>
            </a:r>
            <a:r>
              <a:rPr sz="2400" spc="-5" dirty="0">
                <a:latin typeface="Calibri"/>
                <a:cs typeface="Calibri"/>
              </a:rPr>
              <a:t>options </a:t>
            </a:r>
            <a:r>
              <a:rPr sz="2400" spc="-10" dirty="0">
                <a:latin typeface="Calibri"/>
                <a:cs typeface="Calibri"/>
              </a:rPr>
              <a:t>after </a:t>
            </a:r>
            <a:r>
              <a:rPr sz="2400" dirty="0">
                <a:latin typeface="Calibri"/>
                <a:cs typeface="Calibri"/>
              </a:rPr>
              <a:t>it </a:t>
            </a:r>
            <a:r>
              <a:rPr sz="2400" spc="-5" dirty="0">
                <a:latin typeface="Calibri"/>
                <a:cs typeface="Calibri"/>
              </a:rPr>
              <a:t>has been  aborted:</a:t>
            </a:r>
            <a:endParaRPr sz="2400">
              <a:latin typeface="Calibri"/>
              <a:cs typeface="Calibri"/>
            </a:endParaRPr>
          </a:p>
          <a:p>
            <a:pPr marL="756285" lvl="1" indent="-286385">
              <a:lnSpc>
                <a:spcPct val="100000"/>
              </a:lnSpc>
              <a:spcBef>
                <a:spcPts val="570"/>
              </a:spcBef>
              <a:buFont typeface="Arial"/>
              <a:buChar char="–"/>
              <a:tabLst>
                <a:tab pos="756920" algn="l"/>
              </a:tabLst>
            </a:pPr>
            <a:r>
              <a:rPr sz="2400" spc="-15" dirty="0">
                <a:latin typeface="Calibri"/>
                <a:cs typeface="Calibri"/>
              </a:rPr>
              <a:t>restart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transaction</a:t>
            </a:r>
            <a:endParaRPr sz="2400">
              <a:latin typeface="Calibri"/>
              <a:cs typeface="Calibri"/>
            </a:endParaRPr>
          </a:p>
          <a:p>
            <a:pPr marL="1224280" lvl="2" indent="-297180">
              <a:lnSpc>
                <a:spcPct val="100000"/>
              </a:lnSpc>
              <a:spcBef>
                <a:spcPts val="570"/>
              </a:spcBef>
              <a:buFont typeface="Arial"/>
              <a:buChar char="•"/>
              <a:tabLst>
                <a:tab pos="1224280" algn="l"/>
                <a:tab pos="1224915" algn="l"/>
              </a:tabLst>
            </a:pPr>
            <a:r>
              <a:rPr sz="2400" spc="-10" dirty="0">
                <a:latin typeface="Calibri"/>
                <a:cs typeface="Calibri"/>
              </a:rPr>
              <a:t>can </a:t>
            </a:r>
            <a:r>
              <a:rPr sz="2400" spc="-5" dirty="0">
                <a:latin typeface="Calibri"/>
                <a:cs typeface="Calibri"/>
              </a:rPr>
              <a:t>be done only </a:t>
            </a:r>
            <a:r>
              <a:rPr sz="2400" dirty="0">
                <a:latin typeface="Calibri"/>
                <a:cs typeface="Calibri"/>
              </a:rPr>
              <a:t>if </a:t>
            </a:r>
            <a:r>
              <a:rPr sz="2400" spc="-5" dirty="0">
                <a:latin typeface="Calibri"/>
                <a:cs typeface="Calibri"/>
              </a:rPr>
              <a:t>no </a:t>
            </a:r>
            <a:r>
              <a:rPr sz="2400" spc="-10" dirty="0">
                <a:latin typeface="Calibri"/>
                <a:cs typeface="Calibri"/>
              </a:rPr>
              <a:t>internal </a:t>
            </a:r>
            <a:r>
              <a:rPr sz="2400" spc="-5" dirty="0">
                <a:latin typeface="Calibri"/>
                <a:cs typeface="Calibri"/>
              </a:rPr>
              <a:t>logical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error</a:t>
            </a:r>
            <a:endParaRPr sz="2400">
              <a:latin typeface="Calibri"/>
              <a:cs typeface="Calibri"/>
            </a:endParaRPr>
          </a:p>
          <a:p>
            <a:pPr marL="756285" lvl="1" indent="-286385">
              <a:lnSpc>
                <a:spcPct val="100000"/>
              </a:lnSpc>
              <a:spcBef>
                <a:spcPts val="575"/>
              </a:spcBef>
              <a:buFont typeface="Arial"/>
              <a:buChar char="–"/>
              <a:tabLst>
                <a:tab pos="756920" algn="l"/>
              </a:tabLst>
            </a:pPr>
            <a:r>
              <a:rPr sz="2400" dirty="0">
                <a:latin typeface="Calibri"/>
                <a:cs typeface="Calibri"/>
              </a:rPr>
              <a:t>kill the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transaction</a:t>
            </a:r>
            <a:endParaRPr sz="24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575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2400" b="1" spc="-10" dirty="0">
                <a:solidFill>
                  <a:srgbClr val="000099"/>
                </a:solidFill>
                <a:latin typeface="Calibri"/>
                <a:cs typeface="Calibri"/>
              </a:rPr>
              <a:t>Committed </a:t>
            </a:r>
            <a:r>
              <a:rPr sz="2400" dirty="0">
                <a:latin typeface="Calibri"/>
                <a:cs typeface="Calibri"/>
              </a:rPr>
              <a:t>– </a:t>
            </a:r>
            <a:r>
              <a:rPr sz="2400" spc="-10" dirty="0">
                <a:latin typeface="Calibri"/>
                <a:cs typeface="Calibri"/>
              </a:rPr>
              <a:t>after successful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completion.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739" y="187197"/>
            <a:ext cx="514032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10" dirty="0">
                <a:solidFill>
                  <a:srgbClr val="00AFEF"/>
                </a:solidFill>
              </a:rPr>
              <a:t>Concurrent</a:t>
            </a:r>
            <a:r>
              <a:rPr sz="4400" spc="-60" dirty="0">
                <a:solidFill>
                  <a:srgbClr val="00AFEF"/>
                </a:solidFill>
              </a:rPr>
              <a:t> </a:t>
            </a:r>
            <a:r>
              <a:rPr sz="4400" spc="-15" dirty="0">
                <a:solidFill>
                  <a:srgbClr val="00AFEF"/>
                </a:solidFill>
              </a:rPr>
              <a:t>Executions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459740" y="1069594"/>
            <a:ext cx="8567420" cy="5218430"/>
          </a:xfrm>
          <a:prstGeom prst="rect">
            <a:avLst/>
          </a:prstGeom>
        </p:spPr>
        <p:txBody>
          <a:bodyPr vert="horz" wrap="square" lIns="0" tIns="64135" rIns="0" bIns="0" rtlCol="0">
            <a:spAutoFit/>
          </a:bodyPr>
          <a:lstStyle/>
          <a:p>
            <a:pPr marL="355600" marR="1372870" indent="-342900">
              <a:lnSpc>
                <a:spcPts val="3240"/>
              </a:lnSpc>
              <a:spcBef>
                <a:spcPts val="505"/>
              </a:spcBef>
              <a:buFont typeface="Arial"/>
              <a:buChar char="•"/>
              <a:tabLst>
                <a:tab pos="355600" algn="l"/>
                <a:tab pos="356235" algn="l"/>
                <a:tab pos="4711700" algn="l"/>
              </a:tabLst>
            </a:pPr>
            <a:r>
              <a:rPr sz="3000" spc="-5" dirty="0">
                <a:latin typeface="Calibri"/>
                <a:cs typeface="Calibri"/>
              </a:rPr>
              <a:t>Multiple </a:t>
            </a:r>
            <a:r>
              <a:rPr sz="3000" spc="-10" dirty="0">
                <a:latin typeface="Calibri"/>
                <a:cs typeface="Calibri"/>
              </a:rPr>
              <a:t>transactions </a:t>
            </a:r>
            <a:r>
              <a:rPr sz="3000" spc="-15" dirty="0">
                <a:latin typeface="Calibri"/>
                <a:cs typeface="Calibri"/>
              </a:rPr>
              <a:t>are </a:t>
            </a:r>
            <a:r>
              <a:rPr sz="3000" spc="-10" dirty="0">
                <a:latin typeface="Calibri"/>
                <a:cs typeface="Calibri"/>
              </a:rPr>
              <a:t>allowed to </a:t>
            </a:r>
            <a:r>
              <a:rPr sz="3000" dirty="0">
                <a:latin typeface="Calibri"/>
                <a:cs typeface="Calibri"/>
              </a:rPr>
              <a:t>run  </a:t>
            </a:r>
            <a:r>
              <a:rPr sz="3000" spc="-15" dirty="0">
                <a:latin typeface="Calibri"/>
                <a:cs typeface="Calibri"/>
              </a:rPr>
              <a:t>concurrently </a:t>
            </a:r>
            <a:r>
              <a:rPr sz="3000" dirty="0">
                <a:latin typeface="Calibri"/>
                <a:cs typeface="Calibri"/>
              </a:rPr>
              <a:t>in</a:t>
            </a:r>
            <a:r>
              <a:rPr sz="3000" spc="25" dirty="0">
                <a:latin typeface="Calibri"/>
                <a:cs typeface="Calibri"/>
              </a:rPr>
              <a:t> </a:t>
            </a:r>
            <a:r>
              <a:rPr sz="3000" spc="-5" dirty="0">
                <a:latin typeface="Calibri"/>
                <a:cs typeface="Calibri"/>
              </a:rPr>
              <a:t>the</a:t>
            </a:r>
            <a:r>
              <a:rPr sz="3000" dirty="0">
                <a:latin typeface="Calibri"/>
                <a:cs typeface="Calibri"/>
              </a:rPr>
              <a:t> </a:t>
            </a:r>
            <a:r>
              <a:rPr sz="3000" spc="-25" dirty="0">
                <a:latin typeface="Calibri"/>
                <a:cs typeface="Calibri"/>
              </a:rPr>
              <a:t>system.	</a:t>
            </a:r>
            <a:r>
              <a:rPr sz="3000" spc="-15" dirty="0">
                <a:latin typeface="Calibri"/>
                <a:cs typeface="Calibri"/>
              </a:rPr>
              <a:t>Advantages</a:t>
            </a:r>
            <a:r>
              <a:rPr sz="3000" spc="-100" dirty="0">
                <a:latin typeface="Calibri"/>
                <a:cs typeface="Calibri"/>
              </a:rPr>
              <a:t> </a:t>
            </a:r>
            <a:r>
              <a:rPr sz="3000" spc="-15" dirty="0">
                <a:latin typeface="Calibri"/>
                <a:cs typeface="Calibri"/>
              </a:rPr>
              <a:t>are:</a:t>
            </a:r>
            <a:endParaRPr sz="3000">
              <a:latin typeface="Calibri"/>
              <a:cs typeface="Calibri"/>
            </a:endParaRPr>
          </a:p>
          <a:p>
            <a:pPr marL="756285" marR="5080" lvl="1" indent="-286385">
              <a:lnSpc>
                <a:spcPts val="2810"/>
              </a:lnSpc>
              <a:spcBef>
                <a:spcPts val="640"/>
              </a:spcBef>
              <a:buSzPct val="96153"/>
              <a:buFont typeface="Wingdings"/>
              <a:buChar char=""/>
              <a:tabLst>
                <a:tab pos="765810" algn="l"/>
              </a:tabLst>
            </a:pPr>
            <a:r>
              <a:rPr sz="2600" b="1" spc="-5" dirty="0">
                <a:solidFill>
                  <a:srgbClr val="92D050"/>
                </a:solidFill>
                <a:latin typeface="Calibri"/>
                <a:cs typeface="Calibri"/>
              </a:rPr>
              <a:t>increased processor and </a:t>
            </a:r>
            <a:r>
              <a:rPr sz="2600" b="1" dirty="0">
                <a:solidFill>
                  <a:srgbClr val="92D050"/>
                </a:solidFill>
                <a:latin typeface="Calibri"/>
                <a:cs typeface="Calibri"/>
              </a:rPr>
              <a:t>disk </a:t>
            </a:r>
            <a:r>
              <a:rPr sz="2600" b="1" spc="-10" dirty="0">
                <a:solidFill>
                  <a:srgbClr val="92D050"/>
                </a:solidFill>
                <a:latin typeface="Calibri"/>
                <a:cs typeface="Calibri"/>
              </a:rPr>
              <a:t>utilization</a:t>
            </a:r>
            <a:r>
              <a:rPr sz="2600" spc="-10" dirty="0">
                <a:latin typeface="Calibri"/>
                <a:cs typeface="Calibri"/>
              </a:rPr>
              <a:t>, </a:t>
            </a:r>
            <a:r>
              <a:rPr sz="2600" dirty="0">
                <a:latin typeface="Calibri"/>
                <a:cs typeface="Calibri"/>
              </a:rPr>
              <a:t>leading </a:t>
            </a:r>
            <a:r>
              <a:rPr sz="2600" spc="-15" dirty="0">
                <a:latin typeface="Calibri"/>
                <a:cs typeface="Calibri"/>
              </a:rPr>
              <a:t>to better  </a:t>
            </a:r>
            <a:r>
              <a:rPr sz="2600" spc="-5" dirty="0">
                <a:latin typeface="Calibri"/>
                <a:cs typeface="Calibri"/>
              </a:rPr>
              <a:t>transaction</a:t>
            </a:r>
            <a:r>
              <a:rPr sz="2600" spc="-35" dirty="0">
                <a:latin typeface="Calibri"/>
                <a:cs typeface="Calibri"/>
              </a:rPr>
              <a:t> </a:t>
            </a:r>
            <a:r>
              <a:rPr sz="2600" i="1" spc="-5" dirty="0">
                <a:latin typeface="Calibri"/>
                <a:cs typeface="Calibri"/>
              </a:rPr>
              <a:t>throughput</a:t>
            </a:r>
            <a:endParaRPr sz="2600">
              <a:latin typeface="Calibri"/>
              <a:cs typeface="Calibri"/>
            </a:endParaRPr>
          </a:p>
          <a:p>
            <a:pPr marL="1177290" lvl="2" indent="-250190">
              <a:lnSpc>
                <a:spcPts val="2510"/>
              </a:lnSpc>
              <a:spcBef>
                <a:spcPts val="250"/>
              </a:spcBef>
              <a:buSzPct val="95454"/>
              <a:buFont typeface="Wingdings"/>
              <a:buChar char=""/>
              <a:tabLst>
                <a:tab pos="1177290" algn="l"/>
              </a:tabLst>
            </a:pPr>
            <a:r>
              <a:rPr sz="2200" spc="-5" dirty="0">
                <a:latin typeface="Calibri"/>
                <a:cs typeface="Calibri"/>
              </a:rPr>
              <a:t>E.g. one </a:t>
            </a:r>
            <a:r>
              <a:rPr sz="2200" spc="-10" dirty="0">
                <a:latin typeface="Calibri"/>
                <a:cs typeface="Calibri"/>
              </a:rPr>
              <a:t>transaction </a:t>
            </a:r>
            <a:r>
              <a:rPr sz="2200" spc="-15" dirty="0">
                <a:latin typeface="Calibri"/>
                <a:cs typeface="Calibri"/>
              </a:rPr>
              <a:t>can </a:t>
            </a:r>
            <a:r>
              <a:rPr sz="2200" spc="-5" dirty="0">
                <a:latin typeface="Calibri"/>
                <a:cs typeface="Calibri"/>
              </a:rPr>
              <a:t>be using the CPU while another</a:t>
            </a:r>
            <a:r>
              <a:rPr sz="2200" spc="5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is</a:t>
            </a:r>
            <a:endParaRPr sz="2200">
              <a:latin typeface="Calibri"/>
              <a:cs typeface="Calibri"/>
            </a:endParaRPr>
          </a:p>
          <a:p>
            <a:pPr marL="1155700">
              <a:lnSpc>
                <a:spcPts val="2510"/>
              </a:lnSpc>
            </a:pPr>
            <a:r>
              <a:rPr sz="2200" spc="-10" dirty="0">
                <a:latin typeface="Calibri"/>
                <a:cs typeface="Calibri"/>
              </a:rPr>
              <a:t>reading </a:t>
            </a:r>
            <a:r>
              <a:rPr sz="2200" spc="-15" dirty="0">
                <a:latin typeface="Calibri"/>
                <a:cs typeface="Calibri"/>
              </a:rPr>
              <a:t>from </a:t>
            </a:r>
            <a:r>
              <a:rPr sz="2200" spc="-5" dirty="0">
                <a:latin typeface="Calibri"/>
                <a:cs typeface="Calibri"/>
              </a:rPr>
              <a:t>or writing </a:t>
            </a:r>
            <a:r>
              <a:rPr sz="2200" spc="-20" dirty="0">
                <a:latin typeface="Calibri"/>
                <a:cs typeface="Calibri"/>
              </a:rPr>
              <a:t>to </a:t>
            </a:r>
            <a:r>
              <a:rPr sz="2200" spc="-5" dirty="0">
                <a:latin typeface="Calibri"/>
                <a:cs typeface="Calibri"/>
              </a:rPr>
              <a:t>the</a:t>
            </a:r>
            <a:r>
              <a:rPr sz="2200" spc="3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disk</a:t>
            </a:r>
            <a:endParaRPr sz="2200">
              <a:latin typeface="Calibri"/>
              <a:cs typeface="Calibri"/>
            </a:endParaRPr>
          </a:p>
          <a:p>
            <a:pPr marL="756285" marR="462915" lvl="1" indent="-286385">
              <a:lnSpc>
                <a:spcPts val="2810"/>
              </a:lnSpc>
              <a:spcBef>
                <a:spcPts val="635"/>
              </a:spcBef>
              <a:buSzPct val="96153"/>
              <a:buFont typeface="Wingdings"/>
              <a:buChar char=""/>
              <a:tabLst>
                <a:tab pos="765810" algn="l"/>
              </a:tabLst>
            </a:pPr>
            <a:r>
              <a:rPr sz="2600" b="1" spc="-5" dirty="0">
                <a:solidFill>
                  <a:srgbClr val="92D050"/>
                </a:solidFill>
                <a:latin typeface="Calibri"/>
                <a:cs typeface="Calibri"/>
              </a:rPr>
              <a:t>reduced </a:t>
            </a:r>
            <a:r>
              <a:rPr sz="2600" b="1" spc="-25" dirty="0">
                <a:solidFill>
                  <a:srgbClr val="92D050"/>
                </a:solidFill>
                <a:latin typeface="Calibri"/>
                <a:cs typeface="Calibri"/>
              </a:rPr>
              <a:t>average </a:t>
            </a:r>
            <a:r>
              <a:rPr sz="2600" b="1" spc="-10" dirty="0">
                <a:solidFill>
                  <a:srgbClr val="92D050"/>
                </a:solidFill>
                <a:latin typeface="Calibri"/>
                <a:cs typeface="Calibri"/>
              </a:rPr>
              <a:t>response </a:t>
            </a:r>
            <a:r>
              <a:rPr sz="2600" b="1" spc="-5" dirty="0">
                <a:solidFill>
                  <a:srgbClr val="92D050"/>
                </a:solidFill>
                <a:latin typeface="Calibri"/>
                <a:cs typeface="Calibri"/>
              </a:rPr>
              <a:t>time </a:t>
            </a:r>
            <a:r>
              <a:rPr sz="2600" spc="-25" dirty="0">
                <a:latin typeface="Calibri"/>
                <a:cs typeface="Calibri"/>
              </a:rPr>
              <a:t>for </a:t>
            </a:r>
            <a:r>
              <a:rPr sz="2600" spc="-5" dirty="0">
                <a:latin typeface="Calibri"/>
                <a:cs typeface="Calibri"/>
              </a:rPr>
              <a:t>transactions: short  transactions need not </a:t>
            </a:r>
            <a:r>
              <a:rPr sz="2600" spc="-10" dirty="0">
                <a:latin typeface="Calibri"/>
                <a:cs typeface="Calibri"/>
              </a:rPr>
              <a:t>wait </a:t>
            </a:r>
            <a:r>
              <a:rPr sz="2600" spc="-5" dirty="0">
                <a:latin typeface="Calibri"/>
                <a:cs typeface="Calibri"/>
              </a:rPr>
              <a:t>behind </a:t>
            </a:r>
            <a:r>
              <a:rPr sz="2600" dirty="0">
                <a:latin typeface="Calibri"/>
                <a:cs typeface="Calibri"/>
              </a:rPr>
              <a:t>long</a:t>
            </a:r>
            <a:r>
              <a:rPr sz="2600" spc="-70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ones.</a:t>
            </a:r>
            <a:endParaRPr sz="2600">
              <a:latin typeface="Calibri"/>
              <a:cs typeface="Calibri"/>
            </a:endParaRPr>
          </a:p>
          <a:p>
            <a:pPr marL="355600" indent="-342900">
              <a:lnSpc>
                <a:spcPts val="3420"/>
              </a:lnSpc>
              <a:spcBef>
                <a:spcPts val="290"/>
              </a:spcBef>
              <a:buFont typeface="Arial"/>
              <a:buChar char="•"/>
              <a:tabLst>
                <a:tab pos="355600" algn="l"/>
                <a:tab pos="356235" algn="l"/>
                <a:tab pos="7454900" algn="l"/>
              </a:tabLst>
            </a:pPr>
            <a:r>
              <a:rPr sz="3000" b="1" spc="-10" dirty="0">
                <a:solidFill>
                  <a:srgbClr val="FF0000"/>
                </a:solidFill>
                <a:latin typeface="Calibri"/>
                <a:cs typeface="Calibri"/>
              </a:rPr>
              <a:t>Concurrency </a:t>
            </a:r>
            <a:r>
              <a:rPr sz="3000" b="1" spc="-15" dirty="0">
                <a:solidFill>
                  <a:srgbClr val="FF0000"/>
                </a:solidFill>
                <a:latin typeface="Calibri"/>
                <a:cs typeface="Calibri"/>
              </a:rPr>
              <a:t>control </a:t>
            </a:r>
            <a:r>
              <a:rPr sz="3000" b="1" dirty="0">
                <a:solidFill>
                  <a:srgbClr val="FF0000"/>
                </a:solidFill>
                <a:latin typeface="Calibri"/>
                <a:cs typeface="Calibri"/>
              </a:rPr>
              <a:t>schemes</a:t>
            </a:r>
            <a:r>
              <a:rPr sz="3000" b="1" spc="4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–</a:t>
            </a:r>
            <a:r>
              <a:rPr sz="3000" spc="5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mechanisms	</a:t>
            </a:r>
            <a:r>
              <a:rPr sz="3000" spc="-15" dirty="0">
                <a:latin typeface="Calibri"/>
                <a:cs typeface="Calibri"/>
              </a:rPr>
              <a:t>to</a:t>
            </a:r>
            <a:endParaRPr sz="3000">
              <a:latin typeface="Calibri"/>
              <a:cs typeface="Calibri"/>
            </a:endParaRPr>
          </a:p>
          <a:p>
            <a:pPr marL="355600">
              <a:lnSpc>
                <a:spcPts val="3420"/>
              </a:lnSpc>
            </a:pPr>
            <a:r>
              <a:rPr sz="3000" spc="-10" dirty="0">
                <a:latin typeface="Calibri"/>
                <a:cs typeface="Calibri"/>
              </a:rPr>
              <a:t>achieve</a:t>
            </a:r>
            <a:r>
              <a:rPr sz="3000" spc="-30" dirty="0">
                <a:latin typeface="Calibri"/>
                <a:cs typeface="Calibri"/>
              </a:rPr>
              <a:t> </a:t>
            </a:r>
            <a:r>
              <a:rPr sz="3000" spc="-5" dirty="0">
                <a:latin typeface="Calibri"/>
                <a:cs typeface="Calibri"/>
              </a:rPr>
              <a:t>isolation</a:t>
            </a:r>
            <a:endParaRPr sz="3000">
              <a:latin typeface="Calibri"/>
              <a:cs typeface="Calibri"/>
            </a:endParaRPr>
          </a:p>
          <a:p>
            <a:pPr marL="756285" marR="38100" lvl="1" indent="-286385">
              <a:lnSpc>
                <a:spcPct val="90000"/>
              </a:lnSpc>
              <a:spcBef>
                <a:spcPts val="650"/>
              </a:spcBef>
              <a:buFont typeface="Wingdings"/>
              <a:buChar char=""/>
              <a:tabLst>
                <a:tab pos="839469" algn="l"/>
              </a:tabLst>
            </a:pPr>
            <a:r>
              <a:rPr sz="2600" spc="-5" dirty="0">
                <a:latin typeface="Calibri"/>
                <a:cs typeface="Calibri"/>
              </a:rPr>
              <a:t>that </a:t>
            </a:r>
            <a:r>
              <a:rPr sz="2600" dirty="0">
                <a:latin typeface="Calibri"/>
                <a:cs typeface="Calibri"/>
              </a:rPr>
              <a:t>is, </a:t>
            </a:r>
            <a:r>
              <a:rPr sz="2600" spc="-15" dirty="0">
                <a:latin typeface="Calibri"/>
                <a:cs typeface="Calibri"/>
              </a:rPr>
              <a:t>to control </a:t>
            </a:r>
            <a:r>
              <a:rPr sz="2600" dirty="0">
                <a:latin typeface="Calibri"/>
                <a:cs typeface="Calibri"/>
              </a:rPr>
              <a:t>the </a:t>
            </a:r>
            <a:r>
              <a:rPr sz="2600" spc="-10" dirty="0">
                <a:latin typeface="Calibri"/>
                <a:cs typeface="Calibri"/>
              </a:rPr>
              <a:t>interaction </a:t>
            </a:r>
            <a:r>
              <a:rPr sz="2600" spc="-5" dirty="0">
                <a:latin typeface="Calibri"/>
                <a:cs typeface="Calibri"/>
              </a:rPr>
              <a:t>among </a:t>
            </a:r>
            <a:r>
              <a:rPr sz="2600" dirty="0">
                <a:latin typeface="Calibri"/>
                <a:cs typeface="Calibri"/>
              </a:rPr>
              <a:t>the </a:t>
            </a:r>
            <a:r>
              <a:rPr sz="2600" spc="-10" dirty="0">
                <a:latin typeface="Calibri"/>
                <a:cs typeface="Calibri"/>
              </a:rPr>
              <a:t>concurrent  </a:t>
            </a:r>
            <a:r>
              <a:rPr sz="2600" spc="-5" dirty="0">
                <a:latin typeface="Calibri"/>
                <a:cs typeface="Calibri"/>
              </a:rPr>
              <a:t>transactions </a:t>
            </a:r>
            <a:r>
              <a:rPr sz="2600" dirty="0">
                <a:latin typeface="Calibri"/>
                <a:cs typeface="Calibri"/>
              </a:rPr>
              <a:t>in </a:t>
            </a:r>
            <a:r>
              <a:rPr sz="2600" spc="-10" dirty="0">
                <a:latin typeface="Calibri"/>
                <a:cs typeface="Calibri"/>
              </a:rPr>
              <a:t>order to </a:t>
            </a:r>
            <a:r>
              <a:rPr sz="2600" spc="-15" dirty="0">
                <a:latin typeface="Calibri"/>
                <a:cs typeface="Calibri"/>
              </a:rPr>
              <a:t>prevent </a:t>
            </a:r>
            <a:r>
              <a:rPr sz="2600" dirty="0">
                <a:latin typeface="Calibri"/>
                <a:cs typeface="Calibri"/>
              </a:rPr>
              <a:t>them </a:t>
            </a:r>
            <a:r>
              <a:rPr sz="2600" spc="-10" dirty="0">
                <a:latin typeface="Calibri"/>
                <a:cs typeface="Calibri"/>
              </a:rPr>
              <a:t>from destroying </a:t>
            </a:r>
            <a:r>
              <a:rPr sz="2600" dirty="0">
                <a:latin typeface="Calibri"/>
                <a:cs typeface="Calibri"/>
              </a:rPr>
              <a:t>the  </a:t>
            </a:r>
            <a:r>
              <a:rPr sz="2600" spc="-10" dirty="0">
                <a:latin typeface="Calibri"/>
                <a:cs typeface="Calibri"/>
              </a:rPr>
              <a:t>consistency </a:t>
            </a:r>
            <a:r>
              <a:rPr sz="2600" spc="-5" dirty="0">
                <a:latin typeface="Calibri"/>
                <a:cs typeface="Calibri"/>
              </a:rPr>
              <a:t>of </a:t>
            </a:r>
            <a:r>
              <a:rPr sz="2600" dirty="0">
                <a:latin typeface="Calibri"/>
                <a:cs typeface="Calibri"/>
              </a:rPr>
              <a:t>the</a:t>
            </a:r>
            <a:r>
              <a:rPr sz="2600" spc="-50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database</a:t>
            </a:r>
            <a:endParaRPr sz="26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739" y="187197"/>
            <a:ext cx="230314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5" dirty="0">
                <a:solidFill>
                  <a:srgbClr val="00AFEF"/>
                </a:solidFill>
              </a:rPr>
              <a:t>Schedules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78739" y="1077213"/>
            <a:ext cx="8876030" cy="48882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ts val="3080"/>
              </a:lnSpc>
              <a:spcBef>
                <a:spcPts val="1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700" b="1" dirty="0">
                <a:solidFill>
                  <a:srgbClr val="000099"/>
                </a:solidFill>
                <a:latin typeface="Calibri"/>
                <a:cs typeface="Calibri"/>
              </a:rPr>
              <a:t>Schedule </a:t>
            </a:r>
            <a:r>
              <a:rPr sz="2700" dirty="0">
                <a:latin typeface="Calibri"/>
                <a:cs typeface="Calibri"/>
              </a:rPr>
              <a:t>– a </a:t>
            </a:r>
            <a:r>
              <a:rPr sz="2700" spc="-5" dirty="0">
                <a:latin typeface="Calibri"/>
                <a:cs typeface="Calibri"/>
              </a:rPr>
              <a:t>sequences of </a:t>
            </a:r>
            <a:r>
              <a:rPr sz="2700" spc="-10" dirty="0">
                <a:latin typeface="Calibri"/>
                <a:cs typeface="Calibri"/>
              </a:rPr>
              <a:t>instructions that </a:t>
            </a:r>
            <a:r>
              <a:rPr sz="2700" spc="-5" dirty="0">
                <a:latin typeface="Calibri"/>
                <a:cs typeface="Calibri"/>
              </a:rPr>
              <a:t>specify </a:t>
            </a:r>
            <a:r>
              <a:rPr sz="2700" dirty="0">
                <a:latin typeface="Calibri"/>
                <a:cs typeface="Calibri"/>
              </a:rPr>
              <a:t>the</a:t>
            </a:r>
            <a:r>
              <a:rPr sz="2700" spc="-90" dirty="0">
                <a:latin typeface="Calibri"/>
                <a:cs typeface="Calibri"/>
              </a:rPr>
              <a:t> </a:t>
            </a:r>
            <a:r>
              <a:rPr sz="2700" spc="-15" dirty="0">
                <a:latin typeface="Calibri"/>
                <a:cs typeface="Calibri"/>
              </a:rPr>
              <a:t>order</a:t>
            </a:r>
            <a:endParaRPr sz="2700">
              <a:latin typeface="Calibri"/>
              <a:cs typeface="Calibri"/>
            </a:endParaRPr>
          </a:p>
          <a:p>
            <a:pPr marL="355600">
              <a:lnSpc>
                <a:spcPts val="3080"/>
              </a:lnSpc>
            </a:pPr>
            <a:r>
              <a:rPr sz="2700" dirty="0">
                <a:latin typeface="Calibri"/>
                <a:cs typeface="Calibri"/>
              </a:rPr>
              <a:t>in which </a:t>
            </a:r>
            <a:r>
              <a:rPr sz="2700" spc="-10" dirty="0">
                <a:latin typeface="Calibri"/>
                <a:cs typeface="Calibri"/>
              </a:rPr>
              <a:t>instructions </a:t>
            </a:r>
            <a:r>
              <a:rPr sz="2700" spc="-5" dirty="0">
                <a:latin typeface="Calibri"/>
                <a:cs typeface="Calibri"/>
              </a:rPr>
              <a:t>of </a:t>
            </a:r>
            <a:r>
              <a:rPr sz="2700" spc="-15" dirty="0">
                <a:latin typeface="Calibri"/>
                <a:cs typeface="Calibri"/>
              </a:rPr>
              <a:t>concurrent </a:t>
            </a:r>
            <a:r>
              <a:rPr sz="2700" spc="-10" dirty="0">
                <a:latin typeface="Calibri"/>
                <a:cs typeface="Calibri"/>
              </a:rPr>
              <a:t>transactions </a:t>
            </a:r>
            <a:r>
              <a:rPr sz="2700" spc="-20" dirty="0">
                <a:latin typeface="Calibri"/>
                <a:cs typeface="Calibri"/>
              </a:rPr>
              <a:t>are</a:t>
            </a:r>
            <a:r>
              <a:rPr sz="2700" spc="-50" dirty="0">
                <a:latin typeface="Calibri"/>
                <a:cs typeface="Calibri"/>
              </a:rPr>
              <a:t> </a:t>
            </a:r>
            <a:r>
              <a:rPr sz="2700" spc="-20" dirty="0">
                <a:latin typeface="Calibri"/>
                <a:cs typeface="Calibri"/>
              </a:rPr>
              <a:t>executed</a:t>
            </a:r>
            <a:endParaRPr sz="2700">
              <a:latin typeface="Calibri"/>
              <a:cs typeface="Calibri"/>
            </a:endParaRPr>
          </a:p>
          <a:p>
            <a:pPr marL="756285" marR="5080" lvl="1" indent="-286385">
              <a:lnSpc>
                <a:spcPts val="2590"/>
              </a:lnSpc>
              <a:spcBef>
                <a:spcPts val="630"/>
              </a:spcBef>
              <a:buFont typeface="Arial"/>
              <a:buChar char="–"/>
              <a:tabLst>
                <a:tab pos="756920" algn="l"/>
              </a:tabLst>
            </a:pPr>
            <a:r>
              <a:rPr sz="2400" dirty="0">
                <a:latin typeface="Calibri"/>
                <a:cs typeface="Calibri"/>
              </a:rPr>
              <a:t>a </a:t>
            </a:r>
            <a:r>
              <a:rPr sz="2400" spc="-5" dirty="0">
                <a:latin typeface="Calibri"/>
                <a:cs typeface="Calibri"/>
              </a:rPr>
              <a:t>schedule </a:t>
            </a:r>
            <a:r>
              <a:rPr sz="2400" spc="-20" dirty="0">
                <a:latin typeface="Calibri"/>
                <a:cs typeface="Calibri"/>
              </a:rPr>
              <a:t>for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10" dirty="0">
                <a:latin typeface="Calibri"/>
                <a:cs typeface="Calibri"/>
              </a:rPr>
              <a:t>set </a:t>
            </a:r>
            <a:r>
              <a:rPr sz="2400" spc="-5" dirty="0">
                <a:latin typeface="Calibri"/>
                <a:cs typeface="Calibri"/>
              </a:rPr>
              <a:t>of transactions </a:t>
            </a:r>
            <a:r>
              <a:rPr sz="2400" spc="-10" dirty="0">
                <a:latin typeface="Calibri"/>
                <a:cs typeface="Calibri"/>
              </a:rPr>
              <a:t>must consist </a:t>
            </a:r>
            <a:r>
              <a:rPr sz="2400" spc="-5" dirty="0">
                <a:latin typeface="Calibri"/>
                <a:cs typeface="Calibri"/>
              </a:rPr>
              <a:t>of all instructions  of those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transactions</a:t>
            </a:r>
            <a:endParaRPr sz="2400">
              <a:latin typeface="Calibri"/>
              <a:cs typeface="Calibri"/>
            </a:endParaRPr>
          </a:p>
          <a:p>
            <a:pPr marL="756285" lvl="1" indent="-286385">
              <a:lnSpc>
                <a:spcPts val="2735"/>
              </a:lnSpc>
              <a:spcBef>
                <a:spcPts val="250"/>
              </a:spcBef>
              <a:buFont typeface="Arial"/>
              <a:buChar char="–"/>
              <a:tabLst>
                <a:tab pos="756920" algn="l"/>
              </a:tabLst>
            </a:pPr>
            <a:r>
              <a:rPr sz="2400" spc="-10" dirty="0">
                <a:latin typeface="Calibri"/>
                <a:cs typeface="Calibri"/>
              </a:rPr>
              <a:t>must preserve </a:t>
            </a:r>
            <a:r>
              <a:rPr sz="2400" dirty="0">
                <a:latin typeface="Calibri"/>
                <a:cs typeface="Calibri"/>
              </a:rPr>
              <a:t>the </a:t>
            </a:r>
            <a:r>
              <a:rPr sz="2400" spc="-15" dirty="0">
                <a:latin typeface="Calibri"/>
                <a:cs typeface="Calibri"/>
              </a:rPr>
              <a:t>order </a:t>
            </a:r>
            <a:r>
              <a:rPr sz="2400" dirty="0">
                <a:latin typeface="Calibri"/>
                <a:cs typeface="Calibri"/>
              </a:rPr>
              <a:t>in which the </a:t>
            </a:r>
            <a:r>
              <a:rPr sz="2400" spc="-5" dirty="0">
                <a:latin typeface="Calibri"/>
                <a:cs typeface="Calibri"/>
              </a:rPr>
              <a:t>instructions appear </a:t>
            </a:r>
            <a:r>
              <a:rPr sz="2400" dirty="0">
                <a:latin typeface="Calibri"/>
                <a:cs typeface="Calibri"/>
              </a:rPr>
              <a:t>in</a:t>
            </a:r>
            <a:r>
              <a:rPr sz="2400" spc="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each</a:t>
            </a:r>
            <a:endParaRPr sz="2400">
              <a:latin typeface="Calibri"/>
              <a:cs typeface="Calibri"/>
            </a:endParaRPr>
          </a:p>
          <a:p>
            <a:pPr marL="756285">
              <a:lnSpc>
                <a:spcPts val="2735"/>
              </a:lnSpc>
            </a:pPr>
            <a:r>
              <a:rPr sz="2400" spc="-5" dirty="0">
                <a:latin typeface="Calibri"/>
                <a:cs typeface="Calibri"/>
              </a:rPr>
              <a:t>individual transaction.</a:t>
            </a:r>
            <a:endParaRPr sz="2400">
              <a:latin typeface="Calibri"/>
              <a:cs typeface="Calibri"/>
            </a:endParaRPr>
          </a:p>
          <a:p>
            <a:pPr marL="355600" marR="403225" indent="-342900">
              <a:lnSpc>
                <a:spcPts val="3650"/>
              </a:lnSpc>
              <a:spcBef>
                <a:spcPts val="9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700" dirty="0">
                <a:latin typeface="Calibri"/>
                <a:cs typeface="Calibri"/>
              </a:rPr>
              <a:t>A </a:t>
            </a:r>
            <a:r>
              <a:rPr sz="2700" spc="-15" dirty="0">
                <a:latin typeface="Calibri"/>
                <a:cs typeface="Calibri"/>
              </a:rPr>
              <a:t>transaction </a:t>
            </a:r>
            <a:r>
              <a:rPr sz="2700" spc="-10" dirty="0">
                <a:latin typeface="Calibri"/>
                <a:cs typeface="Calibri"/>
              </a:rPr>
              <a:t>that successfully completes </a:t>
            </a:r>
            <a:r>
              <a:rPr sz="2700" dirty="0">
                <a:latin typeface="Calibri"/>
                <a:cs typeface="Calibri"/>
              </a:rPr>
              <a:t>its </a:t>
            </a:r>
            <a:r>
              <a:rPr sz="2700" spc="-15" dirty="0">
                <a:latin typeface="Calibri"/>
                <a:cs typeface="Calibri"/>
              </a:rPr>
              <a:t>execution </a:t>
            </a:r>
            <a:r>
              <a:rPr sz="2700" dirty="0">
                <a:latin typeface="Calibri"/>
                <a:cs typeface="Calibri"/>
              </a:rPr>
              <a:t>will  </a:t>
            </a:r>
            <a:r>
              <a:rPr sz="2700" spc="-20" dirty="0">
                <a:latin typeface="Calibri"/>
                <a:cs typeface="Calibri"/>
              </a:rPr>
              <a:t>have </a:t>
            </a:r>
            <a:r>
              <a:rPr sz="2700" dirty="0">
                <a:latin typeface="Calibri"/>
                <a:cs typeface="Calibri"/>
              </a:rPr>
              <a:t>a </a:t>
            </a:r>
            <a:r>
              <a:rPr sz="3600" b="1" spc="-5" dirty="0">
                <a:solidFill>
                  <a:srgbClr val="92D050"/>
                </a:solidFill>
                <a:latin typeface="Calibri"/>
                <a:cs typeface="Calibri"/>
              </a:rPr>
              <a:t>commit </a:t>
            </a:r>
            <a:r>
              <a:rPr sz="2700" spc="-10" dirty="0">
                <a:latin typeface="Calibri"/>
                <a:cs typeface="Calibri"/>
              </a:rPr>
              <a:t>instructions </a:t>
            </a:r>
            <a:r>
              <a:rPr sz="2700" spc="-5" dirty="0">
                <a:latin typeface="Calibri"/>
                <a:cs typeface="Calibri"/>
              </a:rPr>
              <a:t>as </a:t>
            </a:r>
            <a:r>
              <a:rPr sz="2700" spc="-10" dirty="0">
                <a:latin typeface="Calibri"/>
                <a:cs typeface="Calibri"/>
              </a:rPr>
              <a:t>the last</a:t>
            </a:r>
            <a:r>
              <a:rPr sz="2700" spc="-30" dirty="0">
                <a:latin typeface="Calibri"/>
                <a:cs typeface="Calibri"/>
              </a:rPr>
              <a:t> </a:t>
            </a:r>
            <a:r>
              <a:rPr sz="2700" spc="-20" dirty="0">
                <a:latin typeface="Calibri"/>
                <a:cs typeface="Calibri"/>
              </a:rPr>
              <a:t>statement</a:t>
            </a:r>
            <a:endParaRPr sz="2700">
              <a:latin typeface="Calibri"/>
              <a:cs typeface="Calibri"/>
            </a:endParaRPr>
          </a:p>
          <a:p>
            <a:pPr marL="756285" lvl="1" indent="-286385">
              <a:lnSpc>
                <a:spcPts val="2740"/>
              </a:lnSpc>
              <a:spcBef>
                <a:spcPts val="345"/>
              </a:spcBef>
              <a:buFont typeface="Arial"/>
              <a:buChar char="–"/>
              <a:tabLst>
                <a:tab pos="756920" algn="l"/>
              </a:tabLst>
            </a:pPr>
            <a:r>
              <a:rPr sz="2400" spc="-10" dirty="0">
                <a:latin typeface="Calibri"/>
                <a:cs typeface="Calibri"/>
              </a:rPr>
              <a:t>by </a:t>
            </a:r>
            <a:r>
              <a:rPr sz="2400" spc="-15" dirty="0">
                <a:latin typeface="Calibri"/>
                <a:cs typeface="Calibri"/>
              </a:rPr>
              <a:t>default </a:t>
            </a:r>
            <a:r>
              <a:rPr sz="2400" spc="-10" dirty="0">
                <a:latin typeface="Calibri"/>
                <a:cs typeface="Calibri"/>
              </a:rPr>
              <a:t>transaction </a:t>
            </a:r>
            <a:r>
              <a:rPr sz="2400" spc="-5" dirty="0">
                <a:latin typeface="Calibri"/>
                <a:cs typeface="Calibri"/>
              </a:rPr>
              <a:t>assumed </a:t>
            </a:r>
            <a:r>
              <a:rPr sz="2400" spc="-20" dirty="0">
                <a:latin typeface="Calibri"/>
                <a:cs typeface="Calibri"/>
              </a:rPr>
              <a:t>to execute </a:t>
            </a:r>
            <a:r>
              <a:rPr sz="2400" spc="-10" dirty="0">
                <a:latin typeface="Calibri"/>
                <a:cs typeface="Calibri"/>
              </a:rPr>
              <a:t>commit </a:t>
            </a:r>
            <a:r>
              <a:rPr sz="2400" spc="-5" dirty="0">
                <a:latin typeface="Calibri"/>
                <a:cs typeface="Calibri"/>
              </a:rPr>
              <a:t>instruction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as</a:t>
            </a:r>
            <a:endParaRPr sz="2400">
              <a:latin typeface="Calibri"/>
              <a:cs typeface="Calibri"/>
            </a:endParaRPr>
          </a:p>
          <a:p>
            <a:pPr marL="756285">
              <a:lnSpc>
                <a:spcPts val="2740"/>
              </a:lnSpc>
            </a:pPr>
            <a:r>
              <a:rPr sz="2400" dirty="0">
                <a:latin typeface="Calibri"/>
                <a:cs typeface="Calibri"/>
              </a:rPr>
              <a:t>its </a:t>
            </a:r>
            <a:r>
              <a:rPr sz="2400" spc="-10" dirty="0">
                <a:latin typeface="Calibri"/>
                <a:cs typeface="Calibri"/>
              </a:rPr>
              <a:t>last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step</a:t>
            </a:r>
            <a:endParaRPr sz="2400">
              <a:latin typeface="Calibri"/>
              <a:cs typeface="Calibri"/>
            </a:endParaRPr>
          </a:p>
          <a:p>
            <a:pPr marL="355600" indent="-342900">
              <a:lnSpc>
                <a:spcPts val="2995"/>
              </a:lnSpc>
              <a:spcBef>
                <a:spcPts val="31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700" dirty="0">
                <a:latin typeface="Calibri"/>
                <a:cs typeface="Calibri"/>
              </a:rPr>
              <a:t>A </a:t>
            </a:r>
            <a:r>
              <a:rPr sz="2700" spc="-15" dirty="0">
                <a:latin typeface="Calibri"/>
                <a:cs typeface="Calibri"/>
              </a:rPr>
              <a:t>transaction </a:t>
            </a:r>
            <a:r>
              <a:rPr sz="2700" spc="-10" dirty="0">
                <a:latin typeface="Calibri"/>
                <a:cs typeface="Calibri"/>
              </a:rPr>
              <a:t>that </a:t>
            </a:r>
            <a:r>
              <a:rPr sz="2700" spc="-15" dirty="0">
                <a:latin typeface="Calibri"/>
                <a:cs typeface="Calibri"/>
              </a:rPr>
              <a:t>fails to </a:t>
            </a:r>
            <a:r>
              <a:rPr sz="2700" spc="-10" dirty="0">
                <a:latin typeface="Calibri"/>
                <a:cs typeface="Calibri"/>
              </a:rPr>
              <a:t>successfully </a:t>
            </a:r>
            <a:r>
              <a:rPr sz="2700" spc="-15" dirty="0">
                <a:latin typeface="Calibri"/>
                <a:cs typeface="Calibri"/>
              </a:rPr>
              <a:t>complete </a:t>
            </a:r>
            <a:r>
              <a:rPr sz="2700" dirty="0">
                <a:latin typeface="Calibri"/>
                <a:cs typeface="Calibri"/>
              </a:rPr>
              <a:t>its</a:t>
            </a:r>
            <a:r>
              <a:rPr sz="2700" spc="25" dirty="0">
                <a:latin typeface="Calibri"/>
                <a:cs typeface="Calibri"/>
              </a:rPr>
              <a:t> </a:t>
            </a:r>
            <a:r>
              <a:rPr sz="2700" spc="-15" dirty="0">
                <a:latin typeface="Calibri"/>
                <a:cs typeface="Calibri"/>
              </a:rPr>
              <a:t>execution</a:t>
            </a:r>
            <a:endParaRPr sz="2700">
              <a:latin typeface="Calibri"/>
              <a:cs typeface="Calibri"/>
            </a:endParaRPr>
          </a:p>
          <a:p>
            <a:pPr marL="355600">
              <a:lnSpc>
                <a:spcPts val="4075"/>
              </a:lnSpc>
            </a:pPr>
            <a:r>
              <a:rPr sz="2700" dirty="0">
                <a:latin typeface="Calibri"/>
                <a:cs typeface="Calibri"/>
              </a:rPr>
              <a:t>will </a:t>
            </a:r>
            <a:r>
              <a:rPr sz="2700" spc="-20" dirty="0">
                <a:latin typeface="Calibri"/>
                <a:cs typeface="Calibri"/>
              </a:rPr>
              <a:t>have </a:t>
            </a:r>
            <a:r>
              <a:rPr sz="2700" spc="-5" dirty="0">
                <a:latin typeface="Calibri"/>
                <a:cs typeface="Calibri"/>
              </a:rPr>
              <a:t>an </a:t>
            </a:r>
            <a:r>
              <a:rPr sz="3600" b="1" spc="-5" dirty="0">
                <a:solidFill>
                  <a:srgbClr val="FF0000"/>
                </a:solidFill>
                <a:latin typeface="Calibri"/>
                <a:cs typeface="Calibri"/>
              </a:rPr>
              <a:t>abort </a:t>
            </a:r>
            <a:r>
              <a:rPr sz="2700" spc="-10" dirty="0">
                <a:latin typeface="Calibri"/>
                <a:cs typeface="Calibri"/>
              </a:rPr>
              <a:t>instruction </a:t>
            </a:r>
            <a:r>
              <a:rPr sz="2700" spc="-5" dirty="0">
                <a:latin typeface="Calibri"/>
                <a:cs typeface="Calibri"/>
              </a:rPr>
              <a:t>as </a:t>
            </a:r>
            <a:r>
              <a:rPr sz="2700" dirty="0">
                <a:latin typeface="Calibri"/>
                <a:cs typeface="Calibri"/>
              </a:rPr>
              <a:t>the </a:t>
            </a:r>
            <a:r>
              <a:rPr sz="2700" spc="-10" dirty="0">
                <a:latin typeface="Calibri"/>
                <a:cs typeface="Calibri"/>
              </a:rPr>
              <a:t>last</a:t>
            </a:r>
            <a:r>
              <a:rPr sz="2700" spc="-235" dirty="0">
                <a:latin typeface="Calibri"/>
                <a:cs typeface="Calibri"/>
              </a:rPr>
              <a:t> </a:t>
            </a:r>
            <a:r>
              <a:rPr sz="2700" spc="-20" dirty="0">
                <a:latin typeface="Calibri"/>
                <a:cs typeface="Calibri"/>
              </a:rPr>
              <a:t>statement</a:t>
            </a:r>
            <a:endParaRPr sz="27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739" y="187197"/>
            <a:ext cx="249110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5" dirty="0">
                <a:solidFill>
                  <a:srgbClr val="00AFEF"/>
                </a:solidFill>
              </a:rPr>
              <a:t>Schedule</a:t>
            </a:r>
            <a:r>
              <a:rPr sz="4400" spc="-90" dirty="0">
                <a:solidFill>
                  <a:srgbClr val="00AFEF"/>
                </a:solidFill>
              </a:rPr>
              <a:t> </a:t>
            </a:r>
            <a:r>
              <a:rPr sz="4400" dirty="0">
                <a:solidFill>
                  <a:srgbClr val="00AFEF"/>
                </a:solidFill>
              </a:rPr>
              <a:t>1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78739" y="1001013"/>
            <a:ext cx="8119109" cy="1220470"/>
          </a:xfrm>
          <a:prstGeom prst="rect">
            <a:avLst/>
          </a:prstGeom>
        </p:spPr>
        <p:txBody>
          <a:bodyPr vert="horz" wrap="square" lIns="0" tIns="93980" rIns="0" bIns="0" rtlCol="0">
            <a:spAutoFit/>
          </a:bodyPr>
          <a:lstStyle/>
          <a:p>
            <a:pPr marL="355600" marR="5080" indent="-342900">
              <a:lnSpc>
                <a:spcPts val="2690"/>
              </a:lnSpc>
              <a:spcBef>
                <a:spcPts val="74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800" spc="-10" dirty="0">
                <a:latin typeface="Calibri"/>
                <a:cs typeface="Calibri"/>
              </a:rPr>
              <a:t>Let </a:t>
            </a:r>
            <a:r>
              <a:rPr sz="2800" i="1" dirty="0">
                <a:latin typeface="Calibri"/>
                <a:cs typeface="Calibri"/>
              </a:rPr>
              <a:t>T</a:t>
            </a:r>
            <a:r>
              <a:rPr sz="2775" baseline="-21021" dirty="0">
                <a:latin typeface="Calibri"/>
                <a:cs typeface="Calibri"/>
              </a:rPr>
              <a:t>1 </a:t>
            </a:r>
            <a:r>
              <a:rPr sz="2800" spc="-25" dirty="0">
                <a:latin typeface="Calibri"/>
                <a:cs typeface="Calibri"/>
              </a:rPr>
              <a:t>transfer </a:t>
            </a:r>
            <a:r>
              <a:rPr sz="2800" spc="-5" dirty="0">
                <a:latin typeface="Calibri"/>
                <a:cs typeface="Calibri"/>
              </a:rPr>
              <a:t>$50 </a:t>
            </a:r>
            <a:r>
              <a:rPr sz="2800" spc="-20" dirty="0">
                <a:latin typeface="Calibri"/>
                <a:cs typeface="Calibri"/>
              </a:rPr>
              <a:t>from </a:t>
            </a:r>
            <a:r>
              <a:rPr sz="2800" i="1" spc="-5" dirty="0">
                <a:latin typeface="Calibri"/>
                <a:cs typeface="Calibri"/>
              </a:rPr>
              <a:t>A </a:t>
            </a:r>
            <a:r>
              <a:rPr sz="2800" spc="-15" dirty="0">
                <a:latin typeface="Calibri"/>
                <a:cs typeface="Calibri"/>
              </a:rPr>
              <a:t>to </a:t>
            </a:r>
            <a:r>
              <a:rPr sz="2800" i="1" spc="-5" dirty="0">
                <a:latin typeface="Calibri"/>
                <a:cs typeface="Calibri"/>
              </a:rPr>
              <a:t>B</a:t>
            </a:r>
            <a:r>
              <a:rPr sz="2800" spc="-5" dirty="0">
                <a:latin typeface="Calibri"/>
                <a:cs typeface="Calibri"/>
              </a:rPr>
              <a:t>, </a:t>
            </a:r>
            <a:r>
              <a:rPr sz="2800" spc="-10" dirty="0">
                <a:latin typeface="Calibri"/>
                <a:cs typeface="Calibri"/>
              </a:rPr>
              <a:t>and </a:t>
            </a:r>
            <a:r>
              <a:rPr sz="2800" i="1" dirty="0">
                <a:latin typeface="Calibri"/>
                <a:cs typeface="Calibri"/>
              </a:rPr>
              <a:t>T</a:t>
            </a:r>
            <a:r>
              <a:rPr sz="2775" baseline="-21021" dirty="0">
                <a:latin typeface="Calibri"/>
                <a:cs typeface="Calibri"/>
              </a:rPr>
              <a:t>2 </a:t>
            </a:r>
            <a:r>
              <a:rPr sz="2800" spc="-25" dirty="0">
                <a:latin typeface="Calibri"/>
                <a:cs typeface="Calibri"/>
              </a:rPr>
              <a:t>transfer </a:t>
            </a:r>
            <a:r>
              <a:rPr sz="2800" spc="-5" dirty="0">
                <a:latin typeface="Calibri"/>
                <a:cs typeface="Calibri"/>
              </a:rPr>
              <a:t>10% </a:t>
            </a:r>
            <a:r>
              <a:rPr sz="2800" spc="-10" dirty="0">
                <a:latin typeface="Calibri"/>
                <a:cs typeface="Calibri"/>
              </a:rPr>
              <a:t>of  </a:t>
            </a:r>
            <a:r>
              <a:rPr sz="2800" spc="-5" dirty="0">
                <a:latin typeface="Calibri"/>
                <a:cs typeface="Calibri"/>
              </a:rPr>
              <a:t>the </a:t>
            </a:r>
            <a:r>
              <a:rPr sz="2800" spc="-10" dirty="0">
                <a:latin typeface="Calibri"/>
                <a:cs typeface="Calibri"/>
              </a:rPr>
              <a:t>balance </a:t>
            </a:r>
            <a:r>
              <a:rPr sz="2800" spc="-20" dirty="0">
                <a:latin typeface="Calibri"/>
                <a:cs typeface="Calibri"/>
              </a:rPr>
              <a:t>from </a:t>
            </a:r>
            <a:r>
              <a:rPr sz="2800" i="1" spc="-5" dirty="0">
                <a:latin typeface="Calibri"/>
                <a:cs typeface="Calibri"/>
              </a:rPr>
              <a:t>A </a:t>
            </a:r>
            <a:r>
              <a:rPr sz="2800" spc="-20" dirty="0">
                <a:latin typeface="Calibri"/>
                <a:cs typeface="Calibri"/>
              </a:rPr>
              <a:t>to</a:t>
            </a:r>
            <a:r>
              <a:rPr sz="2800" spc="90" dirty="0">
                <a:latin typeface="Calibri"/>
                <a:cs typeface="Calibri"/>
              </a:rPr>
              <a:t> </a:t>
            </a:r>
            <a:r>
              <a:rPr sz="2800" i="1" spc="-5" dirty="0">
                <a:latin typeface="Calibri"/>
                <a:cs typeface="Calibri"/>
              </a:rPr>
              <a:t>B.</a:t>
            </a:r>
            <a:endParaRPr sz="28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2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800" spc="-5" dirty="0">
                <a:latin typeface="Calibri"/>
                <a:cs typeface="Calibri"/>
              </a:rPr>
              <a:t>A </a:t>
            </a:r>
            <a:r>
              <a:rPr sz="2800" spc="-10" dirty="0">
                <a:solidFill>
                  <a:srgbClr val="000099"/>
                </a:solidFill>
                <a:latin typeface="Calibri"/>
                <a:cs typeface="Calibri"/>
              </a:rPr>
              <a:t>serial </a:t>
            </a:r>
            <a:r>
              <a:rPr sz="2800" spc="-10" dirty="0">
                <a:latin typeface="Calibri"/>
                <a:cs typeface="Calibri"/>
              </a:rPr>
              <a:t>schedule </a:t>
            </a:r>
            <a:r>
              <a:rPr sz="2800" spc="-5" dirty="0">
                <a:latin typeface="Calibri"/>
                <a:cs typeface="Calibri"/>
              </a:rPr>
              <a:t>in which </a:t>
            </a:r>
            <a:r>
              <a:rPr sz="2800" i="1" dirty="0">
                <a:latin typeface="Calibri"/>
                <a:cs typeface="Calibri"/>
              </a:rPr>
              <a:t>T</a:t>
            </a:r>
            <a:r>
              <a:rPr sz="2775" baseline="-21021" dirty="0">
                <a:latin typeface="Calibri"/>
                <a:cs typeface="Calibri"/>
              </a:rPr>
              <a:t>1 </a:t>
            </a:r>
            <a:r>
              <a:rPr sz="2800" spc="-5" dirty="0">
                <a:latin typeface="Calibri"/>
                <a:cs typeface="Calibri"/>
              </a:rPr>
              <a:t>is </a:t>
            </a:r>
            <a:r>
              <a:rPr sz="2800" spc="-20" dirty="0">
                <a:latin typeface="Calibri"/>
                <a:cs typeface="Calibri"/>
              </a:rPr>
              <a:t>followed </a:t>
            </a:r>
            <a:r>
              <a:rPr sz="2800" spc="-15" dirty="0">
                <a:latin typeface="Calibri"/>
                <a:cs typeface="Calibri"/>
              </a:rPr>
              <a:t>by </a:t>
            </a:r>
            <a:r>
              <a:rPr sz="2800" i="1" dirty="0">
                <a:latin typeface="Calibri"/>
                <a:cs typeface="Calibri"/>
              </a:rPr>
              <a:t>T</a:t>
            </a:r>
            <a:r>
              <a:rPr sz="2775" baseline="-21021" dirty="0">
                <a:latin typeface="Calibri"/>
                <a:cs typeface="Calibri"/>
              </a:rPr>
              <a:t>2</a:t>
            </a:r>
            <a:r>
              <a:rPr sz="2775" spc="262" baseline="-21021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: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286000" y="2182366"/>
            <a:ext cx="5411724" cy="467562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739" y="187197"/>
            <a:ext cx="249110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5" dirty="0">
                <a:solidFill>
                  <a:srgbClr val="00AFEF"/>
                </a:solidFill>
                <a:latin typeface="Calibri"/>
                <a:cs typeface="Calibri"/>
              </a:rPr>
              <a:t>Schedule</a:t>
            </a:r>
            <a:r>
              <a:rPr sz="4400" spc="-9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4400" dirty="0">
                <a:solidFill>
                  <a:srgbClr val="00AFEF"/>
                </a:solidFill>
                <a:latin typeface="Calibri"/>
                <a:cs typeface="Calibri"/>
              </a:rPr>
              <a:t>2</a:t>
            </a:r>
            <a:endParaRPr sz="44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8739" y="997966"/>
            <a:ext cx="744474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06705" indent="-294005">
              <a:lnSpc>
                <a:spcPct val="100000"/>
              </a:lnSpc>
              <a:spcBef>
                <a:spcPts val="100"/>
              </a:spcBef>
              <a:buChar char="•"/>
              <a:tabLst>
                <a:tab pos="307340" algn="l"/>
              </a:tabLst>
            </a:pPr>
            <a:r>
              <a:rPr sz="3200" dirty="0">
                <a:latin typeface="Calibri"/>
                <a:cs typeface="Calibri"/>
              </a:rPr>
              <a:t>A </a:t>
            </a:r>
            <a:r>
              <a:rPr sz="3200" spc="-5" dirty="0">
                <a:latin typeface="Calibri"/>
                <a:cs typeface="Calibri"/>
              </a:rPr>
              <a:t>serial schedule where </a:t>
            </a:r>
            <a:r>
              <a:rPr sz="3200" i="1" spc="0" dirty="0">
                <a:latin typeface="Calibri"/>
                <a:cs typeface="Calibri"/>
              </a:rPr>
              <a:t>T</a:t>
            </a:r>
            <a:r>
              <a:rPr sz="3150" i="1" spc="0" baseline="-21164" dirty="0">
                <a:latin typeface="Calibri"/>
                <a:cs typeface="Calibri"/>
              </a:rPr>
              <a:t>2 </a:t>
            </a:r>
            <a:r>
              <a:rPr sz="3200" dirty="0">
                <a:latin typeface="Calibri"/>
                <a:cs typeface="Calibri"/>
              </a:rPr>
              <a:t>is </a:t>
            </a:r>
            <a:r>
              <a:rPr sz="3200" spc="-20" dirty="0">
                <a:latin typeface="Calibri"/>
                <a:cs typeface="Calibri"/>
              </a:rPr>
              <a:t>followed </a:t>
            </a:r>
            <a:r>
              <a:rPr sz="3200" spc="-5" dirty="0">
                <a:latin typeface="Calibri"/>
                <a:cs typeface="Calibri"/>
              </a:rPr>
              <a:t>by</a:t>
            </a:r>
            <a:r>
              <a:rPr sz="3200" spc="-250" dirty="0">
                <a:latin typeface="Calibri"/>
                <a:cs typeface="Calibri"/>
              </a:rPr>
              <a:t> </a:t>
            </a:r>
            <a:r>
              <a:rPr sz="3200" i="1" spc="0" dirty="0">
                <a:latin typeface="Calibri"/>
                <a:cs typeface="Calibri"/>
              </a:rPr>
              <a:t>T</a:t>
            </a:r>
            <a:r>
              <a:rPr sz="3150" spc="0" baseline="-21164" dirty="0">
                <a:latin typeface="Calibri"/>
                <a:cs typeface="Calibri"/>
              </a:rPr>
              <a:t>1</a:t>
            </a:r>
            <a:endParaRPr sz="3150" baseline="-21164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828800" y="1752598"/>
            <a:ext cx="5105400" cy="51053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48510" marR="5080">
              <a:lnSpc>
                <a:spcPct val="100000"/>
              </a:lnSpc>
              <a:spcBef>
                <a:spcPts val="100"/>
              </a:spcBef>
              <a:tabLst>
                <a:tab pos="4365625" algn="l"/>
              </a:tabLst>
            </a:pPr>
            <a:r>
              <a:rPr sz="3200" dirty="0">
                <a:solidFill>
                  <a:srgbClr val="000000"/>
                </a:solidFill>
              </a:rPr>
              <a:t>A </a:t>
            </a:r>
            <a:r>
              <a:rPr sz="3200" b="1" spc="-5" dirty="0">
                <a:solidFill>
                  <a:srgbClr val="000099"/>
                </a:solidFill>
                <a:latin typeface="Calibri"/>
                <a:cs typeface="Calibri"/>
              </a:rPr>
              <a:t>transaction </a:t>
            </a:r>
            <a:r>
              <a:rPr sz="3200" dirty="0">
                <a:solidFill>
                  <a:srgbClr val="000000"/>
                </a:solidFill>
              </a:rPr>
              <a:t>is a </a:t>
            </a:r>
            <a:r>
              <a:rPr sz="3200" i="1" spc="-5" dirty="0">
                <a:solidFill>
                  <a:srgbClr val="000000"/>
                </a:solidFill>
                <a:latin typeface="Calibri"/>
                <a:cs typeface="Calibri"/>
              </a:rPr>
              <a:t>unit </a:t>
            </a:r>
            <a:r>
              <a:rPr sz="3200" spc="-5" dirty="0">
                <a:solidFill>
                  <a:srgbClr val="000000"/>
                </a:solidFill>
              </a:rPr>
              <a:t>of  </a:t>
            </a:r>
            <a:r>
              <a:rPr sz="3200" spc="-20" dirty="0">
                <a:solidFill>
                  <a:srgbClr val="000000"/>
                </a:solidFill>
              </a:rPr>
              <a:t>program execution </a:t>
            </a:r>
            <a:r>
              <a:rPr sz="3200" spc="-10" dirty="0">
                <a:solidFill>
                  <a:srgbClr val="000000"/>
                </a:solidFill>
              </a:rPr>
              <a:t>that  </a:t>
            </a:r>
            <a:r>
              <a:rPr sz="3200" spc="-5" dirty="0">
                <a:solidFill>
                  <a:srgbClr val="000000"/>
                </a:solidFill>
              </a:rPr>
              <a:t>accesses</a:t>
            </a:r>
            <a:r>
              <a:rPr sz="3200" spc="-10" dirty="0">
                <a:solidFill>
                  <a:srgbClr val="000000"/>
                </a:solidFill>
              </a:rPr>
              <a:t> </a:t>
            </a:r>
            <a:r>
              <a:rPr sz="3200" spc="-5" dirty="0">
                <a:solidFill>
                  <a:srgbClr val="000000"/>
                </a:solidFill>
              </a:rPr>
              <a:t>and	possibly  </a:t>
            </a:r>
            <a:r>
              <a:rPr sz="3200" spc="-15" dirty="0">
                <a:solidFill>
                  <a:srgbClr val="000000"/>
                </a:solidFill>
              </a:rPr>
              <a:t>updates </a:t>
            </a:r>
            <a:r>
              <a:rPr sz="3200" spc="-10" dirty="0">
                <a:solidFill>
                  <a:srgbClr val="000000"/>
                </a:solidFill>
              </a:rPr>
              <a:t>various </a:t>
            </a:r>
            <a:r>
              <a:rPr sz="3200" spc="-20" dirty="0">
                <a:solidFill>
                  <a:srgbClr val="000000"/>
                </a:solidFill>
              </a:rPr>
              <a:t>data</a:t>
            </a:r>
            <a:r>
              <a:rPr sz="3200" dirty="0">
                <a:solidFill>
                  <a:srgbClr val="000000"/>
                </a:solidFill>
              </a:rPr>
              <a:t> </a:t>
            </a:r>
            <a:r>
              <a:rPr sz="3200" spc="-10" dirty="0">
                <a:solidFill>
                  <a:srgbClr val="000000"/>
                </a:solidFill>
              </a:rPr>
              <a:t>items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56031" y="1287780"/>
            <a:ext cx="4101084" cy="4693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70941" y="855852"/>
            <a:ext cx="4070299" cy="44881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318130" y="946277"/>
            <a:ext cx="123189" cy="184785"/>
          </a:xfrm>
          <a:custGeom>
            <a:avLst/>
            <a:gdLst/>
            <a:ahLst/>
            <a:cxnLst/>
            <a:rect l="l" t="t" r="r" b="b"/>
            <a:pathLst>
              <a:path w="123189" h="184784">
                <a:moveTo>
                  <a:pt x="61341" y="0"/>
                </a:moveTo>
                <a:lnTo>
                  <a:pt x="0" y="184276"/>
                </a:lnTo>
                <a:lnTo>
                  <a:pt x="122936" y="184276"/>
                </a:lnTo>
                <a:lnTo>
                  <a:pt x="61594" y="0"/>
                </a:lnTo>
                <a:lnTo>
                  <a:pt x="61341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33995" y="946277"/>
            <a:ext cx="123189" cy="184785"/>
          </a:xfrm>
          <a:custGeom>
            <a:avLst/>
            <a:gdLst/>
            <a:ahLst/>
            <a:cxnLst/>
            <a:rect l="l" t="t" r="r" b="b"/>
            <a:pathLst>
              <a:path w="123190" h="184784">
                <a:moveTo>
                  <a:pt x="61277" y="0"/>
                </a:moveTo>
                <a:lnTo>
                  <a:pt x="0" y="184276"/>
                </a:lnTo>
                <a:lnTo>
                  <a:pt x="122897" y="184276"/>
                </a:lnTo>
                <a:lnTo>
                  <a:pt x="61607" y="0"/>
                </a:lnTo>
                <a:lnTo>
                  <a:pt x="61277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37488" y="926338"/>
            <a:ext cx="129019" cy="13208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592576" y="928242"/>
            <a:ext cx="225425" cy="304165"/>
          </a:xfrm>
          <a:custGeom>
            <a:avLst/>
            <a:gdLst/>
            <a:ahLst/>
            <a:cxnLst/>
            <a:rect l="l" t="t" r="r" b="b"/>
            <a:pathLst>
              <a:path w="225425" h="304165">
                <a:moveTo>
                  <a:pt x="113919" y="0"/>
                </a:moveTo>
                <a:lnTo>
                  <a:pt x="71217" y="6858"/>
                </a:lnTo>
                <a:lnTo>
                  <a:pt x="31704" y="35141"/>
                </a:lnTo>
                <a:lnTo>
                  <a:pt x="8848" y="79388"/>
                </a:lnTo>
                <a:lnTo>
                  <a:pt x="1412" y="120665"/>
                </a:lnTo>
                <a:lnTo>
                  <a:pt x="0" y="150368"/>
                </a:lnTo>
                <a:lnTo>
                  <a:pt x="335" y="167651"/>
                </a:lnTo>
                <a:lnTo>
                  <a:pt x="5461" y="214122"/>
                </a:lnTo>
                <a:lnTo>
                  <a:pt x="17587" y="251983"/>
                </a:lnTo>
                <a:lnTo>
                  <a:pt x="47462" y="287279"/>
                </a:lnTo>
                <a:lnTo>
                  <a:pt x="95984" y="303010"/>
                </a:lnTo>
                <a:lnTo>
                  <a:pt x="111506" y="303657"/>
                </a:lnTo>
                <a:lnTo>
                  <a:pt x="127107" y="302916"/>
                </a:lnTo>
                <a:lnTo>
                  <a:pt x="165862" y="291719"/>
                </a:lnTo>
                <a:lnTo>
                  <a:pt x="200913" y="258826"/>
                </a:lnTo>
                <a:lnTo>
                  <a:pt x="216594" y="223821"/>
                </a:lnTo>
                <a:lnTo>
                  <a:pt x="224012" y="181943"/>
                </a:lnTo>
                <a:lnTo>
                  <a:pt x="225425" y="151637"/>
                </a:lnTo>
                <a:lnTo>
                  <a:pt x="225091" y="134969"/>
                </a:lnTo>
                <a:lnTo>
                  <a:pt x="220090" y="89535"/>
                </a:lnTo>
                <a:lnTo>
                  <a:pt x="207803" y="52155"/>
                </a:lnTo>
                <a:lnTo>
                  <a:pt x="177657" y="16920"/>
                </a:lnTo>
                <a:lnTo>
                  <a:pt x="129329" y="688"/>
                </a:lnTo>
                <a:lnTo>
                  <a:pt x="113919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954654" y="863600"/>
            <a:ext cx="332105" cy="435609"/>
          </a:xfrm>
          <a:custGeom>
            <a:avLst/>
            <a:gdLst/>
            <a:ahLst/>
            <a:cxnLst/>
            <a:rect l="l" t="t" r="r" b="b"/>
            <a:pathLst>
              <a:path w="332104" h="435609">
                <a:moveTo>
                  <a:pt x="13081" y="0"/>
                </a:moveTo>
                <a:lnTo>
                  <a:pt x="318516" y="0"/>
                </a:lnTo>
                <a:lnTo>
                  <a:pt x="320547" y="0"/>
                </a:lnTo>
                <a:lnTo>
                  <a:pt x="322325" y="635"/>
                </a:lnTo>
                <a:lnTo>
                  <a:pt x="323977" y="1904"/>
                </a:lnTo>
                <a:lnTo>
                  <a:pt x="325755" y="3048"/>
                </a:lnTo>
                <a:lnTo>
                  <a:pt x="327152" y="5079"/>
                </a:lnTo>
                <a:lnTo>
                  <a:pt x="328168" y="7874"/>
                </a:lnTo>
                <a:lnTo>
                  <a:pt x="329310" y="10667"/>
                </a:lnTo>
                <a:lnTo>
                  <a:pt x="330199" y="14350"/>
                </a:lnTo>
                <a:lnTo>
                  <a:pt x="330707" y="19050"/>
                </a:lnTo>
                <a:lnTo>
                  <a:pt x="331343" y="23749"/>
                </a:lnTo>
                <a:lnTo>
                  <a:pt x="331596" y="29463"/>
                </a:lnTo>
                <a:lnTo>
                  <a:pt x="331596" y="36195"/>
                </a:lnTo>
                <a:lnTo>
                  <a:pt x="331596" y="42672"/>
                </a:lnTo>
                <a:lnTo>
                  <a:pt x="331343" y="48133"/>
                </a:lnTo>
                <a:lnTo>
                  <a:pt x="330707" y="52704"/>
                </a:lnTo>
                <a:lnTo>
                  <a:pt x="330199" y="57276"/>
                </a:lnTo>
                <a:lnTo>
                  <a:pt x="329310" y="60960"/>
                </a:lnTo>
                <a:lnTo>
                  <a:pt x="328168" y="63753"/>
                </a:lnTo>
                <a:lnTo>
                  <a:pt x="327152" y="66548"/>
                </a:lnTo>
                <a:lnTo>
                  <a:pt x="325755" y="68707"/>
                </a:lnTo>
                <a:lnTo>
                  <a:pt x="323977" y="69976"/>
                </a:lnTo>
                <a:lnTo>
                  <a:pt x="322325" y="71374"/>
                </a:lnTo>
                <a:lnTo>
                  <a:pt x="320547" y="72009"/>
                </a:lnTo>
                <a:lnTo>
                  <a:pt x="318516" y="72009"/>
                </a:lnTo>
                <a:lnTo>
                  <a:pt x="210057" y="72009"/>
                </a:lnTo>
                <a:lnTo>
                  <a:pt x="210057" y="421259"/>
                </a:lnTo>
                <a:lnTo>
                  <a:pt x="210057" y="423545"/>
                </a:lnTo>
                <a:lnTo>
                  <a:pt x="209295" y="425450"/>
                </a:lnTo>
                <a:lnTo>
                  <a:pt x="207771" y="427354"/>
                </a:lnTo>
                <a:lnTo>
                  <a:pt x="206375" y="429133"/>
                </a:lnTo>
                <a:lnTo>
                  <a:pt x="187070" y="434339"/>
                </a:lnTo>
                <a:lnTo>
                  <a:pt x="181356" y="434975"/>
                </a:lnTo>
                <a:lnTo>
                  <a:pt x="174244" y="435355"/>
                </a:lnTo>
                <a:lnTo>
                  <a:pt x="165862" y="435355"/>
                </a:lnTo>
                <a:lnTo>
                  <a:pt x="157352" y="435355"/>
                </a:lnTo>
                <a:lnTo>
                  <a:pt x="150240" y="434975"/>
                </a:lnTo>
                <a:lnTo>
                  <a:pt x="144525" y="434339"/>
                </a:lnTo>
                <a:lnTo>
                  <a:pt x="138811" y="433704"/>
                </a:lnTo>
                <a:lnTo>
                  <a:pt x="123825" y="427354"/>
                </a:lnTo>
                <a:lnTo>
                  <a:pt x="122300" y="425450"/>
                </a:lnTo>
                <a:lnTo>
                  <a:pt x="121665" y="423545"/>
                </a:lnTo>
                <a:lnTo>
                  <a:pt x="121665" y="421259"/>
                </a:lnTo>
                <a:lnTo>
                  <a:pt x="121665" y="72009"/>
                </a:lnTo>
                <a:lnTo>
                  <a:pt x="13081" y="72009"/>
                </a:lnTo>
                <a:lnTo>
                  <a:pt x="10921" y="72009"/>
                </a:lnTo>
                <a:lnTo>
                  <a:pt x="9017" y="71374"/>
                </a:lnTo>
                <a:lnTo>
                  <a:pt x="7365" y="69976"/>
                </a:lnTo>
                <a:lnTo>
                  <a:pt x="5842" y="68707"/>
                </a:lnTo>
                <a:lnTo>
                  <a:pt x="4571" y="66548"/>
                </a:lnTo>
                <a:lnTo>
                  <a:pt x="3428" y="63753"/>
                </a:lnTo>
                <a:lnTo>
                  <a:pt x="2286" y="60960"/>
                </a:lnTo>
                <a:lnTo>
                  <a:pt x="1396" y="57276"/>
                </a:lnTo>
                <a:lnTo>
                  <a:pt x="888" y="52704"/>
                </a:lnTo>
                <a:lnTo>
                  <a:pt x="381" y="48133"/>
                </a:lnTo>
                <a:lnTo>
                  <a:pt x="0" y="42672"/>
                </a:lnTo>
                <a:lnTo>
                  <a:pt x="0" y="36195"/>
                </a:lnTo>
                <a:lnTo>
                  <a:pt x="0" y="29463"/>
                </a:lnTo>
                <a:lnTo>
                  <a:pt x="381" y="23749"/>
                </a:lnTo>
                <a:lnTo>
                  <a:pt x="888" y="19050"/>
                </a:lnTo>
                <a:lnTo>
                  <a:pt x="1396" y="14350"/>
                </a:lnTo>
                <a:lnTo>
                  <a:pt x="7365" y="1904"/>
                </a:lnTo>
                <a:lnTo>
                  <a:pt x="9017" y="635"/>
                </a:lnTo>
                <a:lnTo>
                  <a:pt x="10921" y="0"/>
                </a:lnTo>
                <a:lnTo>
                  <a:pt x="13081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53986" y="863600"/>
            <a:ext cx="321945" cy="435609"/>
          </a:xfrm>
          <a:custGeom>
            <a:avLst/>
            <a:gdLst/>
            <a:ahLst/>
            <a:cxnLst/>
            <a:rect l="l" t="t" r="r" b="b"/>
            <a:pathLst>
              <a:path w="321944" h="435609">
                <a:moveTo>
                  <a:pt x="26123" y="0"/>
                </a:moveTo>
                <a:lnTo>
                  <a:pt x="138303" y="0"/>
                </a:lnTo>
                <a:lnTo>
                  <a:pt x="146463" y="45"/>
                </a:lnTo>
                <a:lnTo>
                  <a:pt x="186524" y="2412"/>
                </a:lnTo>
                <a:lnTo>
                  <a:pt x="233565" y="15112"/>
                </a:lnTo>
                <a:lnTo>
                  <a:pt x="269062" y="38735"/>
                </a:lnTo>
                <a:lnTo>
                  <a:pt x="291338" y="73151"/>
                </a:lnTo>
                <a:lnTo>
                  <a:pt x="299034" y="118872"/>
                </a:lnTo>
                <a:lnTo>
                  <a:pt x="298688" y="129512"/>
                </a:lnTo>
                <a:lnTo>
                  <a:pt x="290423" y="167336"/>
                </a:lnTo>
                <a:lnTo>
                  <a:pt x="265296" y="203660"/>
                </a:lnTo>
                <a:lnTo>
                  <a:pt x="224760" y="228298"/>
                </a:lnTo>
                <a:lnTo>
                  <a:pt x="214985" y="231775"/>
                </a:lnTo>
                <a:lnTo>
                  <a:pt x="221462" y="234823"/>
                </a:lnTo>
                <a:lnTo>
                  <a:pt x="253025" y="264265"/>
                </a:lnTo>
                <a:lnTo>
                  <a:pt x="273403" y="301234"/>
                </a:lnTo>
                <a:lnTo>
                  <a:pt x="276606" y="308737"/>
                </a:lnTo>
                <a:lnTo>
                  <a:pt x="313105" y="394208"/>
                </a:lnTo>
                <a:lnTo>
                  <a:pt x="321475" y="419735"/>
                </a:lnTo>
                <a:lnTo>
                  <a:pt x="321475" y="421894"/>
                </a:lnTo>
                <a:lnTo>
                  <a:pt x="321475" y="424434"/>
                </a:lnTo>
                <a:lnTo>
                  <a:pt x="321030" y="426465"/>
                </a:lnTo>
                <a:lnTo>
                  <a:pt x="320128" y="428116"/>
                </a:lnTo>
                <a:lnTo>
                  <a:pt x="319239" y="429767"/>
                </a:lnTo>
                <a:lnTo>
                  <a:pt x="317119" y="431164"/>
                </a:lnTo>
                <a:lnTo>
                  <a:pt x="313766" y="432308"/>
                </a:lnTo>
                <a:lnTo>
                  <a:pt x="310426" y="433450"/>
                </a:lnTo>
                <a:lnTo>
                  <a:pt x="272580" y="435355"/>
                </a:lnTo>
                <a:lnTo>
                  <a:pt x="263207" y="435355"/>
                </a:lnTo>
                <a:lnTo>
                  <a:pt x="230060" y="427482"/>
                </a:lnTo>
                <a:lnTo>
                  <a:pt x="228714" y="425576"/>
                </a:lnTo>
                <a:lnTo>
                  <a:pt x="227596" y="423290"/>
                </a:lnTo>
                <a:lnTo>
                  <a:pt x="226707" y="420624"/>
                </a:lnTo>
                <a:lnTo>
                  <a:pt x="187858" y="323850"/>
                </a:lnTo>
                <a:lnTo>
                  <a:pt x="170691" y="288593"/>
                </a:lnTo>
                <a:lnTo>
                  <a:pt x="140309" y="260476"/>
                </a:lnTo>
                <a:lnTo>
                  <a:pt x="124904" y="256159"/>
                </a:lnTo>
                <a:lnTo>
                  <a:pt x="115531" y="256159"/>
                </a:lnTo>
                <a:lnTo>
                  <a:pt x="88074" y="256159"/>
                </a:lnTo>
                <a:lnTo>
                  <a:pt x="88074" y="421259"/>
                </a:lnTo>
                <a:lnTo>
                  <a:pt x="88074" y="423545"/>
                </a:lnTo>
                <a:lnTo>
                  <a:pt x="87350" y="425450"/>
                </a:lnTo>
                <a:lnTo>
                  <a:pt x="52578" y="435355"/>
                </a:lnTo>
                <a:lnTo>
                  <a:pt x="43865" y="435355"/>
                </a:lnTo>
                <a:lnTo>
                  <a:pt x="35382" y="435355"/>
                </a:lnTo>
                <a:lnTo>
                  <a:pt x="28295" y="434975"/>
                </a:lnTo>
                <a:lnTo>
                  <a:pt x="22606" y="434339"/>
                </a:lnTo>
                <a:lnTo>
                  <a:pt x="16916" y="433704"/>
                </a:lnTo>
                <a:lnTo>
                  <a:pt x="0" y="423545"/>
                </a:lnTo>
                <a:lnTo>
                  <a:pt x="0" y="421259"/>
                </a:lnTo>
                <a:lnTo>
                  <a:pt x="0" y="27812"/>
                </a:lnTo>
                <a:lnTo>
                  <a:pt x="0" y="18034"/>
                </a:lnTo>
                <a:lnTo>
                  <a:pt x="2514" y="10922"/>
                </a:lnTo>
                <a:lnTo>
                  <a:pt x="7543" y="6603"/>
                </a:lnTo>
                <a:lnTo>
                  <a:pt x="12560" y="2159"/>
                </a:lnTo>
                <a:lnTo>
                  <a:pt x="18757" y="0"/>
                </a:lnTo>
                <a:lnTo>
                  <a:pt x="26123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70941" y="863600"/>
            <a:ext cx="332105" cy="435609"/>
          </a:xfrm>
          <a:custGeom>
            <a:avLst/>
            <a:gdLst/>
            <a:ahLst/>
            <a:cxnLst/>
            <a:rect l="l" t="t" r="r" b="b"/>
            <a:pathLst>
              <a:path w="332105" h="435609">
                <a:moveTo>
                  <a:pt x="13055" y="0"/>
                </a:moveTo>
                <a:lnTo>
                  <a:pt x="318452" y="0"/>
                </a:lnTo>
                <a:lnTo>
                  <a:pt x="320459" y="0"/>
                </a:lnTo>
                <a:lnTo>
                  <a:pt x="322300" y="635"/>
                </a:lnTo>
                <a:lnTo>
                  <a:pt x="323977" y="1904"/>
                </a:lnTo>
                <a:lnTo>
                  <a:pt x="325653" y="3048"/>
                </a:lnTo>
                <a:lnTo>
                  <a:pt x="327050" y="5079"/>
                </a:lnTo>
                <a:lnTo>
                  <a:pt x="328168" y="7874"/>
                </a:lnTo>
                <a:lnTo>
                  <a:pt x="329285" y="10667"/>
                </a:lnTo>
                <a:lnTo>
                  <a:pt x="330123" y="14350"/>
                </a:lnTo>
                <a:lnTo>
                  <a:pt x="330669" y="19050"/>
                </a:lnTo>
                <a:lnTo>
                  <a:pt x="331228" y="23749"/>
                </a:lnTo>
                <a:lnTo>
                  <a:pt x="331508" y="29463"/>
                </a:lnTo>
                <a:lnTo>
                  <a:pt x="331508" y="36195"/>
                </a:lnTo>
                <a:lnTo>
                  <a:pt x="331508" y="42672"/>
                </a:lnTo>
                <a:lnTo>
                  <a:pt x="331228" y="48133"/>
                </a:lnTo>
                <a:lnTo>
                  <a:pt x="330669" y="52704"/>
                </a:lnTo>
                <a:lnTo>
                  <a:pt x="330123" y="57276"/>
                </a:lnTo>
                <a:lnTo>
                  <a:pt x="329285" y="60960"/>
                </a:lnTo>
                <a:lnTo>
                  <a:pt x="328168" y="63753"/>
                </a:lnTo>
                <a:lnTo>
                  <a:pt x="327050" y="66548"/>
                </a:lnTo>
                <a:lnTo>
                  <a:pt x="325653" y="68707"/>
                </a:lnTo>
                <a:lnTo>
                  <a:pt x="323977" y="69976"/>
                </a:lnTo>
                <a:lnTo>
                  <a:pt x="322300" y="71374"/>
                </a:lnTo>
                <a:lnTo>
                  <a:pt x="320459" y="72009"/>
                </a:lnTo>
                <a:lnTo>
                  <a:pt x="318452" y="72009"/>
                </a:lnTo>
                <a:lnTo>
                  <a:pt x="209956" y="72009"/>
                </a:lnTo>
                <a:lnTo>
                  <a:pt x="209956" y="421259"/>
                </a:lnTo>
                <a:lnTo>
                  <a:pt x="209956" y="423545"/>
                </a:lnTo>
                <a:lnTo>
                  <a:pt x="209232" y="425450"/>
                </a:lnTo>
                <a:lnTo>
                  <a:pt x="187020" y="434339"/>
                </a:lnTo>
                <a:lnTo>
                  <a:pt x="181330" y="434975"/>
                </a:lnTo>
                <a:lnTo>
                  <a:pt x="174244" y="435355"/>
                </a:lnTo>
                <a:lnTo>
                  <a:pt x="165760" y="435355"/>
                </a:lnTo>
                <a:lnTo>
                  <a:pt x="157276" y="435355"/>
                </a:lnTo>
                <a:lnTo>
                  <a:pt x="121551" y="423545"/>
                </a:lnTo>
                <a:lnTo>
                  <a:pt x="121551" y="421259"/>
                </a:lnTo>
                <a:lnTo>
                  <a:pt x="121551" y="72009"/>
                </a:lnTo>
                <a:lnTo>
                  <a:pt x="13055" y="72009"/>
                </a:lnTo>
                <a:lnTo>
                  <a:pt x="10820" y="72009"/>
                </a:lnTo>
                <a:lnTo>
                  <a:pt x="8928" y="71374"/>
                </a:lnTo>
                <a:lnTo>
                  <a:pt x="7366" y="69976"/>
                </a:lnTo>
                <a:lnTo>
                  <a:pt x="5803" y="68707"/>
                </a:lnTo>
                <a:lnTo>
                  <a:pt x="4457" y="66548"/>
                </a:lnTo>
                <a:lnTo>
                  <a:pt x="3352" y="63753"/>
                </a:lnTo>
                <a:lnTo>
                  <a:pt x="2235" y="60960"/>
                </a:lnTo>
                <a:lnTo>
                  <a:pt x="1396" y="57276"/>
                </a:lnTo>
                <a:lnTo>
                  <a:pt x="838" y="52704"/>
                </a:lnTo>
                <a:lnTo>
                  <a:pt x="279" y="48133"/>
                </a:lnTo>
                <a:lnTo>
                  <a:pt x="0" y="42672"/>
                </a:lnTo>
                <a:lnTo>
                  <a:pt x="0" y="36195"/>
                </a:lnTo>
                <a:lnTo>
                  <a:pt x="0" y="29463"/>
                </a:lnTo>
                <a:lnTo>
                  <a:pt x="279" y="23749"/>
                </a:lnTo>
                <a:lnTo>
                  <a:pt x="838" y="19050"/>
                </a:lnTo>
                <a:lnTo>
                  <a:pt x="1396" y="14350"/>
                </a:lnTo>
                <a:lnTo>
                  <a:pt x="2235" y="10667"/>
                </a:lnTo>
                <a:lnTo>
                  <a:pt x="3352" y="7874"/>
                </a:lnTo>
                <a:lnTo>
                  <a:pt x="4457" y="5079"/>
                </a:lnTo>
                <a:lnTo>
                  <a:pt x="5803" y="3048"/>
                </a:lnTo>
                <a:lnTo>
                  <a:pt x="7366" y="1904"/>
                </a:lnTo>
                <a:lnTo>
                  <a:pt x="8928" y="635"/>
                </a:lnTo>
                <a:lnTo>
                  <a:pt x="10820" y="0"/>
                </a:lnTo>
                <a:lnTo>
                  <a:pt x="13055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983990" y="862330"/>
            <a:ext cx="357505" cy="436880"/>
          </a:xfrm>
          <a:custGeom>
            <a:avLst/>
            <a:gdLst/>
            <a:ahLst/>
            <a:cxnLst/>
            <a:rect l="l" t="t" r="r" b="b"/>
            <a:pathLst>
              <a:path w="357504" h="436880">
                <a:moveTo>
                  <a:pt x="318770" y="0"/>
                </a:moveTo>
                <a:lnTo>
                  <a:pt x="326263" y="0"/>
                </a:lnTo>
                <a:lnTo>
                  <a:pt x="332739" y="254"/>
                </a:lnTo>
                <a:lnTo>
                  <a:pt x="337820" y="762"/>
                </a:lnTo>
                <a:lnTo>
                  <a:pt x="342900" y="1397"/>
                </a:lnTo>
                <a:lnTo>
                  <a:pt x="346963" y="2286"/>
                </a:lnTo>
                <a:lnTo>
                  <a:pt x="349758" y="3683"/>
                </a:lnTo>
                <a:lnTo>
                  <a:pt x="352551" y="4953"/>
                </a:lnTo>
                <a:lnTo>
                  <a:pt x="354457" y="6477"/>
                </a:lnTo>
                <a:lnTo>
                  <a:pt x="355600" y="8255"/>
                </a:lnTo>
                <a:lnTo>
                  <a:pt x="356743" y="10160"/>
                </a:lnTo>
                <a:lnTo>
                  <a:pt x="357250" y="12065"/>
                </a:lnTo>
                <a:lnTo>
                  <a:pt x="357250" y="14350"/>
                </a:lnTo>
                <a:lnTo>
                  <a:pt x="357250" y="403733"/>
                </a:lnTo>
                <a:lnTo>
                  <a:pt x="357250" y="408940"/>
                </a:lnTo>
                <a:lnTo>
                  <a:pt x="356362" y="413512"/>
                </a:lnTo>
                <a:lnTo>
                  <a:pt x="354584" y="417575"/>
                </a:lnTo>
                <a:lnTo>
                  <a:pt x="352806" y="421513"/>
                </a:lnTo>
                <a:lnTo>
                  <a:pt x="350393" y="424942"/>
                </a:lnTo>
                <a:lnTo>
                  <a:pt x="347345" y="427609"/>
                </a:lnTo>
                <a:lnTo>
                  <a:pt x="344297" y="430275"/>
                </a:lnTo>
                <a:lnTo>
                  <a:pt x="340740" y="432181"/>
                </a:lnTo>
                <a:lnTo>
                  <a:pt x="336676" y="433450"/>
                </a:lnTo>
                <a:lnTo>
                  <a:pt x="332486" y="434594"/>
                </a:lnTo>
                <a:lnTo>
                  <a:pt x="328295" y="435229"/>
                </a:lnTo>
                <a:lnTo>
                  <a:pt x="324104" y="435229"/>
                </a:lnTo>
                <a:lnTo>
                  <a:pt x="286638" y="435229"/>
                </a:lnTo>
                <a:lnTo>
                  <a:pt x="278764" y="435229"/>
                </a:lnTo>
                <a:lnTo>
                  <a:pt x="272034" y="434467"/>
                </a:lnTo>
                <a:lnTo>
                  <a:pt x="266319" y="432943"/>
                </a:lnTo>
                <a:lnTo>
                  <a:pt x="260604" y="431419"/>
                </a:lnTo>
                <a:lnTo>
                  <a:pt x="233277" y="401974"/>
                </a:lnTo>
                <a:lnTo>
                  <a:pt x="221614" y="380365"/>
                </a:lnTo>
                <a:lnTo>
                  <a:pt x="113792" y="177800"/>
                </a:lnTo>
                <a:lnTo>
                  <a:pt x="94742" y="138684"/>
                </a:lnTo>
                <a:lnTo>
                  <a:pt x="77343" y="98044"/>
                </a:lnTo>
                <a:lnTo>
                  <a:pt x="76581" y="98044"/>
                </a:lnTo>
                <a:lnTo>
                  <a:pt x="78612" y="146050"/>
                </a:lnTo>
                <a:lnTo>
                  <a:pt x="79248" y="195453"/>
                </a:lnTo>
                <a:lnTo>
                  <a:pt x="79248" y="422148"/>
                </a:lnTo>
                <a:lnTo>
                  <a:pt x="79248" y="424434"/>
                </a:lnTo>
                <a:lnTo>
                  <a:pt x="71120" y="432689"/>
                </a:lnTo>
                <a:lnTo>
                  <a:pt x="68072" y="433959"/>
                </a:lnTo>
                <a:lnTo>
                  <a:pt x="64008" y="434975"/>
                </a:lnTo>
                <a:lnTo>
                  <a:pt x="58927" y="435610"/>
                </a:lnTo>
                <a:lnTo>
                  <a:pt x="53721" y="436245"/>
                </a:lnTo>
                <a:lnTo>
                  <a:pt x="47117" y="436625"/>
                </a:lnTo>
                <a:lnTo>
                  <a:pt x="39115" y="436625"/>
                </a:lnTo>
                <a:lnTo>
                  <a:pt x="31242" y="436625"/>
                </a:lnTo>
                <a:lnTo>
                  <a:pt x="7620" y="432689"/>
                </a:lnTo>
                <a:lnTo>
                  <a:pt x="4699" y="431546"/>
                </a:lnTo>
                <a:lnTo>
                  <a:pt x="2667" y="430022"/>
                </a:lnTo>
                <a:lnTo>
                  <a:pt x="1650" y="428244"/>
                </a:lnTo>
                <a:lnTo>
                  <a:pt x="508" y="426466"/>
                </a:lnTo>
                <a:lnTo>
                  <a:pt x="0" y="424434"/>
                </a:lnTo>
                <a:lnTo>
                  <a:pt x="0" y="422148"/>
                </a:lnTo>
                <a:lnTo>
                  <a:pt x="0" y="32766"/>
                </a:lnTo>
                <a:lnTo>
                  <a:pt x="0" y="22225"/>
                </a:lnTo>
                <a:lnTo>
                  <a:pt x="3048" y="14350"/>
                </a:lnTo>
                <a:lnTo>
                  <a:pt x="9144" y="9144"/>
                </a:lnTo>
                <a:lnTo>
                  <a:pt x="15239" y="3937"/>
                </a:lnTo>
                <a:lnTo>
                  <a:pt x="22860" y="1270"/>
                </a:lnTo>
                <a:lnTo>
                  <a:pt x="31750" y="1270"/>
                </a:lnTo>
                <a:lnTo>
                  <a:pt x="78994" y="1270"/>
                </a:lnTo>
                <a:lnTo>
                  <a:pt x="87502" y="1270"/>
                </a:lnTo>
                <a:lnTo>
                  <a:pt x="94614" y="2032"/>
                </a:lnTo>
                <a:lnTo>
                  <a:pt x="100457" y="3429"/>
                </a:lnTo>
                <a:lnTo>
                  <a:pt x="106172" y="4953"/>
                </a:lnTo>
                <a:lnTo>
                  <a:pt x="111379" y="7366"/>
                </a:lnTo>
                <a:lnTo>
                  <a:pt x="115950" y="10668"/>
                </a:lnTo>
                <a:lnTo>
                  <a:pt x="120523" y="13970"/>
                </a:lnTo>
                <a:lnTo>
                  <a:pt x="141224" y="46482"/>
                </a:lnTo>
                <a:lnTo>
                  <a:pt x="225679" y="204850"/>
                </a:lnTo>
                <a:lnTo>
                  <a:pt x="229316" y="212044"/>
                </a:lnTo>
                <a:lnTo>
                  <a:pt x="232965" y="219154"/>
                </a:lnTo>
                <a:lnTo>
                  <a:pt x="236591" y="226192"/>
                </a:lnTo>
                <a:lnTo>
                  <a:pt x="240157" y="233172"/>
                </a:lnTo>
                <a:lnTo>
                  <a:pt x="257438" y="267894"/>
                </a:lnTo>
                <a:lnTo>
                  <a:pt x="276530" y="308346"/>
                </a:lnTo>
                <a:lnTo>
                  <a:pt x="279526" y="315087"/>
                </a:lnTo>
                <a:lnTo>
                  <a:pt x="279908" y="315087"/>
                </a:lnTo>
                <a:lnTo>
                  <a:pt x="278384" y="266192"/>
                </a:lnTo>
                <a:lnTo>
                  <a:pt x="277875" y="217550"/>
                </a:lnTo>
                <a:lnTo>
                  <a:pt x="277875" y="14350"/>
                </a:lnTo>
                <a:lnTo>
                  <a:pt x="277875" y="12065"/>
                </a:lnTo>
                <a:lnTo>
                  <a:pt x="278511" y="10160"/>
                </a:lnTo>
                <a:lnTo>
                  <a:pt x="279908" y="8255"/>
                </a:lnTo>
                <a:lnTo>
                  <a:pt x="281177" y="6477"/>
                </a:lnTo>
                <a:lnTo>
                  <a:pt x="283463" y="4953"/>
                </a:lnTo>
                <a:lnTo>
                  <a:pt x="286638" y="3683"/>
                </a:lnTo>
                <a:lnTo>
                  <a:pt x="289687" y="2286"/>
                </a:lnTo>
                <a:lnTo>
                  <a:pt x="293877" y="1397"/>
                </a:lnTo>
                <a:lnTo>
                  <a:pt x="298958" y="762"/>
                </a:lnTo>
                <a:lnTo>
                  <a:pt x="304164" y="254"/>
                </a:lnTo>
                <a:lnTo>
                  <a:pt x="310642" y="0"/>
                </a:lnTo>
                <a:lnTo>
                  <a:pt x="318770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455674" y="862330"/>
            <a:ext cx="357505" cy="436880"/>
          </a:xfrm>
          <a:custGeom>
            <a:avLst/>
            <a:gdLst/>
            <a:ahLst/>
            <a:cxnLst/>
            <a:rect l="l" t="t" r="r" b="b"/>
            <a:pathLst>
              <a:path w="357505" h="436880">
                <a:moveTo>
                  <a:pt x="318769" y="0"/>
                </a:moveTo>
                <a:lnTo>
                  <a:pt x="326263" y="0"/>
                </a:lnTo>
                <a:lnTo>
                  <a:pt x="332739" y="254"/>
                </a:lnTo>
                <a:lnTo>
                  <a:pt x="337819" y="762"/>
                </a:lnTo>
                <a:lnTo>
                  <a:pt x="342900" y="1397"/>
                </a:lnTo>
                <a:lnTo>
                  <a:pt x="346963" y="2286"/>
                </a:lnTo>
                <a:lnTo>
                  <a:pt x="349757" y="3683"/>
                </a:lnTo>
                <a:lnTo>
                  <a:pt x="352551" y="4953"/>
                </a:lnTo>
                <a:lnTo>
                  <a:pt x="354456" y="6477"/>
                </a:lnTo>
                <a:lnTo>
                  <a:pt x="355600" y="8255"/>
                </a:lnTo>
                <a:lnTo>
                  <a:pt x="356743" y="10160"/>
                </a:lnTo>
                <a:lnTo>
                  <a:pt x="357250" y="12065"/>
                </a:lnTo>
                <a:lnTo>
                  <a:pt x="357250" y="14350"/>
                </a:lnTo>
                <a:lnTo>
                  <a:pt x="357250" y="403733"/>
                </a:lnTo>
                <a:lnTo>
                  <a:pt x="357250" y="408940"/>
                </a:lnTo>
                <a:lnTo>
                  <a:pt x="356362" y="413512"/>
                </a:lnTo>
                <a:lnTo>
                  <a:pt x="354583" y="417575"/>
                </a:lnTo>
                <a:lnTo>
                  <a:pt x="352806" y="421513"/>
                </a:lnTo>
                <a:lnTo>
                  <a:pt x="350393" y="424942"/>
                </a:lnTo>
                <a:lnTo>
                  <a:pt x="347344" y="427609"/>
                </a:lnTo>
                <a:lnTo>
                  <a:pt x="344296" y="430275"/>
                </a:lnTo>
                <a:lnTo>
                  <a:pt x="340740" y="432181"/>
                </a:lnTo>
                <a:lnTo>
                  <a:pt x="336676" y="433450"/>
                </a:lnTo>
                <a:lnTo>
                  <a:pt x="332486" y="434594"/>
                </a:lnTo>
                <a:lnTo>
                  <a:pt x="328294" y="435229"/>
                </a:lnTo>
                <a:lnTo>
                  <a:pt x="324103" y="435229"/>
                </a:lnTo>
                <a:lnTo>
                  <a:pt x="286638" y="435229"/>
                </a:lnTo>
                <a:lnTo>
                  <a:pt x="278764" y="435229"/>
                </a:lnTo>
                <a:lnTo>
                  <a:pt x="272033" y="434467"/>
                </a:lnTo>
                <a:lnTo>
                  <a:pt x="266319" y="432943"/>
                </a:lnTo>
                <a:lnTo>
                  <a:pt x="260603" y="431419"/>
                </a:lnTo>
                <a:lnTo>
                  <a:pt x="233277" y="401974"/>
                </a:lnTo>
                <a:lnTo>
                  <a:pt x="221614" y="380365"/>
                </a:lnTo>
                <a:lnTo>
                  <a:pt x="113791" y="177800"/>
                </a:lnTo>
                <a:lnTo>
                  <a:pt x="94741" y="138684"/>
                </a:lnTo>
                <a:lnTo>
                  <a:pt x="77342" y="98044"/>
                </a:lnTo>
                <a:lnTo>
                  <a:pt x="76581" y="98044"/>
                </a:lnTo>
                <a:lnTo>
                  <a:pt x="78612" y="146050"/>
                </a:lnTo>
                <a:lnTo>
                  <a:pt x="79247" y="195453"/>
                </a:lnTo>
                <a:lnTo>
                  <a:pt x="79247" y="422148"/>
                </a:lnTo>
                <a:lnTo>
                  <a:pt x="79247" y="424434"/>
                </a:lnTo>
                <a:lnTo>
                  <a:pt x="78739" y="426466"/>
                </a:lnTo>
                <a:lnTo>
                  <a:pt x="77469" y="428244"/>
                </a:lnTo>
                <a:lnTo>
                  <a:pt x="76200" y="430022"/>
                </a:lnTo>
                <a:lnTo>
                  <a:pt x="74167" y="431546"/>
                </a:lnTo>
                <a:lnTo>
                  <a:pt x="71119" y="432689"/>
                </a:lnTo>
                <a:lnTo>
                  <a:pt x="68072" y="433959"/>
                </a:lnTo>
                <a:lnTo>
                  <a:pt x="64007" y="434975"/>
                </a:lnTo>
                <a:lnTo>
                  <a:pt x="58928" y="435610"/>
                </a:lnTo>
                <a:lnTo>
                  <a:pt x="53720" y="436245"/>
                </a:lnTo>
                <a:lnTo>
                  <a:pt x="47116" y="436625"/>
                </a:lnTo>
                <a:lnTo>
                  <a:pt x="39115" y="436625"/>
                </a:lnTo>
                <a:lnTo>
                  <a:pt x="31241" y="436625"/>
                </a:lnTo>
                <a:lnTo>
                  <a:pt x="7619" y="432689"/>
                </a:lnTo>
                <a:lnTo>
                  <a:pt x="4698" y="431546"/>
                </a:lnTo>
                <a:lnTo>
                  <a:pt x="2666" y="430022"/>
                </a:lnTo>
                <a:lnTo>
                  <a:pt x="1650" y="428244"/>
                </a:lnTo>
                <a:lnTo>
                  <a:pt x="507" y="426466"/>
                </a:lnTo>
                <a:lnTo>
                  <a:pt x="0" y="424434"/>
                </a:lnTo>
                <a:lnTo>
                  <a:pt x="0" y="422148"/>
                </a:lnTo>
                <a:lnTo>
                  <a:pt x="0" y="32766"/>
                </a:lnTo>
                <a:lnTo>
                  <a:pt x="0" y="22225"/>
                </a:lnTo>
                <a:lnTo>
                  <a:pt x="3047" y="14350"/>
                </a:lnTo>
                <a:lnTo>
                  <a:pt x="9143" y="9144"/>
                </a:lnTo>
                <a:lnTo>
                  <a:pt x="15239" y="3937"/>
                </a:lnTo>
                <a:lnTo>
                  <a:pt x="22859" y="1270"/>
                </a:lnTo>
                <a:lnTo>
                  <a:pt x="31750" y="1270"/>
                </a:lnTo>
                <a:lnTo>
                  <a:pt x="78993" y="1270"/>
                </a:lnTo>
                <a:lnTo>
                  <a:pt x="87503" y="1270"/>
                </a:lnTo>
                <a:lnTo>
                  <a:pt x="94614" y="2032"/>
                </a:lnTo>
                <a:lnTo>
                  <a:pt x="100456" y="3429"/>
                </a:lnTo>
                <a:lnTo>
                  <a:pt x="106172" y="4953"/>
                </a:lnTo>
                <a:lnTo>
                  <a:pt x="111378" y="7366"/>
                </a:lnTo>
                <a:lnTo>
                  <a:pt x="115950" y="10668"/>
                </a:lnTo>
                <a:lnTo>
                  <a:pt x="120522" y="13970"/>
                </a:lnTo>
                <a:lnTo>
                  <a:pt x="141223" y="46482"/>
                </a:lnTo>
                <a:lnTo>
                  <a:pt x="225678" y="204850"/>
                </a:lnTo>
                <a:lnTo>
                  <a:pt x="229316" y="212044"/>
                </a:lnTo>
                <a:lnTo>
                  <a:pt x="232965" y="219154"/>
                </a:lnTo>
                <a:lnTo>
                  <a:pt x="236591" y="226192"/>
                </a:lnTo>
                <a:lnTo>
                  <a:pt x="240156" y="233172"/>
                </a:lnTo>
                <a:lnTo>
                  <a:pt x="257438" y="267894"/>
                </a:lnTo>
                <a:lnTo>
                  <a:pt x="276530" y="308346"/>
                </a:lnTo>
                <a:lnTo>
                  <a:pt x="279526" y="315087"/>
                </a:lnTo>
                <a:lnTo>
                  <a:pt x="279907" y="315087"/>
                </a:lnTo>
                <a:lnTo>
                  <a:pt x="278383" y="266192"/>
                </a:lnTo>
                <a:lnTo>
                  <a:pt x="277875" y="217550"/>
                </a:lnTo>
                <a:lnTo>
                  <a:pt x="277875" y="14350"/>
                </a:lnTo>
                <a:lnTo>
                  <a:pt x="277875" y="12065"/>
                </a:lnTo>
                <a:lnTo>
                  <a:pt x="278511" y="10160"/>
                </a:lnTo>
                <a:lnTo>
                  <a:pt x="279907" y="8255"/>
                </a:lnTo>
                <a:lnTo>
                  <a:pt x="281177" y="6477"/>
                </a:lnTo>
                <a:lnTo>
                  <a:pt x="283463" y="4953"/>
                </a:lnTo>
                <a:lnTo>
                  <a:pt x="286638" y="3683"/>
                </a:lnTo>
                <a:lnTo>
                  <a:pt x="289687" y="2286"/>
                </a:lnTo>
                <a:lnTo>
                  <a:pt x="293877" y="1397"/>
                </a:lnTo>
                <a:lnTo>
                  <a:pt x="298957" y="762"/>
                </a:lnTo>
                <a:lnTo>
                  <a:pt x="304164" y="254"/>
                </a:lnTo>
                <a:lnTo>
                  <a:pt x="310642" y="0"/>
                </a:lnTo>
                <a:lnTo>
                  <a:pt x="318769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337814" y="861567"/>
            <a:ext cx="88900" cy="437515"/>
          </a:xfrm>
          <a:custGeom>
            <a:avLst/>
            <a:gdLst/>
            <a:ahLst/>
            <a:cxnLst/>
            <a:rect l="l" t="t" r="r" b="b"/>
            <a:pathLst>
              <a:path w="88900" h="437515">
                <a:moveTo>
                  <a:pt x="44196" y="0"/>
                </a:moveTo>
                <a:lnTo>
                  <a:pt x="52832" y="0"/>
                </a:lnTo>
                <a:lnTo>
                  <a:pt x="59944" y="381"/>
                </a:lnTo>
                <a:lnTo>
                  <a:pt x="65532" y="1016"/>
                </a:lnTo>
                <a:lnTo>
                  <a:pt x="71120" y="1651"/>
                </a:lnTo>
                <a:lnTo>
                  <a:pt x="86106" y="8128"/>
                </a:lnTo>
                <a:lnTo>
                  <a:pt x="87630" y="9906"/>
                </a:lnTo>
                <a:lnTo>
                  <a:pt x="88391" y="11811"/>
                </a:lnTo>
                <a:lnTo>
                  <a:pt x="88391" y="14097"/>
                </a:lnTo>
                <a:lnTo>
                  <a:pt x="88391" y="423291"/>
                </a:lnTo>
                <a:lnTo>
                  <a:pt x="88391" y="425577"/>
                </a:lnTo>
                <a:lnTo>
                  <a:pt x="87630" y="427482"/>
                </a:lnTo>
                <a:lnTo>
                  <a:pt x="86106" y="429387"/>
                </a:lnTo>
                <a:lnTo>
                  <a:pt x="84709" y="431165"/>
                </a:lnTo>
                <a:lnTo>
                  <a:pt x="65532" y="436372"/>
                </a:lnTo>
                <a:lnTo>
                  <a:pt x="59944" y="437007"/>
                </a:lnTo>
                <a:lnTo>
                  <a:pt x="52832" y="437388"/>
                </a:lnTo>
                <a:lnTo>
                  <a:pt x="44196" y="437388"/>
                </a:lnTo>
                <a:lnTo>
                  <a:pt x="35687" y="437388"/>
                </a:lnTo>
                <a:lnTo>
                  <a:pt x="28575" y="437007"/>
                </a:lnTo>
                <a:lnTo>
                  <a:pt x="22860" y="436372"/>
                </a:lnTo>
                <a:lnTo>
                  <a:pt x="17145" y="435737"/>
                </a:lnTo>
                <a:lnTo>
                  <a:pt x="2159" y="429387"/>
                </a:lnTo>
                <a:lnTo>
                  <a:pt x="635" y="427482"/>
                </a:lnTo>
                <a:lnTo>
                  <a:pt x="0" y="425577"/>
                </a:lnTo>
                <a:lnTo>
                  <a:pt x="0" y="423291"/>
                </a:lnTo>
                <a:lnTo>
                  <a:pt x="0" y="14097"/>
                </a:lnTo>
                <a:lnTo>
                  <a:pt x="0" y="11811"/>
                </a:lnTo>
                <a:lnTo>
                  <a:pt x="635" y="9906"/>
                </a:lnTo>
                <a:lnTo>
                  <a:pt x="2159" y="8128"/>
                </a:lnTo>
                <a:lnTo>
                  <a:pt x="3556" y="6223"/>
                </a:lnTo>
                <a:lnTo>
                  <a:pt x="5969" y="4826"/>
                </a:lnTo>
                <a:lnTo>
                  <a:pt x="9525" y="3683"/>
                </a:lnTo>
                <a:lnTo>
                  <a:pt x="12953" y="2540"/>
                </a:lnTo>
                <a:lnTo>
                  <a:pt x="17525" y="1651"/>
                </a:lnTo>
                <a:lnTo>
                  <a:pt x="22987" y="1016"/>
                </a:lnTo>
                <a:lnTo>
                  <a:pt x="28575" y="381"/>
                </a:lnTo>
                <a:lnTo>
                  <a:pt x="35687" y="0"/>
                </a:lnTo>
                <a:lnTo>
                  <a:pt x="44196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184526" y="861567"/>
            <a:ext cx="400050" cy="437515"/>
          </a:xfrm>
          <a:custGeom>
            <a:avLst/>
            <a:gdLst/>
            <a:ahLst/>
            <a:cxnLst/>
            <a:rect l="l" t="t" r="r" b="b"/>
            <a:pathLst>
              <a:path w="400050" h="437515">
                <a:moveTo>
                  <a:pt x="196215" y="0"/>
                </a:moveTo>
                <a:lnTo>
                  <a:pt x="235585" y="889"/>
                </a:lnTo>
                <a:lnTo>
                  <a:pt x="245999" y="2921"/>
                </a:lnTo>
                <a:lnTo>
                  <a:pt x="250317" y="4064"/>
                </a:lnTo>
                <a:lnTo>
                  <a:pt x="260223" y="18415"/>
                </a:lnTo>
                <a:lnTo>
                  <a:pt x="394081" y="402590"/>
                </a:lnTo>
                <a:lnTo>
                  <a:pt x="396875" y="410591"/>
                </a:lnTo>
                <a:lnTo>
                  <a:pt x="398525" y="416941"/>
                </a:lnTo>
                <a:lnTo>
                  <a:pt x="399161" y="421640"/>
                </a:lnTo>
                <a:lnTo>
                  <a:pt x="399796" y="426339"/>
                </a:lnTo>
                <a:lnTo>
                  <a:pt x="357631" y="437388"/>
                </a:lnTo>
                <a:lnTo>
                  <a:pt x="349553" y="437362"/>
                </a:lnTo>
                <a:lnTo>
                  <a:pt x="316484" y="434848"/>
                </a:lnTo>
                <a:lnTo>
                  <a:pt x="313055" y="433832"/>
                </a:lnTo>
                <a:lnTo>
                  <a:pt x="306070" y="423672"/>
                </a:lnTo>
                <a:lnTo>
                  <a:pt x="276987" y="336550"/>
                </a:lnTo>
                <a:lnTo>
                  <a:pt x="114173" y="336550"/>
                </a:lnTo>
                <a:lnTo>
                  <a:pt x="86741" y="421259"/>
                </a:lnTo>
                <a:lnTo>
                  <a:pt x="85852" y="424434"/>
                </a:lnTo>
                <a:lnTo>
                  <a:pt x="84709" y="427101"/>
                </a:lnTo>
                <a:lnTo>
                  <a:pt x="83185" y="429133"/>
                </a:lnTo>
                <a:lnTo>
                  <a:pt x="81787" y="431292"/>
                </a:lnTo>
                <a:lnTo>
                  <a:pt x="79375" y="432943"/>
                </a:lnTo>
                <a:lnTo>
                  <a:pt x="48768" y="437388"/>
                </a:lnTo>
                <a:lnTo>
                  <a:pt x="39243" y="437388"/>
                </a:lnTo>
                <a:lnTo>
                  <a:pt x="28956" y="437388"/>
                </a:lnTo>
                <a:lnTo>
                  <a:pt x="20828" y="437007"/>
                </a:lnTo>
                <a:lnTo>
                  <a:pt x="15112" y="436372"/>
                </a:lnTo>
                <a:lnTo>
                  <a:pt x="9271" y="435737"/>
                </a:lnTo>
                <a:lnTo>
                  <a:pt x="5206" y="434086"/>
                </a:lnTo>
                <a:lnTo>
                  <a:pt x="3048" y="431546"/>
                </a:lnTo>
                <a:lnTo>
                  <a:pt x="762" y="428879"/>
                </a:lnTo>
                <a:lnTo>
                  <a:pt x="0" y="425323"/>
                </a:lnTo>
                <a:lnTo>
                  <a:pt x="635" y="420624"/>
                </a:lnTo>
                <a:lnTo>
                  <a:pt x="1397" y="415925"/>
                </a:lnTo>
                <a:lnTo>
                  <a:pt x="3048" y="409702"/>
                </a:lnTo>
                <a:lnTo>
                  <a:pt x="5715" y="401828"/>
                </a:lnTo>
                <a:lnTo>
                  <a:pt x="139319" y="17399"/>
                </a:lnTo>
                <a:lnTo>
                  <a:pt x="140589" y="13589"/>
                </a:lnTo>
                <a:lnTo>
                  <a:pt x="142240" y="10541"/>
                </a:lnTo>
                <a:lnTo>
                  <a:pt x="144018" y="8255"/>
                </a:lnTo>
                <a:lnTo>
                  <a:pt x="145796" y="5842"/>
                </a:lnTo>
                <a:lnTo>
                  <a:pt x="148590" y="4064"/>
                </a:lnTo>
                <a:lnTo>
                  <a:pt x="152527" y="2921"/>
                </a:lnTo>
                <a:lnTo>
                  <a:pt x="156464" y="1651"/>
                </a:lnTo>
                <a:lnTo>
                  <a:pt x="188071" y="43"/>
                </a:lnTo>
                <a:lnTo>
                  <a:pt x="196215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000378" y="861567"/>
            <a:ext cx="400050" cy="437515"/>
          </a:xfrm>
          <a:custGeom>
            <a:avLst/>
            <a:gdLst/>
            <a:ahLst/>
            <a:cxnLst/>
            <a:rect l="l" t="t" r="r" b="b"/>
            <a:pathLst>
              <a:path w="400050" h="437515">
                <a:moveTo>
                  <a:pt x="196227" y="0"/>
                </a:moveTo>
                <a:lnTo>
                  <a:pt x="235521" y="889"/>
                </a:lnTo>
                <a:lnTo>
                  <a:pt x="245960" y="2921"/>
                </a:lnTo>
                <a:lnTo>
                  <a:pt x="250317" y="4064"/>
                </a:lnTo>
                <a:lnTo>
                  <a:pt x="260197" y="18415"/>
                </a:lnTo>
                <a:lnTo>
                  <a:pt x="394081" y="402590"/>
                </a:lnTo>
                <a:lnTo>
                  <a:pt x="396875" y="410591"/>
                </a:lnTo>
                <a:lnTo>
                  <a:pt x="398526" y="416941"/>
                </a:lnTo>
                <a:lnTo>
                  <a:pt x="399161" y="421640"/>
                </a:lnTo>
                <a:lnTo>
                  <a:pt x="399796" y="426339"/>
                </a:lnTo>
                <a:lnTo>
                  <a:pt x="357632" y="437388"/>
                </a:lnTo>
                <a:lnTo>
                  <a:pt x="349553" y="437362"/>
                </a:lnTo>
                <a:lnTo>
                  <a:pt x="316484" y="434848"/>
                </a:lnTo>
                <a:lnTo>
                  <a:pt x="313055" y="433832"/>
                </a:lnTo>
                <a:lnTo>
                  <a:pt x="306070" y="423672"/>
                </a:lnTo>
                <a:lnTo>
                  <a:pt x="276987" y="336550"/>
                </a:lnTo>
                <a:lnTo>
                  <a:pt x="114198" y="336550"/>
                </a:lnTo>
                <a:lnTo>
                  <a:pt x="86728" y="421259"/>
                </a:lnTo>
                <a:lnTo>
                  <a:pt x="85839" y="424434"/>
                </a:lnTo>
                <a:lnTo>
                  <a:pt x="84670" y="427101"/>
                </a:lnTo>
                <a:lnTo>
                  <a:pt x="83223" y="429133"/>
                </a:lnTo>
                <a:lnTo>
                  <a:pt x="81762" y="431292"/>
                </a:lnTo>
                <a:lnTo>
                  <a:pt x="79425" y="432943"/>
                </a:lnTo>
                <a:lnTo>
                  <a:pt x="48780" y="437388"/>
                </a:lnTo>
                <a:lnTo>
                  <a:pt x="39179" y="437388"/>
                </a:lnTo>
                <a:lnTo>
                  <a:pt x="28917" y="437388"/>
                </a:lnTo>
                <a:lnTo>
                  <a:pt x="0" y="425323"/>
                </a:lnTo>
                <a:lnTo>
                  <a:pt x="673" y="420624"/>
                </a:lnTo>
                <a:lnTo>
                  <a:pt x="139306" y="17399"/>
                </a:lnTo>
                <a:lnTo>
                  <a:pt x="143992" y="8255"/>
                </a:lnTo>
                <a:lnTo>
                  <a:pt x="145783" y="5842"/>
                </a:lnTo>
                <a:lnTo>
                  <a:pt x="148628" y="4064"/>
                </a:lnTo>
                <a:lnTo>
                  <a:pt x="152539" y="2921"/>
                </a:lnTo>
                <a:lnTo>
                  <a:pt x="156438" y="1651"/>
                </a:lnTo>
                <a:lnTo>
                  <a:pt x="188110" y="43"/>
                </a:lnTo>
                <a:lnTo>
                  <a:pt x="196227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611373" y="856614"/>
            <a:ext cx="320675" cy="447675"/>
          </a:xfrm>
          <a:custGeom>
            <a:avLst/>
            <a:gdLst/>
            <a:ahLst/>
            <a:cxnLst/>
            <a:rect l="l" t="t" r="r" b="b"/>
            <a:pathLst>
              <a:path w="320675" h="447675">
                <a:moveTo>
                  <a:pt x="200913" y="0"/>
                </a:moveTo>
                <a:lnTo>
                  <a:pt x="243929" y="4562"/>
                </a:lnTo>
                <a:lnTo>
                  <a:pt x="286470" y="18974"/>
                </a:lnTo>
                <a:lnTo>
                  <a:pt x="316483" y="45085"/>
                </a:lnTo>
                <a:lnTo>
                  <a:pt x="319150" y="68707"/>
                </a:lnTo>
                <a:lnTo>
                  <a:pt x="319150" y="74930"/>
                </a:lnTo>
                <a:lnTo>
                  <a:pt x="319150" y="81661"/>
                </a:lnTo>
                <a:lnTo>
                  <a:pt x="316102" y="103377"/>
                </a:lnTo>
                <a:lnTo>
                  <a:pt x="314959" y="106299"/>
                </a:lnTo>
                <a:lnTo>
                  <a:pt x="313689" y="108458"/>
                </a:lnTo>
                <a:lnTo>
                  <a:pt x="312038" y="109855"/>
                </a:lnTo>
                <a:lnTo>
                  <a:pt x="310514" y="111125"/>
                </a:lnTo>
                <a:lnTo>
                  <a:pt x="308737" y="111760"/>
                </a:lnTo>
                <a:lnTo>
                  <a:pt x="306705" y="111760"/>
                </a:lnTo>
                <a:lnTo>
                  <a:pt x="303402" y="111760"/>
                </a:lnTo>
                <a:lnTo>
                  <a:pt x="299212" y="109855"/>
                </a:lnTo>
                <a:lnTo>
                  <a:pt x="294005" y="105918"/>
                </a:lnTo>
                <a:lnTo>
                  <a:pt x="288925" y="101981"/>
                </a:lnTo>
                <a:lnTo>
                  <a:pt x="282194" y="97662"/>
                </a:lnTo>
                <a:lnTo>
                  <a:pt x="244982" y="79883"/>
                </a:lnTo>
                <a:lnTo>
                  <a:pt x="204596" y="73913"/>
                </a:lnTo>
                <a:lnTo>
                  <a:pt x="192073" y="74578"/>
                </a:lnTo>
                <a:lnTo>
                  <a:pt x="148832" y="90338"/>
                </a:lnTo>
                <a:lnTo>
                  <a:pt x="117383" y="124993"/>
                </a:lnTo>
                <a:lnTo>
                  <a:pt x="102488" y="162051"/>
                </a:lnTo>
                <a:lnTo>
                  <a:pt x="95577" y="207682"/>
                </a:lnTo>
                <a:lnTo>
                  <a:pt x="95123" y="224662"/>
                </a:lnTo>
                <a:lnTo>
                  <a:pt x="95621" y="243091"/>
                </a:lnTo>
                <a:lnTo>
                  <a:pt x="102996" y="290830"/>
                </a:lnTo>
                <a:lnTo>
                  <a:pt x="118516" y="327138"/>
                </a:lnTo>
                <a:lnTo>
                  <a:pt x="150620" y="358806"/>
                </a:lnTo>
                <a:lnTo>
                  <a:pt x="194389" y="372070"/>
                </a:lnTo>
                <a:lnTo>
                  <a:pt x="207009" y="372618"/>
                </a:lnTo>
                <a:lnTo>
                  <a:pt x="218322" y="372282"/>
                </a:lnTo>
                <a:lnTo>
                  <a:pt x="255712" y="364323"/>
                </a:lnTo>
                <a:lnTo>
                  <a:pt x="291592" y="346456"/>
                </a:lnTo>
                <a:lnTo>
                  <a:pt x="296799" y="342900"/>
                </a:lnTo>
                <a:lnTo>
                  <a:pt x="302132" y="339344"/>
                </a:lnTo>
                <a:lnTo>
                  <a:pt x="306196" y="337565"/>
                </a:lnTo>
                <a:lnTo>
                  <a:pt x="309118" y="337565"/>
                </a:lnTo>
                <a:lnTo>
                  <a:pt x="311276" y="337565"/>
                </a:lnTo>
                <a:lnTo>
                  <a:pt x="317753" y="344170"/>
                </a:lnTo>
                <a:lnTo>
                  <a:pt x="318643" y="346837"/>
                </a:lnTo>
                <a:lnTo>
                  <a:pt x="319405" y="350647"/>
                </a:lnTo>
                <a:lnTo>
                  <a:pt x="319786" y="355473"/>
                </a:lnTo>
                <a:lnTo>
                  <a:pt x="320294" y="360172"/>
                </a:lnTo>
                <a:lnTo>
                  <a:pt x="320420" y="366649"/>
                </a:lnTo>
                <a:lnTo>
                  <a:pt x="320420" y="374650"/>
                </a:lnTo>
                <a:lnTo>
                  <a:pt x="320420" y="380238"/>
                </a:lnTo>
                <a:lnTo>
                  <a:pt x="320294" y="385063"/>
                </a:lnTo>
                <a:lnTo>
                  <a:pt x="319913" y="388874"/>
                </a:lnTo>
                <a:lnTo>
                  <a:pt x="319658" y="392811"/>
                </a:lnTo>
                <a:lnTo>
                  <a:pt x="315721" y="406146"/>
                </a:lnTo>
                <a:lnTo>
                  <a:pt x="314706" y="408177"/>
                </a:lnTo>
                <a:lnTo>
                  <a:pt x="312927" y="410463"/>
                </a:lnTo>
                <a:lnTo>
                  <a:pt x="310388" y="413004"/>
                </a:lnTo>
                <a:lnTo>
                  <a:pt x="307975" y="415544"/>
                </a:lnTo>
                <a:lnTo>
                  <a:pt x="270382" y="434467"/>
                </a:lnTo>
                <a:lnTo>
                  <a:pt x="225581" y="445258"/>
                </a:lnTo>
                <a:lnTo>
                  <a:pt x="193167" y="447294"/>
                </a:lnTo>
                <a:lnTo>
                  <a:pt x="171499" y="446436"/>
                </a:lnTo>
                <a:lnTo>
                  <a:pt x="131355" y="439578"/>
                </a:lnTo>
                <a:lnTo>
                  <a:pt x="95662" y="425882"/>
                </a:lnTo>
                <a:lnTo>
                  <a:pt x="51943" y="392557"/>
                </a:lnTo>
                <a:lnTo>
                  <a:pt x="20867" y="344033"/>
                </a:lnTo>
                <a:lnTo>
                  <a:pt x="7554" y="303192"/>
                </a:lnTo>
                <a:lnTo>
                  <a:pt x="835" y="255654"/>
                </a:lnTo>
                <a:lnTo>
                  <a:pt x="0" y="229362"/>
                </a:lnTo>
                <a:lnTo>
                  <a:pt x="926" y="202503"/>
                </a:lnTo>
                <a:lnTo>
                  <a:pt x="8304" y="153406"/>
                </a:lnTo>
                <a:lnTo>
                  <a:pt x="22822" y="110616"/>
                </a:lnTo>
                <a:lnTo>
                  <a:pt x="43432" y="74612"/>
                </a:lnTo>
                <a:lnTo>
                  <a:pt x="69784" y="45489"/>
                </a:lnTo>
                <a:lnTo>
                  <a:pt x="101546" y="23391"/>
                </a:lnTo>
                <a:lnTo>
                  <a:pt x="138334" y="8411"/>
                </a:lnTo>
                <a:lnTo>
                  <a:pt x="179101" y="930"/>
                </a:lnTo>
                <a:lnTo>
                  <a:pt x="200913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500246" y="855852"/>
            <a:ext cx="410209" cy="448945"/>
          </a:xfrm>
          <a:custGeom>
            <a:avLst/>
            <a:gdLst/>
            <a:ahLst/>
            <a:cxnLst/>
            <a:rect l="l" t="t" r="r" b="b"/>
            <a:pathLst>
              <a:path w="410210" h="448944">
                <a:moveTo>
                  <a:pt x="209295" y="0"/>
                </a:moveTo>
                <a:lnTo>
                  <a:pt x="255587" y="3301"/>
                </a:lnTo>
                <a:lnTo>
                  <a:pt x="296163" y="13081"/>
                </a:lnTo>
                <a:lnTo>
                  <a:pt x="330755" y="29686"/>
                </a:lnTo>
                <a:lnTo>
                  <a:pt x="370966" y="67768"/>
                </a:lnTo>
                <a:lnTo>
                  <a:pt x="390016" y="102006"/>
                </a:lnTo>
                <a:lnTo>
                  <a:pt x="402923" y="143390"/>
                </a:lnTo>
                <a:lnTo>
                  <a:pt x="409400" y="192158"/>
                </a:lnTo>
                <a:lnTo>
                  <a:pt x="410210" y="219329"/>
                </a:lnTo>
                <a:lnTo>
                  <a:pt x="409374" y="245590"/>
                </a:lnTo>
                <a:lnTo>
                  <a:pt x="402655" y="293874"/>
                </a:lnTo>
                <a:lnTo>
                  <a:pt x="389249" y="336299"/>
                </a:lnTo>
                <a:lnTo>
                  <a:pt x="369298" y="372391"/>
                </a:lnTo>
                <a:lnTo>
                  <a:pt x="342917" y="401943"/>
                </a:lnTo>
                <a:lnTo>
                  <a:pt x="310203" y="424525"/>
                </a:lnTo>
                <a:lnTo>
                  <a:pt x="271176" y="440031"/>
                </a:lnTo>
                <a:lnTo>
                  <a:pt x="226028" y="447841"/>
                </a:lnTo>
                <a:lnTo>
                  <a:pt x="201167" y="448818"/>
                </a:lnTo>
                <a:lnTo>
                  <a:pt x="176716" y="447984"/>
                </a:lnTo>
                <a:lnTo>
                  <a:pt x="132623" y="441317"/>
                </a:lnTo>
                <a:lnTo>
                  <a:pt x="94956" y="428031"/>
                </a:lnTo>
                <a:lnTo>
                  <a:pt x="50164" y="395224"/>
                </a:lnTo>
                <a:lnTo>
                  <a:pt x="19571" y="346217"/>
                </a:lnTo>
                <a:lnTo>
                  <a:pt x="7072" y="304353"/>
                </a:lnTo>
                <a:lnTo>
                  <a:pt x="785" y="254771"/>
                </a:lnTo>
                <a:lnTo>
                  <a:pt x="0" y="227075"/>
                </a:lnTo>
                <a:lnTo>
                  <a:pt x="833" y="201451"/>
                </a:lnTo>
                <a:lnTo>
                  <a:pt x="7500" y="154156"/>
                </a:lnTo>
                <a:lnTo>
                  <a:pt x="20833" y="112269"/>
                </a:lnTo>
                <a:lnTo>
                  <a:pt x="40784" y="76507"/>
                </a:lnTo>
                <a:lnTo>
                  <a:pt x="67236" y="47126"/>
                </a:lnTo>
                <a:lnTo>
                  <a:pt x="99950" y="24509"/>
                </a:lnTo>
                <a:lnTo>
                  <a:pt x="138930" y="8893"/>
                </a:lnTo>
                <a:lnTo>
                  <a:pt x="184269" y="996"/>
                </a:lnTo>
                <a:lnTo>
                  <a:pt x="209295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880616" y="855852"/>
            <a:ext cx="283210" cy="448945"/>
          </a:xfrm>
          <a:custGeom>
            <a:avLst/>
            <a:gdLst/>
            <a:ahLst/>
            <a:cxnLst/>
            <a:rect l="l" t="t" r="r" b="b"/>
            <a:pathLst>
              <a:path w="283210" h="448944">
                <a:moveTo>
                  <a:pt x="152653" y="0"/>
                </a:moveTo>
                <a:lnTo>
                  <a:pt x="191091" y="3673"/>
                </a:lnTo>
                <a:lnTo>
                  <a:pt x="230685" y="15353"/>
                </a:lnTo>
                <a:lnTo>
                  <a:pt x="254253" y="31876"/>
                </a:lnTo>
                <a:lnTo>
                  <a:pt x="255142" y="33400"/>
                </a:lnTo>
                <a:lnTo>
                  <a:pt x="255777" y="35433"/>
                </a:lnTo>
                <a:lnTo>
                  <a:pt x="256285" y="38100"/>
                </a:lnTo>
                <a:lnTo>
                  <a:pt x="256920" y="40639"/>
                </a:lnTo>
                <a:lnTo>
                  <a:pt x="257301" y="43814"/>
                </a:lnTo>
                <a:lnTo>
                  <a:pt x="257428" y="47751"/>
                </a:lnTo>
                <a:lnTo>
                  <a:pt x="257682" y="51688"/>
                </a:lnTo>
                <a:lnTo>
                  <a:pt x="257809" y="56514"/>
                </a:lnTo>
                <a:lnTo>
                  <a:pt x="257809" y="62357"/>
                </a:lnTo>
                <a:lnTo>
                  <a:pt x="257809" y="68834"/>
                </a:lnTo>
                <a:lnTo>
                  <a:pt x="257682" y="74295"/>
                </a:lnTo>
                <a:lnTo>
                  <a:pt x="257301" y="78739"/>
                </a:lnTo>
                <a:lnTo>
                  <a:pt x="257047" y="83185"/>
                </a:lnTo>
                <a:lnTo>
                  <a:pt x="256412" y="86868"/>
                </a:lnTo>
                <a:lnTo>
                  <a:pt x="255650" y="89788"/>
                </a:lnTo>
                <a:lnTo>
                  <a:pt x="254888" y="92710"/>
                </a:lnTo>
                <a:lnTo>
                  <a:pt x="253745" y="94869"/>
                </a:lnTo>
                <a:lnTo>
                  <a:pt x="252348" y="96138"/>
                </a:lnTo>
                <a:lnTo>
                  <a:pt x="250825" y="97536"/>
                </a:lnTo>
                <a:lnTo>
                  <a:pt x="248919" y="98171"/>
                </a:lnTo>
                <a:lnTo>
                  <a:pt x="246379" y="98171"/>
                </a:lnTo>
                <a:lnTo>
                  <a:pt x="243966" y="98171"/>
                </a:lnTo>
                <a:lnTo>
                  <a:pt x="240029" y="96647"/>
                </a:lnTo>
                <a:lnTo>
                  <a:pt x="234695" y="93472"/>
                </a:lnTo>
                <a:lnTo>
                  <a:pt x="229361" y="90297"/>
                </a:lnTo>
                <a:lnTo>
                  <a:pt x="187832" y="73279"/>
                </a:lnTo>
                <a:lnTo>
                  <a:pt x="154050" y="68707"/>
                </a:lnTo>
                <a:lnTo>
                  <a:pt x="144398" y="68707"/>
                </a:lnTo>
                <a:lnTo>
                  <a:pt x="136016" y="69850"/>
                </a:lnTo>
                <a:lnTo>
                  <a:pt x="128904" y="72262"/>
                </a:lnTo>
                <a:lnTo>
                  <a:pt x="121792" y="74549"/>
                </a:lnTo>
                <a:lnTo>
                  <a:pt x="100329" y="96774"/>
                </a:lnTo>
                <a:lnTo>
                  <a:pt x="97916" y="102616"/>
                </a:lnTo>
                <a:lnTo>
                  <a:pt x="96773" y="108712"/>
                </a:lnTo>
                <a:lnTo>
                  <a:pt x="96773" y="115188"/>
                </a:lnTo>
                <a:lnTo>
                  <a:pt x="113855" y="150129"/>
                </a:lnTo>
                <a:lnTo>
                  <a:pt x="147536" y="170701"/>
                </a:lnTo>
                <a:lnTo>
                  <a:pt x="164111" y="178038"/>
                </a:lnTo>
                <a:lnTo>
                  <a:pt x="172592" y="181800"/>
                </a:lnTo>
                <a:lnTo>
                  <a:pt x="207089" y="198183"/>
                </a:lnTo>
                <a:lnTo>
                  <a:pt x="239839" y="219043"/>
                </a:lnTo>
                <a:lnTo>
                  <a:pt x="265588" y="247808"/>
                </a:lnTo>
                <a:lnTo>
                  <a:pt x="280955" y="286765"/>
                </a:lnTo>
                <a:lnTo>
                  <a:pt x="282956" y="311150"/>
                </a:lnTo>
                <a:lnTo>
                  <a:pt x="282150" y="327695"/>
                </a:lnTo>
                <a:lnTo>
                  <a:pt x="270256" y="371094"/>
                </a:lnTo>
                <a:lnTo>
                  <a:pt x="246020" y="404955"/>
                </a:lnTo>
                <a:lnTo>
                  <a:pt x="212105" y="429196"/>
                </a:lnTo>
                <a:lnTo>
                  <a:pt x="169971" y="443888"/>
                </a:lnTo>
                <a:lnTo>
                  <a:pt x="122554" y="448818"/>
                </a:lnTo>
                <a:lnTo>
                  <a:pt x="111527" y="448581"/>
                </a:lnTo>
                <a:lnTo>
                  <a:pt x="71544" y="443156"/>
                </a:lnTo>
                <a:lnTo>
                  <a:pt x="33353" y="430926"/>
                </a:lnTo>
                <a:lnTo>
                  <a:pt x="8000" y="415289"/>
                </a:lnTo>
                <a:lnTo>
                  <a:pt x="5079" y="412369"/>
                </a:lnTo>
                <a:lnTo>
                  <a:pt x="3047" y="408177"/>
                </a:lnTo>
                <a:lnTo>
                  <a:pt x="1777" y="402717"/>
                </a:lnTo>
                <a:lnTo>
                  <a:pt x="634" y="397256"/>
                </a:lnTo>
                <a:lnTo>
                  <a:pt x="0" y="389382"/>
                </a:lnTo>
                <a:lnTo>
                  <a:pt x="0" y="379095"/>
                </a:lnTo>
                <a:lnTo>
                  <a:pt x="0" y="372237"/>
                </a:lnTo>
                <a:lnTo>
                  <a:pt x="6857" y="344170"/>
                </a:lnTo>
                <a:lnTo>
                  <a:pt x="8508" y="342900"/>
                </a:lnTo>
                <a:lnTo>
                  <a:pt x="10413" y="342264"/>
                </a:lnTo>
                <a:lnTo>
                  <a:pt x="12700" y="342264"/>
                </a:lnTo>
                <a:lnTo>
                  <a:pt x="15875" y="342264"/>
                </a:lnTo>
                <a:lnTo>
                  <a:pt x="20192" y="344170"/>
                </a:lnTo>
                <a:lnTo>
                  <a:pt x="25907" y="347852"/>
                </a:lnTo>
                <a:lnTo>
                  <a:pt x="31622" y="351536"/>
                </a:lnTo>
                <a:lnTo>
                  <a:pt x="38988" y="355600"/>
                </a:lnTo>
                <a:lnTo>
                  <a:pt x="79882" y="372237"/>
                </a:lnTo>
                <a:lnTo>
                  <a:pt x="122935" y="377825"/>
                </a:lnTo>
                <a:lnTo>
                  <a:pt x="130724" y="377584"/>
                </a:lnTo>
                <a:lnTo>
                  <a:pt x="173227" y="363093"/>
                </a:lnTo>
                <a:lnTo>
                  <a:pt x="179196" y="358394"/>
                </a:lnTo>
                <a:lnTo>
                  <a:pt x="183769" y="352551"/>
                </a:lnTo>
                <a:lnTo>
                  <a:pt x="186816" y="345694"/>
                </a:lnTo>
                <a:lnTo>
                  <a:pt x="189991" y="338709"/>
                </a:lnTo>
                <a:lnTo>
                  <a:pt x="191515" y="330962"/>
                </a:lnTo>
                <a:lnTo>
                  <a:pt x="191515" y="322580"/>
                </a:lnTo>
                <a:lnTo>
                  <a:pt x="174275" y="287289"/>
                </a:lnTo>
                <a:lnTo>
                  <a:pt x="141200" y="266759"/>
                </a:lnTo>
                <a:lnTo>
                  <a:pt x="124962" y="259476"/>
                </a:lnTo>
                <a:lnTo>
                  <a:pt x="116570" y="255714"/>
                </a:lnTo>
                <a:lnTo>
                  <a:pt x="73919" y="234598"/>
                </a:lnTo>
                <a:lnTo>
                  <a:pt x="43013" y="211988"/>
                </a:lnTo>
                <a:lnTo>
                  <a:pt x="19677" y="180851"/>
                </a:lnTo>
                <a:lnTo>
                  <a:pt x="7866" y="138017"/>
                </a:lnTo>
                <a:lnTo>
                  <a:pt x="7365" y="124968"/>
                </a:lnTo>
                <a:lnTo>
                  <a:pt x="8082" y="109843"/>
                </a:lnTo>
                <a:lnTo>
                  <a:pt x="18922" y="70231"/>
                </a:lnTo>
                <a:lnTo>
                  <a:pt x="50037" y="30987"/>
                </a:lnTo>
                <a:lnTo>
                  <a:pt x="83381" y="12128"/>
                </a:lnTo>
                <a:lnTo>
                  <a:pt x="123697" y="1968"/>
                </a:lnTo>
                <a:lnTo>
                  <a:pt x="137985" y="496"/>
                </a:lnTo>
                <a:lnTo>
                  <a:pt x="152653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739" y="187197"/>
            <a:ext cx="249110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5" dirty="0">
                <a:solidFill>
                  <a:srgbClr val="00AFEF"/>
                </a:solidFill>
              </a:rPr>
              <a:t>Schedule</a:t>
            </a:r>
            <a:r>
              <a:rPr sz="4400" spc="-90" dirty="0">
                <a:solidFill>
                  <a:srgbClr val="00AFEF"/>
                </a:solidFill>
              </a:rPr>
              <a:t> </a:t>
            </a:r>
            <a:r>
              <a:rPr sz="4400" dirty="0">
                <a:solidFill>
                  <a:srgbClr val="00AFEF"/>
                </a:solidFill>
              </a:rPr>
              <a:t>3</a:t>
            </a:r>
            <a:endParaRPr sz="4400"/>
          </a:p>
        </p:txBody>
      </p:sp>
      <p:sp>
        <p:nvSpPr>
          <p:cNvPr id="3" name="object 3"/>
          <p:cNvSpPr/>
          <p:nvPr/>
        </p:nvSpPr>
        <p:spPr>
          <a:xfrm>
            <a:off x="4343400" y="1828798"/>
            <a:ext cx="4419600" cy="502919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8739" y="958341"/>
            <a:ext cx="8265795" cy="5402580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355600" marR="5080" indent="-342900">
              <a:lnSpc>
                <a:spcPts val="3020"/>
              </a:lnSpc>
              <a:spcBef>
                <a:spcPts val="48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800" spc="-10" dirty="0">
                <a:latin typeface="Calibri"/>
                <a:cs typeface="Calibri"/>
              </a:rPr>
              <a:t>Let </a:t>
            </a:r>
            <a:r>
              <a:rPr sz="2800" i="1" dirty="0">
                <a:latin typeface="Calibri"/>
                <a:cs typeface="Calibri"/>
              </a:rPr>
              <a:t>T</a:t>
            </a:r>
            <a:r>
              <a:rPr sz="2775" baseline="-21021" dirty="0">
                <a:latin typeface="Calibri"/>
                <a:cs typeface="Calibri"/>
              </a:rPr>
              <a:t>1 </a:t>
            </a:r>
            <a:r>
              <a:rPr sz="2800" spc="-10" dirty="0">
                <a:latin typeface="Calibri"/>
                <a:cs typeface="Calibri"/>
              </a:rPr>
              <a:t>and </a:t>
            </a:r>
            <a:r>
              <a:rPr sz="2800" i="1" dirty="0">
                <a:latin typeface="Calibri"/>
                <a:cs typeface="Calibri"/>
              </a:rPr>
              <a:t>T</a:t>
            </a:r>
            <a:r>
              <a:rPr sz="2775" baseline="-21021" dirty="0">
                <a:latin typeface="Calibri"/>
                <a:cs typeface="Calibri"/>
              </a:rPr>
              <a:t>2 </a:t>
            </a:r>
            <a:r>
              <a:rPr sz="2800" spc="-5" dirty="0">
                <a:latin typeface="Calibri"/>
                <a:cs typeface="Calibri"/>
              </a:rPr>
              <a:t>be the </a:t>
            </a:r>
            <a:r>
              <a:rPr sz="2800" spc="-10" dirty="0">
                <a:latin typeface="Calibri"/>
                <a:cs typeface="Calibri"/>
              </a:rPr>
              <a:t>transactions defined </a:t>
            </a:r>
            <a:r>
              <a:rPr sz="2800" spc="-15" dirty="0">
                <a:latin typeface="Calibri"/>
                <a:cs typeface="Calibri"/>
              </a:rPr>
              <a:t>previously</a:t>
            </a:r>
            <a:r>
              <a:rPr sz="2800" i="1" spc="-15" dirty="0">
                <a:latin typeface="Calibri"/>
                <a:cs typeface="Calibri"/>
              </a:rPr>
              <a:t>.  </a:t>
            </a:r>
            <a:r>
              <a:rPr sz="2800" spc="-10" dirty="0">
                <a:latin typeface="Calibri"/>
                <a:cs typeface="Calibri"/>
              </a:rPr>
              <a:t>The </a:t>
            </a:r>
            <a:r>
              <a:rPr sz="2800" spc="-15" dirty="0">
                <a:latin typeface="Calibri"/>
                <a:cs typeface="Calibri"/>
              </a:rPr>
              <a:t>following </a:t>
            </a:r>
            <a:r>
              <a:rPr sz="2800" spc="-10" dirty="0">
                <a:latin typeface="Calibri"/>
                <a:cs typeface="Calibri"/>
              </a:rPr>
              <a:t>schedule </a:t>
            </a:r>
            <a:r>
              <a:rPr sz="2800" spc="-5" dirty="0">
                <a:latin typeface="Calibri"/>
                <a:cs typeface="Calibri"/>
              </a:rPr>
              <a:t>is </a:t>
            </a:r>
            <a:r>
              <a:rPr sz="2800" spc="-10" dirty="0">
                <a:latin typeface="Calibri"/>
                <a:cs typeface="Calibri"/>
              </a:rPr>
              <a:t>not </a:t>
            </a:r>
            <a:r>
              <a:rPr sz="2800" spc="-5" dirty="0">
                <a:latin typeface="Calibri"/>
                <a:cs typeface="Calibri"/>
              </a:rPr>
              <a:t>a </a:t>
            </a:r>
            <a:r>
              <a:rPr sz="2800" spc="-10" dirty="0">
                <a:latin typeface="Calibri"/>
                <a:cs typeface="Calibri"/>
              </a:rPr>
              <a:t>serial schedule, but </a:t>
            </a:r>
            <a:r>
              <a:rPr sz="2800" spc="-5" dirty="0">
                <a:latin typeface="Calibri"/>
                <a:cs typeface="Calibri"/>
              </a:rPr>
              <a:t>it </a:t>
            </a:r>
            <a:r>
              <a:rPr sz="2800" spc="-10" dirty="0">
                <a:latin typeface="Calibri"/>
                <a:cs typeface="Calibri"/>
              </a:rPr>
              <a:t>is </a:t>
            </a:r>
            <a:r>
              <a:rPr sz="2800" spc="-10" dirty="0">
                <a:solidFill>
                  <a:srgbClr val="000099"/>
                </a:solidFill>
                <a:latin typeface="Calibri"/>
                <a:cs typeface="Calibri"/>
              </a:rPr>
              <a:t> </a:t>
            </a:r>
            <a:r>
              <a:rPr sz="2800" i="1" spc="-10" dirty="0">
                <a:solidFill>
                  <a:srgbClr val="000099"/>
                </a:solidFill>
                <a:latin typeface="Calibri"/>
                <a:cs typeface="Calibri"/>
              </a:rPr>
              <a:t>equivalent </a:t>
            </a:r>
            <a:r>
              <a:rPr sz="2800" spc="-20" dirty="0">
                <a:latin typeface="Calibri"/>
                <a:cs typeface="Calibri"/>
              </a:rPr>
              <a:t>to </a:t>
            </a:r>
            <a:r>
              <a:rPr sz="2800" spc="-10" dirty="0">
                <a:latin typeface="Calibri"/>
                <a:cs typeface="Calibri"/>
              </a:rPr>
              <a:t>Schedule</a:t>
            </a:r>
            <a:r>
              <a:rPr sz="2800" spc="5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1.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400">
              <a:latin typeface="Times New Roman"/>
              <a:cs typeface="Times New Roman"/>
            </a:endParaRPr>
          </a:p>
          <a:p>
            <a:pPr marL="12700" marR="5800090">
              <a:lnSpc>
                <a:spcPct val="100800"/>
              </a:lnSpc>
            </a:pPr>
            <a:r>
              <a:rPr sz="4000" spc="-15" dirty="0">
                <a:solidFill>
                  <a:srgbClr val="00AF50"/>
                </a:solidFill>
                <a:latin typeface="Calibri"/>
                <a:cs typeface="Calibri"/>
              </a:rPr>
              <a:t>Concurrent  </a:t>
            </a:r>
            <a:r>
              <a:rPr sz="4000" spc="-10" dirty="0">
                <a:solidFill>
                  <a:srgbClr val="00AF50"/>
                </a:solidFill>
                <a:latin typeface="Calibri"/>
                <a:cs typeface="Calibri"/>
              </a:rPr>
              <a:t>schedule</a:t>
            </a:r>
            <a:r>
              <a:rPr sz="4000" spc="-75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4000" spc="-5" dirty="0">
                <a:solidFill>
                  <a:srgbClr val="00AF50"/>
                </a:solidFill>
                <a:latin typeface="Wingdings"/>
                <a:cs typeface="Wingdings"/>
              </a:rPr>
              <a:t></a:t>
            </a:r>
            <a:endParaRPr sz="4000">
              <a:latin typeface="Wingdings"/>
              <a:cs typeface="Wingdings"/>
            </a:endParaRPr>
          </a:p>
          <a:p>
            <a:pPr marL="12700">
              <a:lnSpc>
                <a:spcPct val="100000"/>
              </a:lnSpc>
              <a:spcBef>
                <a:spcPts val="3725"/>
              </a:spcBef>
            </a:pPr>
            <a:r>
              <a:rPr sz="3200" dirty="0">
                <a:latin typeface="Arial"/>
                <a:cs typeface="Arial"/>
              </a:rPr>
              <a:t>In </a:t>
            </a:r>
            <a:r>
              <a:rPr sz="3200" spc="-5" dirty="0">
                <a:latin typeface="Arial"/>
                <a:cs typeface="Arial"/>
              </a:rPr>
              <a:t>Schedules </a:t>
            </a:r>
            <a:r>
              <a:rPr sz="3200" spc="-10" dirty="0">
                <a:latin typeface="Arial"/>
                <a:cs typeface="Arial"/>
              </a:rPr>
              <a:t>1,</a:t>
            </a:r>
            <a:r>
              <a:rPr sz="3200" spc="-25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2</a:t>
            </a:r>
            <a:endParaRPr sz="3200">
              <a:latin typeface="Arial"/>
              <a:cs typeface="Arial"/>
            </a:endParaRPr>
          </a:p>
          <a:p>
            <a:pPr marL="355600">
              <a:lnSpc>
                <a:spcPct val="100000"/>
              </a:lnSpc>
            </a:pPr>
            <a:r>
              <a:rPr sz="3200" spc="-5" dirty="0">
                <a:latin typeface="Arial"/>
                <a:cs typeface="Arial"/>
              </a:rPr>
              <a:t>and </a:t>
            </a:r>
            <a:r>
              <a:rPr sz="3200" spc="-10" dirty="0">
                <a:latin typeface="Arial"/>
                <a:cs typeface="Arial"/>
              </a:rPr>
              <a:t>3,</a:t>
            </a:r>
            <a:endParaRPr sz="3200">
              <a:latin typeface="Arial"/>
              <a:cs typeface="Arial"/>
            </a:endParaRPr>
          </a:p>
          <a:p>
            <a:pPr marR="5083175" algn="ctr">
              <a:lnSpc>
                <a:spcPct val="100000"/>
              </a:lnSpc>
              <a:spcBef>
                <a:spcPts val="1340"/>
              </a:spcBef>
            </a:pPr>
            <a:r>
              <a:rPr sz="3200" dirty="0">
                <a:latin typeface="Arial"/>
                <a:cs typeface="Arial"/>
              </a:rPr>
              <a:t>the sum A + B</a:t>
            </a:r>
            <a:r>
              <a:rPr sz="3200" spc="-470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is</a:t>
            </a:r>
            <a:endParaRPr sz="3200">
              <a:latin typeface="Arial"/>
              <a:cs typeface="Arial"/>
            </a:endParaRPr>
          </a:p>
          <a:p>
            <a:pPr marL="355600">
              <a:lnSpc>
                <a:spcPct val="100000"/>
              </a:lnSpc>
            </a:pPr>
            <a:r>
              <a:rPr sz="3200" dirty="0">
                <a:latin typeface="Arial"/>
                <a:cs typeface="Arial"/>
              </a:rPr>
              <a:t>preserved.</a:t>
            </a:r>
            <a:endParaRPr sz="32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739" y="187197"/>
            <a:ext cx="249110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5" dirty="0">
                <a:solidFill>
                  <a:srgbClr val="00AFEF"/>
                </a:solidFill>
                <a:latin typeface="Calibri"/>
                <a:cs typeface="Calibri"/>
              </a:rPr>
              <a:t>Schedule</a:t>
            </a:r>
            <a:r>
              <a:rPr sz="4400" spc="-9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4400" dirty="0">
                <a:solidFill>
                  <a:srgbClr val="00AFEF"/>
                </a:solidFill>
                <a:latin typeface="Calibri"/>
                <a:cs typeface="Calibri"/>
              </a:rPr>
              <a:t>4</a:t>
            </a:r>
            <a:endParaRPr sz="44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8739" y="885189"/>
            <a:ext cx="6447155" cy="807720"/>
          </a:xfrm>
          <a:prstGeom prst="rect">
            <a:avLst/>
          </a:prstGeom>
        </p:spPr>
        <p:txBody>
          <a:bodyPr vert="horz" wrap="square" lIns="0" tIns="59054" rIns="0" bIns="0" rtlCol="0">
            <a:spAutoFit/>
          </a:bodyPr>
          <a:lstStyle/>
          <a:p>
            <a:pPr marL="355600" marR="5080" indent="-342900">
              <a:lnSpc>
                <a:spcPts val="2920"/>
              </a:lnSpc>
              <a:spcBef>
                <a:spcPts val="464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700" spc="-5" dirty="0">
                <a:latin typeface="Calibri"/>
                <a:cs typeface="Calibri"/>
              </a:rPr>
              <a:t>The </a:t>
            </a:r>
            <a:r>
              <a:rPr sz="2700" spc="-10" dirty="0">
                <a:latin typeface="Calibri"/>
                <a:cs typeface="Calibri"/>
              </a:rPr>
              <a:t>following </a:t>
            </a:r>
            <a:r>
              <a:rPr sz="2700" spc="-15" dirty="0">
                <a:latin typeface="Calibri"/>
                <a:cs typeface="Calibri"/>
              </a:rPr>
              <a:t>concurrent </a:t>
            </a:r>
            <a:r>
              <a:rPr sz="2700" spc="-5" dirty="0">
                <a:latin typeface="Calibri"/>
                <a:cs typeface="Calibri"/>
              </a:rPr>
              <a:t>schedule does not  </a:t>
            </a:r>
            <a:r>
              <a:rPr sz="2700" spc="-10" dirty="0">
                <a:latin typeface="Calibri"/>
                <a:cs typeface="Calibri"/>
              </a:rPr>
              <a:t>preserve </a:t>
            </a:r>
            <a:r>
              <a:rPr sz="2700" dirty="0">
                <a:latin typeface="Calibri"/>
                <a:cs typeface="Calibri"/>
              </a:rPr>
              <a:t>the </a:t>
            </a:r>
            <a:r>
              <a:rPr sz="2700" spc="-10" dirty="0">
                <a:latin typeface="Calibri"/>
                <a:cs typeface="Calibri"/>
              </a:rPr>
              <a:t>value </a:t>
            </a:r>
            <a:r>
              <a:rPr sz="2700" spc="-5" dirty="0">
                <a:latin typeface="Calibri"/>
                <a:cs typeface="Calibri"/>
              </a:rPr>
              <a:t>of </a:t>
            </a:r>
            <a:r>
              <a:rPr sz="2700" dirty="0">
                <a:latin typeface="Calibri"/>
                <a:cs typeface="Calibri"/>
              </a:rPr>
              <a:t>(</a:t>
            </a:r>
            <a:r>
              <a:rPr sz="2700" i="1" dirty="0">
                <a:latin typeface="Calibri"/>
                <a:cs typeface="Calibri"/>
              </a:rPr>
              <a:t>A </a:t>
            </a:r>
            <a:r>
              <a:rPr sz="2700" dirty="0">
                <a:latin typeface="Calibri"/>
                <a:cs typeface="Calibri"/>
              </a:rPr>
              <a:t>+ </a:t>
            </a:r>
            <a:r>
              <a:rPr sz="2700" i="1" dirty="0">
                <a:latin typeface="Calibri"/>
                <a:cs typeface="Calibri"/>
              </a:rPr>
              <a:t>B</a:t>
            </a:r>
            <a:r>
              <a:rPr sz="2700" i="1" spc="-55" dirty="0">
                <a:latin typeface="Calibri"/>
                <a:cs typeface="Calibri"/>
              </a:rPr>
              <a:t> </a:t>
            </a:r>
            <a:r>
              <a:rPr sz="2700" i="1" spc="-5" dirty="0">
                <a:latin typeface="Calibri"/>
                <a:cs typeface="Calibri"/>
              </a:rPr>
              <a:t>)</a:t>
            </a:r>
            <a:r>
              <a:rPr sz="2700" spc="-5" dirty="0">
                <a:latin typeface="Calibri"/>
                <a:cs typeface="Calibri"/>
              </a:rPr>
              <a:t>.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828800" y="1828798"/>
            <a:ext cx="5029200" cy="502919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3048000"/>
            <a:ext cx="8424545" cy="553998"/>
          </a:xfr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/>
          <a:lstStyle/>
          <a:p>
            <a:r>
              <a:rPr lang="en-US" b="1" i="0" dirty="0" smtClean="0">
                <a:latin typeface="+mj-lt"/>
              </a:rPr>
              <a:t>	SERIALIZABILITY</a:t>
            </a:r>
            <a:r>
              <a:rPr lang="en-US" b="1" i="0" dirty="0" smtClean="0">
                <a:latin typeface="Berlin Sans FB" pitchFamily="34" charset="0"/>
              </a:rPr>
              <a:t> </a:t>
            </a:r>
            <a:r>
              <a:rPr lang="en-US" b="1" i="0" dirty="0" smtClean="0">
                <a:latin typeface="+mj-lt"/>
              </a:rPr>
              <a:t>OF TRANSACTION</a:t>
            </a:r>
            <a:endParaRPr lang="en-US" b="1" i="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68107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4196" y="664463"/>
            <a:ext cx="8703564" cy="4419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251203" y="2878835"/>
            <a:ext cx="164591" cy="16611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264208" y="2497835"/>
            <a:ext cx="138506" cy="13842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59636" y="2493264"/>
            <a:ext cx="147650" cy="14757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580388" y="2755392"/>
            <a:ext cx="3076956" cy="38404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594485" y="2403348"/>
            <a:ext cx="3048762" cy="36588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939285" y="2477135"/>
            <a:ext cx="100330" cy="150495"/>
          </a:xfrm>
          <a:custGeom>
            <a:avLst/>
            <a:gdLst/>
            <a:ahLst/>
            <a:cxnLst/>
            <a:rect l="l" t="t" r="r" b="b"/>
            <a:pathLst>
              <a:path w="100329" h="150494">
                <a:moveTo>
                  <a:pt x="49911" y="0"/>
                </a:moveTo>
                <a:lnTo>
                  <a:pt x="0" y="150113"/>
                </a:lnTo>
                <a:lnTo>
                  <a:pt x="100202" y="150113"/>
                </a:lnTo>
                <a:lnTo>
                  <a:pt x="50164" y="0"/>
                </a:lnTo>
                <a:lnTo>
                  <a:pt x="49911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590925" y="2461260"/>
            <a:ext cx="156845" cy="24955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293998" y="2460498"/>
            <a:ext cx="104139" cy="12903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880361" y="2462276"/>
            <a:ext cx="184150" cy="248285"/>
          </a:xfrm>
          <a:custGeom>
            <a:avLst/>
            <a:gdLst/>
            <a:ahLst/>
            <a:cxnLst/>
            <a:rect l="l" t="t" r="r" b="b"/>
            <a:pathLst>
              <a:path w="184150" h="248285">
                <a:moveTo>
                  <a:pt x="92837" y="0"/>
                </a:moveTo>
                <a:lnTo>
                  <a:pt x="48513" y="10033"/>
                </a:lnTo>
                <a:lnTo>
                  <a:pt x="19938" y="36702"/>
                </a:lnTo>
                <a:lnTo>
                  <a:pt x="4444" y="75564"/>
                </a:lnTo>
                <a:lnTo>
                  <a:pt x="0" y="122682"/>
                </a:lnTo>
                <a:lnTo>
                  <a:pt x="263" y="136782"/>
                </a:lnTo>
                <a:lnTo>
                  <a:pt x="4318" y="174751"/>
                </a:lnTo>
                <a:lnTo>
                  <a:pt x="19050" y="214122"/>
                </a:lnTo>
                <a:lnTo>
                  <a:pt x="56195" y="242901"/>
                </a:lnTo>
                <a:lnTo>
                  <a:pt x="90931" y="247776"/>
                </a:lnTo>
                <a:lnTo>
                  <a:pt x="103624" y="247157"/>
                </a:lnTo>
                <a:lnTo>
                  <a:pt x="143559" y="232560"/>
                </a:lnTo>
                <a:lnTo>
                  <a:pt x="168874" y="202368"/>
                </a:lnTo>
                <a:lnTo>
                  <a:pt x="181197" y="160275"/>
                </a:lnTo>
                <a:lnTo>
                  <a:pt x="183769" y="123825"/>
                </a:lnTo>
                <a:lnTo>
                  <a:pt x="183485" y="110156"/>
                </a:lnTo>
                <a:lnTo>
                  <a:pt x="176752" y="62128"/>
                </a:lnTo>
                <a:lnTo>
                  <a:pt x="158777" y="26392"/>
                </a:lnTo>
                <a:lnTo>
                  <a:pt x="127216" y="5036"/>
                </a:lnTo>
                <a:lnTo>
                  <a:pt x="92837" y="0"/>
                </a:lnTo>
                <a:close/>
              </a:path>
            </a:pathLst>
          </a:custGeom>
          <a:ln w="9143">
            <a:solidFill>
              <a:srgbClr val="5C43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433696" y="2409570"/>
            <a:ext cx="209550" cy="353695"/>
          </a:xfrm>
          <a:custGeom>
            <a:avLst/>
            <a:gdLst/>
            <a:ahLst/>
            <a:cxnLst/>
            <a:rect l="l" t="t" r="r" b="b"/>
            <a:pathLst>
              <a:path w="209550" h="353694">
                <a:moveTo>
                  <a:pt x="21336" y="0"/>
                </a:moveTo>
                <a:lnTo>
                  <a:pt x="197738" y="0"/>
                </a:lnTo>
                <a:lnTo>
                  <a:pt x="199389" y="0"/>
                </a:lnTo>
                <a:lnTo>
                  <a:pt x="200787" y="507"/>
                </a:lnTo>
                <a:lnTo>
                  <a:pt x="202056" y="1396"/>
                </a:lnTo>
                <a:lnTo>
                  <a:pt x="203453" y="2286"/>
                </a:lnTo>
                <a:lnTo>
                  <a:pt x="204469" y="3937"/>
                </a:lnTo>
                <a:lnTo>
                  <a:pt x="205358" y="6223"/>
                </a:lnTo>
                <a:lnTo>
                  <a:pt x="206248" y="8508"/>
                </a:lnTo>
                <a:lnTo>
                  <a:pt x="207010" y="11429"/>
                </a:lnTo>
                <a:lnTo>
                  <a:pt x="207390" y="14986"/>
                </a:lnTo>
                <a:lnTo>
                  <a:pt x="207899" y="18541"/>
                </a:lnTo>
                <a:lnTo>
                  <a:pt x="208152" y="22987"/>
                </a:lnTo>
                <a:lnTo>
                  <a:pt x="208152" y="28448"/>
                </a:lnTo>
                <a:lnTo>
                  <a:pt x="208152" y="33527"/>
                </a:lnTo>
                <a:lnTo>
                  <a:pt x="207899" y="37845"/>
                </a:lnTo>
                <a:lnTo>
                  <a:pt x="207390" y="41401"/>
                </a:lnTo>
                <a:lnTo>
                  <a:pt x="207010" y="44957"/>
                </a:lnTo>
                <a:lnTo>
                  <a:pt x="206248" y="47878"/>
                </a:lnTo>
                <a:lnTo>
                  <a:pt x="205358" y="50037"/>
                </a:lnTo>
                <a:lnTo>
                  <a:pt x="204469" y="52196"/>
                </a:lnTo>
                <a:lnTo>
                  <a:pt x="203453" y="53848"/>
                </a:lnTo>
                <a:lnTo>
                  <a:pt x="202056" y="54863"/>
                </a:lnTo>
                <a:lnTo>
                  <a:pt x="200787" y="55752"/>
                </a:lnTo>
                <a:lnTo>
                  <a:pt x="199389" y="56261"/>
                </a:lnTo>
                <a:lnTo>
                  <a:pt x="197738" y="56261"/>
                </a:lnTo>
                <a:lnTo>
                  <a:pt x="71627" y="56261"/>
                </a:lnTo>
                <a:lnTo>
                  <a:pt x="71627" y="142620"/>
                </a:lnTo>
                <a:lnTo>
                  <a:pt x="178307" y="142620"/>
                </a:lnTo>
                <a:lnTo>
                  <a:pt x="179958" y="142620"/>
                </a:lnTo>
                <a:lnTo>
                  <a:pt x="188975" y="165100"/>
                </a:lnTo>
                <a:lnTo>
                  <a:pt x="188975" y="170179"/>
                </a:lnTo>
                <a:lnTo>
                  <a:pt x="188975" y="175513"/>
                </a:lnTo>
                <a:lnTo>
                  <a:pt x="182879" y="196087"/>
                </a:lnTo>
                <a:lnTo>
                  <a:pt x="181482" y="197103"/>
                </a:lnTo>
                <a:lnTo>
                  <a:pt x="179958" y="197484"/>
                </a:lnTo>
                <a:lnTo>
                  <a:pt x="178307" y="197484"/>
                </a:lnTo>
                <a:lnTo>
                  <a:pt x="71627" y="197484"/>
                </a:lnTo>
                <a:lnTo>
                  <a:pt x="71627" y="297179"/>
                </a:lnTo>
                <a:lnTo>
                  <a:pt x="198881" y="297179"/>
                </a:lnTo>
                <a:lnTo>
                  <a:pt x="200532" y="297179"/>
                </a:lnTo>
                <a:lnTo>
                  <a:pt x="201929" y="297688"/>
                </a:lnTo>
                <a:lnTo>
                  <a:pt x="203326" y="298703"/>
                </a:lnTo>
                <a:lnTo>
                  <a:pt x="204724" y="299719"/>
                </a:lnTo>
                <a:lnTo>
                  <a:pt x="208787" y="312038"/>
                </a:lnTo>
                <a:lnTo>
                  <a:pt x="209295" y="315594"/>
                </a:lnTo>
                <a:lnTo>
                  <a:pt x="209550" y="320039"/>
                </a:lnTo>
                <a:lnTo>
                  <a:pt x="209550" y="325374"/>
                </a:lnTo>
                <a:lnTo>
                  <a:pt x="209550" y="330580"/>
                </a:lnTo>
                <a:lnTo>
                  <a:pt x="209295" y="335025"/>
                </a:lnTo>
                <a:lnTo>
                  <a:pt x="208787" y="338581"/>
                </a:lnTo>
                <a:lnTo>
                  <a:pt x="208406" y="342138"/>
                </a:lnTo>
                <a:lnTo>
                  <a:pt x="203326" y="351916"/>
                </a:lnTo>
                <a:lnTo>
                  <a:pt x="201929" y="352932"/>
                </a:lnTo>
                <a:lnTo>
                  <a:pt x="200532" y="353440"/>
                </a:lnTo>
                <a:lnTo>
                  <a:pt x="198881" y="353440"/>
                </a:lnTo>
                <a:lnTo>
                  <a:pt x="21336" y="353440"/>
                </a:lnTo>
                <a:lnTo>
                  <a:pt x="15366" y="353440"/>
                </a:lnTo>
                <a:lnTo>
                  <a:pt x="10287" y="351663"/>
                </a:lnTo>
                <a:lnTo>
                  <a:pt x="6223" y="348106"/>
                </a:lnTo>
                <a:lnTo>
                  <a:pt x="2031" y="344550"/>
                </a:lnTo>
                <a:lnTo>
                  <a:pt x="0" y="338836"/>
                </a:lnTo>
                <a:lnTo>
                  <a:pt x="0" y="330834"/>
                </a:lnTo>
                <a:lnTo>
                  <a:pt x="0" y="22732"/>
                </a:lnTo>
                <a:lnTo>
                  <a:pt x="0" y="14731"/>
                </a:lnTo>
                <a:lnTo>
                  <a:pt x="2031" y="8889"/>
                </a:lnTo>
                <a:lnTo>
                  <a:pt x="6223" y="5333"/>
                </a:lnTo>
                <a:lnTo>
                  <a:pt x="10287" y="1777"/>
                </a:lnTo>
                <a:lnTo>
                  <a:pt x="15366" y="0"/>
                </a:lnTo>
                <a:lnTo>
                  <a:pt x="21336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121150" y="2409570"/>
            <a:ext cx="270510" cy="355600"/>
          </a:xfrm>
          <a:custGeom>
            <a:avLst/>
            <a:gdLst/>
            <a:ahLst/>
            <a:cxnLst/>
            <a:rect l="l" t="t" r="r" b="b"/>
            <a:pathLst>
              <a:path w="270510" h="355600">
                <a:moveTo>
                  <a:pt x="10667" y="0"/>
                </a:moveTo>
                <a:lnTo>
                  <a:pt x="259714" y="0"/>
                </a:lnTo>
                <a:lnTo>
                  <a:pt x="261365" y="0"/>
                </a:lnTo>
                <a:lnTo>
                  <a:pt x="262889" y="507"/>
                </a:lnTo>
                <a:lnTo>
                  <a:pt x="264160" y="1524"/>
                </a:lnTo>
                <a:lnTo>
                  <a:pt x="265557" y="2539"/>
                </a:lnTo>
                <a:lnTo>
                  <a:pt x="266700" y="4190"/>
                </a:lnTo>
                <a:lnTo>
                  <a:pt x="267588" y="6476"/>
                </a:lnTo>
                <a:lnTo>
                  <a:pt x="268477" y="8762"/>
                </a:lnTo>
                <a:lnTo>
                  <a:pt x="269239" y="11811"/>
                </a:lnTo>
                <a:lnTo>
                  <a:pt x="269621" y="15620"/>
                </a:lnTo>
                <a:lnTo>
                  <a:pt x="270128" y="19430"/>
                </a:lnTo>
                <a:lnTo>
                  <a:pt x="270383" y="24129"/>
                </a:lnTo>
                <a:lnTo>
                  <a:pt x="270383" y="29590"/>
                </a:lnTo>
                <a:lnTo>
                  <a:pt x="270383" y="34798"/>
                </a:lnTo>
                <a:lnTo>
                  <a:pt x="270128" y="39369"/>
                </a:lnTo>
                <a:lnTo>
                  <a:pt x="269621" y="43052"/>
                </a:lnTo>
                <a:lnTo>
                  <a:pt x="269239" y="46736"/>
                </a:lnTo>
                <a:lnTo>
                  <a:pt x="268477" y="49783"/>
                </a:lnTo>
                <a:lnTo>
                  <a:pt x="267588" y="52069"/>
                </a:lnTo>
                <a:lnTo>
                  <a:pt x="266700" y="54355"/>
                </a:lnTo>
                <a:lnTo>
                  <a:pt x="265557" y="56006"/>
                </a:lnTo>
                <a:lnTo>
                  <a:pt x="264160" y="57150"/>
                </a:lnTo>
                <a:lnTo>
                  <a:pt x="262889" y="58165"/>
                </a:lnTo>
                <a:lnTo>
                  <a:pt x="261365" y="58800"/>
                </a:lnTo>
                <a:lnTo>
                  <a:pt x="259714" y="58800"/>
                </a:lnTo>
                <a:lnTo>
                  <a:pt x="171196" y="58800"/>
                </a:lnTo>
                <a:lnTo>
                  <a:pt x="171196" y="343662"/>
                </a:lnTo>
                <a:lnTo>
                  <a:pt x="171196" y="345439"/>
                </a:lnTo>
                <a:lnTo>
                  <a:pt x="170561" y="347090"/>
                </a:lnTo>
                <a:lnTo>
                  <a:pt x="169417" y="348488"/>
                </a:lnTo>
                <a:lnTo>
                  <a:pt x="168275" y="350012"/>
                </a:lnTo>
                <a:lnTo>
                  <a:pt x="166242" y="351154"/>
                </a:lnTo>
                <a:lnTo>
                  <a:pt x="163575" y="352043"/>
                </a:lnTo>
                <a:lnTo>
                  <a:pt x="160782" y="352932"/>
                </a:lnTo>
                <a:lnTo>
                  <a:pt x="157099" y="353694"/>
                </a:lnTo>
                <a:lnTo>
                  <a:pt x="152526" y="354202"/>
                </a:lnTo>
                <a:lnTo>
                  <a:pt x="147827" y="354838"/>
                </a:lnTo>
                <a:lnTo>
                  <a:pt x="142112" y="355091"/>
                </a:lnTo>
                <a:lnTo>
                  <a:pt x="135127" y="355091"/>
                </a:lnTo>
                <a:lnTo>
                  <a:pt x="128270" y="355091"/>
                </a:lnTo>
                <a:lnTo>
                  <a:pt x="122427" y="354838"/>
                </a:lnTo>
                <a:lnTo>
                  <a:pt x="117855" y="354202"/>
                </a:lnTo>
                <a:lnTo>
                  <a:pt x="113157" y="353694"/>
                </a:lnTo>
                <a:lnTo>
                  <a:pt x="109474" y="352932"/>
                </a:lnTo>
                <a:lnTo>
                  <a:pt x="106807" y="352043"/>
                </a:lnTo>
                <a:lnTo>
                  <a:pt x="104012" y="351154"/>
                </a:lnTo>
                <a:lnTo>
                  <a:pt x="102108" y="350012"/>
                </a:lnTo>
                <a:lnTo>
                  <a:pt x="100837" y="348488"/>
                </a:lnTo>
                <a:lnTo>
                  <a:pt x="99695" y="347090"/>
                </a:lnTo>
                <a:lnTo>
                  <a:pt x="99060" y="345439"/>
                </a:lnTo>
                <a:lnTo>
                  <a:pt x="99060" y="343662"/>
                </a:lnTo>
                <a:lnTo>
                  <a:pt x="99060" y="58800"/>
                </a:lnTo>
                <a:lnTo>
                  <a:pt x="10667" y="58800"/>
                </a:lnTo>
                <a:lnTo>
                  <a:pt x="8762" y="58800"/>
                </a:lnTo>
                <a:lnTo>
                  <a:pt x="7238" y="58165"/>
                </a:lnTo>
                <a:lnTo>
                  <a:pt x="5969" y="57150"/>
                </a:lnTo>
                <a:lnTo>
                  <a:pt x="4699" y="56006"/>
                </a:lnTo>
                <a:lnTo>
                  <a:pt x="3555" y="54355"/>
                </a:lnTo>
                <a:lnTo>
                  <a:pt x="2666" y="52069"/>
                </a:lnTo>
                <a:lnTo>
                  <a:pt x="1777" y="49783"/>
                </a:lnTo>
                <a:lnTo>
                  <a:pt x="1142" y="46736"/>
                </a:lnTo>
                <a:lnTo>
                  <a:pt x="635" y="43052"/>
                </a:lnTo>
                <a:lnTo>
                  <a:pt x="253" y="39369"/>
                </a:lnTo>
                <a:lnTo>
                  <a:pt x="0" y="34798"/>
                </a:lnTo>
                <a:lnTo>
                  <a:pt x="0" y="29590"/>
                </a:lnTo>
                <a:lnTo>
                  <a:pt x="0" y="24129"/>
                </a:lnTo>
                <a:lnTo>
                  <a:pt x="2666" y="6476"/>
                </a:lnTo>
                <a:lnTo>
                  <a:pt x="3555" y="4190"/>
                </a:lnTo>
                <a:lnTo>
                  <a:pt x="4699" y="2539"/>
                </a:lnTo>
                <a:lnTo>
                  <a:pt x="5969" y="1524"/>
                </a:lnTo>
                <a:lnTo>
                  <a:pt x="7238" y="507"/>
                </a:lnTo>
                <a:lnTo>
                  <a:pt x="8762" y="0"/>
                </a:lnTo>
                <a:lnTo>
                  <a:pt x="10667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523869" y="2409570"/>
            <a:ext cx="294005" cy="353695"/>
          </a:xfrm>
          <a:custGeom>
            <a:avLst/>
            <a:gdLst/>
            <a:ahLst/>
            <a:cxnLst/>
            <a:rect l="l" t="t" r="r" b="b"/>
            <a:pathLst>
              <a:path w="294004" h="353694">
                <a:moveTo>
                  <a:pt x="21335" y="0"/>
                </a:moveTo>
                <a:lnTo>
                  <a:pt x="112013" y="0"/>
                </a:lnTo>
                <a:lnTo>
                  <a:pt x="134733" y="690"/>
                </a:lnTo>
                <a:lnTo>
                  <a:pt x="174789" y="6215"/>
                </a:lnTo>
                <a:lnTo>
                  <a:pt x="222472" y="24876"/>
                </a:lnTo>
                <a:lnTo>
                  <a:pt x="258220" y="55423"/>
                </a:lnTo>
                <a:lnTo>
                  <a:pt x="281813" y="97536"/>
                </a:lnTo>
                <a:lnTo>
                  <a:pt x="292885" y="151167"/>
                </a:lnTo>
                <a:lnTo>
                  <a:pt x="293623" y="171576"/>
                </a:lnTo>
                <a:lnTo>
                  <a:pt x="292836" y="194986"/>
                </a:lnTo>
                <a:lnTo>
                  <a:pt x="286498" y="236567"/>
                </a:lnTo>
                <a:lnTo>
                  <a:pt x="265461" y="286099"/>
                </a:lnTo>
                <a:lnTo>
                  <a:pt x="231927" y="321311"/>
                </a:lnTo>
                <a:lnTo>
                  <a:pt x="186689" y="343153"/>
                </a:lnTo>
                <a:lnTo>
                  <a:pt x="128379" y="352798"/>
                </a:lnTo>
                <a:lnTo>
                  <a:pt x="105663" y="353440"/>
                </a:lnTo>
                <a:lnTo>
                  <a:pt x="21335" y="353440"/>
                </a:lnTo>
                <a:lnTo>
                  <a:pt x="15366" y="353440"/>
                </a:lnTo>
                <a:lnTo>
                  <a:pt x="10286" y="351663"/>
                </a:lnTo>
                <a:lnTo>
                  <a:pt x="6222" y="348106"/>
                </a:lnTo>
                <a:lnTo>
                  <a:pt x="2031" y="344550"/>
                </a:lnTo>
                <a:lnTo>
                  <a:pt x="0" y="338836"/>
                </a:lnTo>
                <a:lnTo>
                  <a:pt x="0" y="330834"/>
                </a:lnTo>
                <a:lnTo>
                  <a:pt x="0" y="22732"/>
                </a:lnTo>
                <a:lnTo>
                  <a:pt x="0" y="14731"/>
                </a:lnTo>
                <a:lnTo>
                  <a:pt x="2031" y="8889"/>
                </a:lnTo>
                <a:lnTo>
                  <a:pt x="6222" y="5333"/>
                </a:lnTo>
                <a:lnTo>
                  <a:pt x="10286" y="1777"/>
                </a:lnTo>
                <a:lnTo>
                  <a:pt x="15366" y="0"/>
                </a:lnTo>
                <a:lnTo>
                  <a:pt x="21335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226689" y="2409570"/>
            <a:ext cx="241935" cy="355600"/>
          </a:xfrm>
          <a:custGeom>
            <a:avLst/>
            <a:gdLst/>
            <a:ahLst/>
            <a:cxnLst/>
            <a:rect l="l" t="t" r="r" b="b"/>
            <a:pathLst>
              <a:path w="241935" h="355600">
                <a:moveTo>
                  <a:pt x="24384" y="0"/>
                </a:moveTo>
                <a:lnTo>
                  <a:pt x="107569" y="0"/>
                </a:lnTo>
                <a:lnTo>
                  <a:pt x="115950" y="0"/>
                </a:lnTo>
                <a:lnTo>
                  <a:pt x="123951" y="380"/>
                </a:lnTo>
                <a:lnTo>
                  <a:pt x="166679" y="7012"/>
                </a:lnTo>
                <a:lnTo>
                  <a:pt x="205851" y="26288"/>
                </a:lnTo>
                <a:lnTo>
                  <a:pt x="232658" y="60049"/>
                </a:lnTo>
                <a:lnTo>
                  <a:pt x="241935" y="107314"/>
                </a:lnTo>
                <a:lnTo>
                  <a:pt x="241361" y="121820"/>
                </a:lnTo>
                <a:lnTo>
                  <a:pt x="232663" y="160146"/>
                </a:lnTo>
                <a:lnTo>
                  <a:pt x="205612" y="198754"/>
                </a:lnTo>
                <a:lnTo>
                  <a:pt x="162051" y="222630"/>
                </a:lnTo>
                <a:lnTo>
                  <a:pt x="118225" y="230256"/>
                </a:lnTo>
                <a:lnTo>
                  <a:pt x="101346" y="230758"/>
                </a:lnTo>
                <a:lnTo>
                  <a:pt x="71882" y="230758"/>
                </a:lnTo>
                <a:lnTo>
                  <a:pt x="71882" y="343662"/>
                </a:lnTo>
                <a:lnTo>
                  <a:pt x="71882" y="345439"/>
                </a:lnTo>
                <a:lnTo>
                  <a:pt x="71247" y="347090"/>
                </a:lnTo>
                <a:lnTo>
                  <a:pt x="53339" y="354202"/>
                </a:lnTo>
                <a:lnTo>
                  <a:pt x="48768" y="354838"/>
                </a:lnTo>
                <a:lnTo>
                  <a:pt x="42925" y="355091"/>
                </a:lnTo>
                <a:lnTo>
                  <a:pt x="35813" y="355091"/>
                </a:lnTo>
                <a:lnTo>
                  <a:pt x="28828" y="355091"/>
                </a:lnTo>
                <a:lnTo>
                  <a:pt x="23113" y="354838"/>
                </a:lnTo>
                <a:lnTo>
                  <a:pt x="18415" y="354202"/>
                </a:lnTo>
                <a:lnTo>
                  <a:pt x="13843" y="353694"/>
                </a:lnTo>
                <a:lnTo>
                  <a:pt x="0" y="345439"/>
                </a:lnTo>
                <a:lnTo>
                  <a:pt x="0" y="343662"/>
                </a:lnTo>
                <a:lnTo>
                  <a:pt x="0" y="25780"/>
                </a:lnTo>
                <a:lnTo>
                  <a:pt x="0" y="17144"/>
                </a:lnTo>
                <a:lnTo>
                  <a:pt x="2286" y="10794"/>
                </a:lnTo>
                <a:lnTo>
                  <a:pt x="6731" y="6476"/>
                </a:lnTo>
                <a:lnTo>
                  <a:pt x="11175" y="2158"/>
                </a:lnTo>
                <a:lnTo>
                  <a:pt x="17018" y="0"/>
                </a:lnTo>
                <a:lnTo>
                  <a:pt x="24384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421889" y="2409570"/>
            <a:ext cx="270510" cy="355600"/>
          </a:xfrm>
          <a:custGeom>
            <a:avLst/>
            <a:gdLst/>
            <a:ahLst/>
            <a:cxnLst/>
            <a:rect l="l" t="t" r="r" b="b"/>
            <a:pathLst>
              <a:path w="270510" h="355600">
                <a:moveTo>
                  <a:pt x="10668" y="0"/>
                </a:moveTo>
                <a:lnTo>
                  <a:pt x="259715" y="0"/>
                </a:lnTo>
                <a:lnTo>
                  <a:pt x="261366" y="0"/>
                </a:lnTo>
                <a:lnTo>
                  <a:pt x="262890" y="507"/>
                </a:lnTo>
                <a:lnTo>
                  <a:pt x="264160" y="1524"/>
                </a:lnTo>
                <a:lnTo>
                  <a:pt x="265557" y="2539"/>
                </a:lnTo>
                <a:lnTo>
                  <a:pt x="266700" y="4190"/>
                </a:lnTo>
                <a:lnTo>
                  <a:pt x="267589" y="6476"/>
                </a:lnTo>
                <a:lnTo>
                  <a:pt x="268478" y="8762"/>
                </a:lnTo>
                <a:lnTo>
                  <a:pt x="269240" y="11811"/>
                </a:lnTo>
                <a:lnTo>
                  <a:pt x="269621" y="15620"/>
                </a:lnTo>
                <a:lnTo>
                  <a:pt x="270129" y="19430"/>
                </a:lnTo>
                <a:lnTo>
                  <a:pt x="270383" y="24129"/>
                </a:lnTo>
                <a:lnTo>
                  <a:pt x="270383" y="29590"/>
                </a:lnTo>
                <a:lnTo>
                  <a:pt x="270383" y="34798"/>
                </a:lnTo>
                <a:lnTo>
                  <a:pt x="270129" y="39369"/>
                </a:lnTo>
                <a:lnTo>
                  <a:pt x="269621" y="43052"/>
                </a:lnTo>
                <a:lnTo>
                  <a:pt x="269240" y="46736"/>
                </a:lnTo>
                <a:lnTo>
                  <a:pt x="261366" y="58800"/>
                </a:lnTo>
                <a:lnTo>
                  <a:pt x="259715" y="58800"/>
                </a:lnTo>
                <a:lnTo>
                  <a:pt x="171196" y="58800"/>
                </a:lnTo>
                <a:lnTo>
                  <a:pt x="171196" y="343662"/>
                </a:lnTo>
                <a:lnTo>
                  <a:pt x="171196" y="345439"/>
                </a:lnTo>
                <a:lnTo>
                  <a:pt x="170561" y="347090"/>
                </a:lnTo>
                <a:lnTo>
                  <a:pt x="169418" y="348488"/>
                </a:lnTo>
                <a:lnTo>
                  <a:pt x="168275" y="350012"/>
                </a:lnTo>
                <a:lnTo>
                  <a:pt x="166243" y="351154"/>
                </a:lnTo>
                <a:lnTo>
                  <a:pt x="163576" y="352043"/>
                </a:lnTo>
                <a:lnTo>
                  <a:pt x="160782" y="352932"/>
                </a:lnTo>
                <a:lnTo>
                  <a:pt x="157099" y="353694"/>
                </a:lnTo>
                <a:lnTo>
                  <a:pt x="152527" y="354202"/>
                </a:lnTo>
                <a:lnTo>
                  <a:pt x="147828" y="354838"/>
                </a:lnTo>
                <a:lnTo>
                  <a:pt x="142112" y="355091"/>
                </a:lnTo>
                <a:lnTo>
                  <a:pt x="135128" y="355091"/>
                </a:lnTo>
                <a:lnTo>
                  <a:pt x="128270" y="355091"/>
                </a:lnTo>
                <a:lnTo>
                  <a:pt x="122428" y="354838"/>
                </a:lnTo>
                <a:lnTo>
                  <a:pt x="117856" y="354202"/>
                </a:lnTo>
                <a:lnTo>
                  <a:pt x="113157" y="353694"/>
                </a:lnTo>
                <a:lnTo>
                  <a:pt x="109474" y="352932"/>
                </a:lnTo>
                <a:lnTo>
                  <a:pt x="106807" y="352043"/>
                </a:lnTo>
                <a:lnTo>
                  <a:pt x="104012" y="351154"/>
                </a:lnTo>
                <a:lnTo>
                  <a:pt x="102108" y="350012"/>
                </a:lnTo>
                <a:lnTo>
                  <a:pt x="100837" y="348488"/>
                </a:lnTo>
                <a:lnTo>
                  <a:pt x="99695" y="347090"/>
                </a:lnTo>
                <a:lnTo>
                  <a:pt x="99060" y="345439"/>
                </a:lnTo>
                <a:lnTo>
                  <a:pt x="99060" y="343662"/>
                </a:lnTo>
                <a:lnTo>
                  <a:pt x="99060" y="58800"/>
                </a:lnTo>
                <a:lnTo>
                  <a:pt x="10668" y="58800"/>
                </a:lnTo>
                <a:lnTo>
                  <a:pt x="8762" y="58800"/>
                </a:lnTo>
                <a:lnTo>
                  <a:pt x="7239" y="58165"/>
                </a:lnTo>
                <a:lnTo>
                  <a:pt x="5968" y="57150"/>
                </a:lnTo>
                <a:lnTo>
                  <a:pt x="4699" y="56006"/>
                </a:lnTo>
                <a:lnTo>
                  <a:pt x="3556" y="54355"/>
                </a:lnTo>
                <a:lnTo>
                  <a:pt x="2667" y="52069"/>
                </a:lnTo>
                <a:lnTo>
                  <a:pt x="1778" y="49783"/>
                </a:lnTo>
                <a:lnTo>
                  <a:pt x="1143" y="46736"/>
                </a:lnTo>
                <a:lnTo>
                  <a:pt x="635" y="43052"/>
                </a:lnTo>
                <a:lnTo>
                  <a:pt x="254" y="39369"/>
                </a:lnTo>
                <a:lnTo>
                  <a:pt x="0" y="34798"/>
                </a:lnTo>
                <a:lnTo>
                  <a:pt x="0" y="29590"/>
                </a:lnTo>
                <a:lnTo>
                  <a:pt x="0" y="24129"/>
                </a:lnTo>
                <a:lnTo>
                  <a:pt x="2667" y="6476"/>
                </a:lnTo>
                <a:lnTo>
                  <a:pt x="3556" y="4190"/>
                </a:lnTo>
                <a:lnTo>
                  <a:pt x="4699" y="2539"/>
                </a:lnTo>
                <a:lnTo>
                  <a:pt x="5968" y="1524"/>
                </a:lnTo>
                <a:lnTo>
                  <a:pt x="7239" y="507"/>
                </a:lnTo>
                <a:lnTo>
                  <a:pt x="8762" y="0"/>
                </a:lnTo>
                <a:lnTo>
                  <a:pt x="10668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830320" y="2407920"/>
            <a:ext cx="326390" cy="356870"/>
          </a:xfrm>
          <a:custGeom>
            <a:avLst/>
            <a:gdLst/>
            <a:ahLst/>
            <a:cxnLst/>
            <a:rect l="l" t="t" r="r" b="b"/>
            <a:pathLst>
              <a:path w="326389" h="356869">
                <a:moveTo>
                  <a:pt x="160019" y="0"/>
                </a:moveTo>
                <a:lnTo>
                  <a:pt x="200532" y="2412"/>
                </a:lnTo>
                <a:lnTo>
                  <a:pt x="204088" y="3428"/>
                </a:lnTo>
                <a:lnTo>
                  <a:pt x="212089" y="15112"/>
                </a:lnTo>
                <a:lnTo>
                  <a:pt x="321437" y="328294"/>
                </a:lnTo>
                <a:lnTo>
                  <a:pt x="323595" y="334899"/>
                </a:lnTo>
                <a:lnTo>
                  <a:pt x="324992" y="340105"/>
                </a:lnTo>
                <a:lnTo>
                  <a:pt x="325500" y="343915"/>
                </a:lnTo>
                <a:lnTo>
                  <a:pt x="326008" y="347725"/>
                </a:lnTo>
                <a:lnTo>
                  <a:pt x="325246" y="350646"/>
                </a:lnTo>
                <a:lnTo>
                  <a:pt x="300481" y="356742"/>
                </a:lnTo>
                <a:lnTo>
                  <a:pt x="291591" y="356742"/>
                </a:lnTo>
                <a:lnTo>
                  <a:pt x="282320" y="356742"/>
                </a:lnTo>
                <a:lnTo>
                  <a:pt x="252349" y="351281"/>
                </a:lnTo>
                <a:lnTo>
                  <a:pt x="251205" y="349757"/>
                </a:lnTo>
                <a:lnTo>
                  <a:pt x="250316" y="347852"/>
                </a:lnTo>
                <a:lnTo>
                  <a:pt x="249554" y="345566"/>
                </a:lnTo>
                <a:lnTo>
                  <a:pt x="225805" y="274574"/>
                </a:lnTo>
                <a:lnTo>
                  <a:pt x="93090" y="274574"/>
                </a:lnTo>
                <a:lnTo>
                  <a:pt x="70738" y="343662"/>
                </a:lnTo>
                <a:lnTo>
                  <a:pt x="69976" y="346201"/>
                </a:lnTo>
                <a:lnTo>
                  <a:pt x="68960" y="348360"/>
                </a:lnTo>
                <a:lnTo>
                  <a:pt x="67817" y="350012"/>
                </a:lnTo>
                <a:lnTo>
                  <a:pt x="66675" y="351789"/>
                </a:lnTo>
                <a:lnTo>
                  <a:pt x="64769" y="353187"/>
                </a:lnTo>
                <a:lnTo>
                  <a:pt x="62102" y="354075"/>
                </a:lnTo>
                <a:lnTo>
                  <a:pt x="59435" y="355091"/>
                </a:lnTo>
                <a:lnTo>
                  <a:pt x="55752" y="355853"/>
                </a:lnTo>
                <a:lnTo>
                  <a:pt x="50926" y="356234"/>
                </a:lnTo>
                <a:lnTo>
                  <a:pt x="46100" y="356488"/>
                </a:lnTo>
                <a:lnTo>
                  <a:pt x="39750" y="356742"/>
                </a:lnTo>
                <a:lnTo>
                  <a:pt x="31876" y="356742"/>
                </a:lnTo>
                <a:lnTo>
                  <a:pt x="23494" y="356742"/>
                </a:lnTo>
                <a:lnTo>
                  <a:pt x="17017" y="356488"/>
                </a:lnTo>
                <a:lnTo>
                  <a:pt x="12191" y="355853"/>
                </a:lnTo>
                <a:lnTo>
                  <a:pt x="7492" y="355345"/>
                </a:lnTo>
                <a:lnTo>
                  <a:pt x="4190" y="354075"/>
                </a:lnTo>
                <a:lnTo>
                  <a:pt x="2412" y="351916"/>
                </a:lnTo>
                <a:lnTo>
                  <a:pt x="634" y="349884"/>
                </a:lnTo>
                <a:lnTo>
                  <a:pt x="0" y="346837"/>
                </a:lnTo>
                <a:lnTo>
                  <a:pt x="507" y="343026"/>
                </a:lnTo>
                <a:lnTo>
                  <a:pt x="1015" y="339216"/>
                </a:lnTo>
                <a:lnTo>
                  <a:pt x="113537" y="14224"/>
                </a:lnTo>
                <a:lnTo>
                  <a:pt x="124332" y="2412"/>
                </a:lnTo>
                <a:lnTo>
                  <a:pt x="127507" y="1396"/>
                </a:lnTo>
                <a:lnTo>
                  <a:pt x="131952" y="762"/>
                </a:lnTo>
                <a:lnTo>
                  <a:pt x="137540" y="507"/>
                </a:lnTo>
                <a:lnTo>
                  <a:pt x="143255" y="253"/>
                </a:lnTo>
                <a:lnTo>
                  <a:pt x="150749" y="0"/>
                </a:lnTo>
                <a:lnTo>
                  <a:pt x="160019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860675" y="2407920"/>
            <a:ext cx="288925" cy="361315"/>
          </a:xfrm>
          <a:custGeom>
            <a:avLst/>
            <a:gdLst/>
            <a:ahLst/>
            <a:cxnLst/>
            <a:rect l="l" t="t" r="r" b="b"/>
            <a:pathLst>
              <a:path w="288925" h="361314">
                <a:moveTo>
                  <a:pt x="36068" y="0"/>
                </a:moveTo>
                <a:lnTo>
                  <a:pt x="42925" y="0"/>
                </a:lnTo>
                <a:lnTo>
                  <a:pt x="48768" y="380"/>
                </a:lnTo>
                <a:lnTo>
                  <a:pt x="53212" y="888"/>
                </a:lnTo>
                <a:lnTo>
                  <a:pt x="57785" y="1396"/>
                </a:lnTo>
                <a:lnTo>
                  <a:pt x="61468" y="2158"/>
                </a:lnTo>
                <a:lnTo>
                  <a:pt x="64135" y="3047"/>
                </a:lnTo>
                <a:lnTo>
                  <a:pt x="66929" y="3937"/>
                </a:lnTo>
                <a:lnTo>
                  <a:pt x="68833" y="5206"/>
                </a:lnTo>
                <a:lnTo>
                  <a:pt x="70104" y="6603"/>
                </a:lnTo>
                <a:lnTo>
                  <a:pt x="71247" y="8127"/>
                </a:lnTo>
                <a:lnTo>
                  <a:pt x="71881" y="9651"/>
                </a:lnTo>
                <a:lnTo>
                  <a:pt x="71881" y="11556"/>
                </a:lnTo>
                <a:lnTo>
                  <a:pt x="71881" y="220217"/>
                </a:lnTo>
                <a:lnTo>
                  <a:pt x="79892" y="264048"/>
                </a:lnTo>
                <a:lnTo>
                  <a:pt x="108557" y="294499"/>
                </a:lnTo>
                <a:lnTo>
                  <a:pt x="145287" y="302387"/>
                </a:lnTo>
                <a:lnTo>
                  <a:pt x="153548" y="302055"/>
                </a:lnTo>
                <a:lnTo>
                  <a:pt x="193339" y="286732"/>
                </a:lnTo>
                <a:lnTo>
                  <a:pt x="214838" y="249910"/>
                </a:lnTo>
                <a:lnTo>
                  <a:pt x="217677" y="224281"/>
                </a:lnTo>
                <a:lnTo>
                  <a:pt x="217677" y="11556"/>
                </a:lnTo>
                <a:lnTo>
                  <a:pt x="217677" y="9651"/>
                </a:lnTo>
                <a:lnTo>
                  <a:pt x="218186" y="8127"/>
                </a:lnTo>
                <a:lnTo>
                  <a:pt x="219329" y="6603"/>
                </a:lnTo>
                <a:lnTo>
                  <a:pt x="220344" y="5206"/>
                </a:lnTo>
                <a:lnTo>
                  <a:pt x="222250" y="3937"/>
                </a:lnTo>
                <a:lnTo>
                  <a:pt x="225044" y="3047"/>
                </a:lnTo>
                <a:lnTo>
                  <a:pt x="227711" y="2158"/>
                </a:lnTo>
                <a:lnTo>
                  <a:pt x="231520" y="1396"/>
                </a:lnTo>
                <a:lnTo>
                  <a:pt x="236093" y="888"/>
                </a:lnTo>
                <a:lnTo>
                  <a:pt x="240792" y="380"/>
                </a:lnTo>
                <a:lnTo>
                  <a:pt x="246506" y="0"/>
                </a:lnTo>
                <a:lnTo>
                  <a:pt x="253492" y="0"/>
                </a:lnTo>
                <a:lnTo>
                  <a:pt x="260350" y="0"/>
                </a:lnTo>
                <a:lnTo>
                  <a:pt x="266064" y="380"/>
                </a:lnTo>
                <a:lnTo>
                  <a:pt x="270510" y="888"/>
                </a:lnTo>
                <a:lnTo>
                  <a:pt x="274955" y="1396"/>
                </a:lnTo>
                <a:lnTo>
                  <a:pt x="287019" y="6603"/>
                </a:lnTo>
                <a:lnTo>
                  <a:pt x="288163" y="8127"/>
                </a:lnTo>
                <a:lnTo>
                  <a:pt x="288670" y="9651"/>
                </a:lnTo>
                <a:lnTo>
                  <a:pt x="288670" y="11556"/>
                </a:lnTo>
                <a:lnTo>
                  <a:pt x="288670" y="223519"/>
                </a:lnTo>
                <a:lnTo>
                  <a:pt x="283313" y="268400"/>
                </a:lnTo>
                <a:lnTo>
                  <a:pt x="267335" y="305292"/>
                </a:lnTo>
                <a:lnTo>
                  <a:pt x="241145" y="333398"/>
                </a:lnTo>
                <a:lnTo>
                  <a:pt x="205105" y="352043"/>
                </a:lnTo>
                <a:lnTo>
                  <a:pt x="159527" y="360741"/>
                </a:lnTo>
                <a:lnTo>
                  <a:pt x="142239" y="361314"/>
                </a:lnTo>
                <a:lnTo>
                  <a:pt x="126071" y="360810"/>
                </a:lnTo>
                <a:lnTo>
                  <a:pt x="82423" y="353059"/>
                </a:lnTo>
                <a:lnTo>
                  <a:pt x="47365" y="335718"/>
                </a:lnTo>
                <a:lnTo>
                  <a:pt x="15055" y="297693"/>
                </a:lnTo>
                <a:lnTo>
                  <a:pt x="2444" y="258175"/>
                </a:lnTo>
                <a:lnTo>
                  <a:pt x="0" y="226440"/>
                </a:lnTo>
                <a:lnTo>
                  <a:pt x="0" y="11556"/>
                </a:lnTo>
                <a:lnTo>
                  <a:pt x="0" y="9651"/>
                </a:lnTo>
                <a:lnTo>
                  <a:pt x="18542" y="888"/>
                </a:lnTo>
                <a:lnTo>
                  <a:pt x="23113" y="380"/>
                </a:lnTo>
                <a:lnTo>
                  <a:pt x="28956" y="0"/>
                </a:lnTo>
                <a:lnTo>
                  <a:pt x="36068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594485" y="2407920"/>
            <a:ext cx="194310" cy="355600"/>
          </a:xfrm>
          <a:custGeom>
            <a:avLst/>
            <a:gdLst/>
            <a:ahLst/>
            <a:cxnLst/>
            <a:rect l="l" t="t" r="r" b="b"/>
            <a:pathLst>
              <a:path w="194310" h="355600">
                <a:moveTo>
                  <a:pt x="36067" y="0"/>
                </a:moveTo>
                <a:lnTo>
                  <a:pt x="43179" y="0"/>
                </a:lnTo>
                <a:lnTo>
                  <a:pt x="49021" y="380"/>
                </a:lnTo>
                <a:lnTo>
                  <a:pt x="53594" y="888"/>
                </a:lnTo>
                <a:lnTo>
                  <a:pt x="58165" y="1396"/>
                </a:lnTo>
                <a:lnTo>
                  <a:pt x="72135" y="9651"/>
                </a:lnTo>
                <a:lnTo>
                  <a:pt x="72135" y="11556"/>
                </a:lnTo>
                <a:lnTo>
                  <a:pt x="72135" y="295782"/>
                </a:lnTo>
                <a:lnTo>
                  <a:pt x="183260" y="295782"/>
                </a:lnTo>
                <a:lnTo>
                  <a:pt x="185039" y="295782"/>
                </a:lnTo>
                <a:lnTo>
                  <a:pt x="186690" y="296290"/>
                </a:lnTo>
                <a:lnTo>
                  <a:pt x="194183" y="319531"/>
                </a:lnTo>
                <a:lnTo>
                  <a:pt x="194183" y="324992"/>
                </a:lnTo>
                <a:lnTo>
                  <a:pt x="194183" y="330453"/>
                </a:lnTo>
                <a:lnTo>
                  <a:pt x="185039" y="355091"/>
                </a:lnTo>
                <a:lnTo>
                  <a:pt x="183260" y="355091"/>
                </a:lnTo>
                <a:lnTo>
                  <a:pt x="21336" y="355091"/>
                </a:lnTo>
                <a:lnTo>
                  <a:pt x="15367" y="355091"/>
                </a:lnTo>
                <a:lnTo>
                  <a:pt x="10287" y="353313"/>
                </a:lnTo>
                <a:lnTo>
                  <a:pt x="6223" y="349757"/>
                </a:lnTo>
                <a:lnTo>
                  <a:pt x="2031" y="346201"/>
                </a:lnTo>
                <a:lnTo>
                  <a:pt x="0" y="340487"/>
                </a:lnTo>
                <a:lnTo>
                  <a:pt x="0" y="332485"/>
                </a:lnTo>
                <a:lnTo>
                  <a:pt x="0" y="11556"/>
                </a:lnTo>
                <a:lnTo>
                  <a:pt x="0" y="9651"/>
                </a:lnTo>
                <a:lnTo>
                  <a:pt x="634" y="8127"/>
                </a:lnTo>
                <a:lnTo>
                  <a:pt x="18796" y="888"/>
                </a:lnTo>
                <a:lnTo>
                  <a:pt x="23368" y="380"/>
                </a:lnTo>
                <a:lnTo>
                  <a:pt x="29209" y="0"/>
                </a:lnTo>
                <a:lnTo>
                  <a:pt x="36067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178176" y="2403348"/>
            <a:ext cx="231140" cy="366395"/>
          </a:xfrm>
          <a:custGeom>
            <a:avLst/>
            <a:gdLst/>
            <a:ahLst/>
            <a:cxnLst/>
            <a:rect l="l" t="t" r="r" b="b"/>
            <a:pathLst>
              <a:path w="231139" h="366394">
                <a:moveTo>
                  <a:pt x="124587" y="0"/>
                </a:moveTo>
                <a:lnTo>
                  <a:pt x="132969" y="0"/>
                </a:lnTo>
                <a:lnTo>
                  <a:pt x="141350" y="635"/>
                </a:lnTo>
                <a:lnTo>
                  <a:pt x="180467" y="9271"/>
                </a:lnTo>
                <a:lnTo>
                  <a:pt x="192531" y="14477"/>
                </a:lnTo>
                <a:lnTo>
                  <a:pt x="198247" y="17144"/>
                </a:lnTo>
                <a:lnTo>
                  <a:pt x="201930" y="19430"/>
                </a:lnTo>
                <a:lnTo>
                  <a:pt x="203835" y="21336"/>
                </a:lnTo>
                <a:lnTo>
                  <a:pt x="205612" y="23113"/>
                </a:lnTo>
                <a:lnTo>
                  <a:pt x="206883" y="24637"/>
                </a:lnTo>
                <a:lnTo>
                  <a:pt x="207518" y="25907"/>
                </a:lnTo>
                <a:lnTo>
                  <a:pt x="208153" y="27177"/>
                </a:lnTo>
                <a:lnTo>
                  <a:pt x="210058" y="38862"/>
                </a:lnTo>
                <a:lnTo>
                  <a:pt x="210312" y="42037"/>
                </a:lnTo>
                <a:lnTo>
                  <a:pt x="210312" y="46100"/>
                </a:lnTo>
                <a:lnTo>
                  <a:pt x="210312" y="50800"/>
                </a:lnTo>
                <a:lnTo>
                  <a:pt x="210312" y="56006"/>
                </a:lnTo>
                <a:lnTo>
                  <a:pt x="210185" y="60578"/>
                </a:lnTo>
                <a:lnTo>
                  <a:pt x="209931" y="64135"/>
                </a:lnTo>
                <a:lnTo>
                  <a:pt x="209677" y="67817"/>
                </a:lnTo>
                <a:lnTo>
                  <a:pt x="209169" y="70865"/>
                </a:lnTo>
                <a:lnTo>
                  <a:pt x="208534" y="73151"/>
                </a:lnTo>
                <a:lnTo>
                  <a:pt x="207899" y="75564"/>
                </a:lnTo>
                <a:lnTo>
                  <a:pt x="207010" y="77215"/>
                </a:lnTo>
                <a:lnTo>
                  <a:pt x="205867" y="78359"/>
                </a:lnTo>
                <a:lnTo>
                  <a:pt x="204597" y="79501"/>
                </a:lnTo>
                <a:lnTo>
                  <a:pt x="203073" y="80010"/>
                </a:lnTo>
                <a:lnTo>
                  <a:pt x="201041" y="80010"/>
                </a:lnTo>
                <a:lnTo>
                  <a:pt x="199009" y="80010"/>
                </a:lnTo>
                <a:lnTo>
                  <a:pt x="195834" y="78739"/>
                </a:lnTo>
                <a:lnTo>
                  <a:pt x="191516" y="76200"/>
                </a:lnTo>
                <a:lnTo>
                  <a:pt x="187071" y="73660"/>
                </a:lnTo>
                <a:lnTo>
                  <a:pt x="146857" y="58042"/>
                </a:lnTo>
                <a:lnTo>
                  <a:pt x="125730" y="56006"/>
                </a:lnTo>
                <a:lnTo>
                  <a:pt x="117856" y="56006"/>
                </a:lnTo>
                <a:lnTo>
                  <a:pt x="90550" y="66801"/>
                </a:lnTo>
                <a:lnTo>
                  <a:pt x="86741" y="70103"/>
                </a:lnTo>
                <a:lnTo>
                  <a:pt x="83820" y="74167"/>
                </a:lnTo>
                <a:lnTo>
                  <a:pt x="81915" y="78866"/>
                </a:lnTo>
                <a:lnTo>
                  <a:pt x="79883" y="83692"/>
                </a:lnTo>
                <a:lnTo>
                  <a:pt x="78993" y="88646"/>
                </a:lnTo>
                <a:lnTo>
                  <a:pt x="78993" y="93979"/>
                </a:lnTo>
                <a:lnTo>
                  <a:pt x="78993" y="101726"/>
                </a:lnTo>
                <a:lnTo>
                  <a:pt x="108211" y="132826"/>
                </a:lnTo>
                <a:lnTo>
                  <a:pt x="133883" y="145111"/>
                </a:lnTo>
                <a:lnTo>
                  <a:pt x="140827" y="148193"/>
                </a:lnTo>
                <a:lnTo>
                  <a:pt x="175871" y="165399"/>
                </a:lnTo>
                <a:lnTo>
                  <a:pt x="207010" y="189356"/>
                </a:lnTo>
                <a:lnTo>
                  <a:pt x="227135" y="224903"/>
                </a:lnTo>
                <a:lnTo>
                  <a:pt x="230886" y="253746"/>
                </a:lnTo>
                <a:lnTo>
                  <a:pt x="230223" y="267225"/>
                </a:lnTo>
                <a:lnTo>
                  <a:pt x="214798" y="312689"/>
                </a:lnTo>
                <a:lnTo>
                  <a:pt x="183038" y="344293"/>
                </a:lnTo>
                <a:lnTo>
                  <a:pt x="138705" y="361975"/>
                </a:lnTo>
                <a:lnTo>
                  <a:pt x="100075" y="365887"/>
                </a:lnTo>
                <a:lnTo>
                  <a:pt x="91025" y="365716"/>
                </a:lnTo>
                <a:lnTo>
                  <a:pt x="51244" y="359632"/>
                </a:lnTo>
                <a:lnTo>
                  <a:pt x="12827" y="343788"/>
                </a:lnTo>
                <a:lnTo>
                  <a:pt x="6604" y="338581"/>
                </a:lnTo>
                <a:lnTo>
                  <a:pt x="4191" y="336296"/>
                </a:lnTo>
                <a:lnTo>
                  <a:pt x="2540" y="332866"/>
                </a:lnTo>
                <a:lnTo>
                  <a:pt x="1524" y="328422"/>
                </a:lnTo>
                <a:lnTo>
                  <a:pt x="508" y="323976"/>
                </a:lnTo>
                <a:lnTo>
                  <a:pt x="0" y="317500"/>
                </a:lnTo>
                <a:lnTo>
                  <a:pt x="0" y="309117"/>
                </a:lnTo>
                <a:lnTo>
                  <a:pt x="0" y="303529"/>
                </a:lnTo>
                <a:lnTo>
                  <a:pt x="2412" y="285623"/>
                </a:lnTo>
                <a:lnTo>
                  <a:pt x="3175" y="283337"/>
                </a:lnTo>
                <a:lnTo>
                  <a:pt x="4318" y="281559"/>
                </a:lnTo>
                <a:lnTo>
                  <a:pt x="5715" y="280542"/>
                </a:lnTo>
                <a:lnTo>
                  <a:pt x="6985" y="279653"/>
                </a:lnTo>
                <a:lnTo>
                  <a:pt x="8636" y="279146"/>
                </a:lnTo>
                <a:lnTo>
                  <a:pt x="10414" y="279146"/>
                </a:lnTo>
                <a:lnTo>
                  <a:pt x="12954" y="279146"/>
                </a:lnTo>
                <a:lnTo>
                  <a:pt x="16637" y="280542"/>
                </a:lnTo>
                <a:lnTo>
                  <a:pt x="21209" y="283590"/>
                </a:lnTo>
                <a:lnTo>
                  <a:pt x="25908" y="286638"/>
                </a:lnTo>
                <a:lnTo>
                  <a:pt x="65150" y="303529"/>
                </a:lnTo>
                <a:lnTo>
                  <a:pt x="100330" y="308101"/>
                </a:lnTo>
                <a:lnTo>
                  <a:pt x="108966" y="308101"/>
                </a:lnTo>
                <a:lnTo>
                  <a:pt x="141350" y="296037"/>
                </a:lnTo>
                <a:lnTo>
                  <a:pt x="146177" y="292226"/>
                </a:lnTo>
                <a:lnTo>
                  <a:pt x="149860" y="287527"/>
                </a:lnTo>
                <a:lnTo>
                  <a:pt x="152400" y="281813"/>
                </a:lnTo>
                <a:lnTo>
                  <a:pt x="154940" y="276225"/>
                </a:lnTo>
                <a:lnTo>
                  <a:pt x="156210" y="269875"/>
                </a:lnTo>
                <a:lnTo>
                  <a:pt x="156210" y="263016"/>
                </a:lnTo>
                <a:lnTo>
                  <a:pt x="156210" y="255015"/>
                </a:lnTo>
                <a:lnTo>
                  <a:pt x="127178" y="223789"/>
                </a:lnTo>
                <a:lnTo>
                  <a:pt x="101994" y="211522"/>
                </a:lnTo>
                <a:lnTo>
                  <a:pt x="95170" y="208470"/>
                </a:lnTo>
                <a:lnTo>
                  <a:pt x="60328" y="191269"/>
                </a:lnTo>
                <a:lnTo>
                  <a:pt x="29718" y="167259"/>
                </a:lnTo>
                <a:lnTo>
                  <a:pt x="9739" y="131518"/>
                </a:lnTo>
                <a:lnTo>
                  <a:pt x="6096" y="101853"/>
                </a:lnTo>
                <a:lnTo>
                  <a:pt x="6689" y="89564"/>
                </a:lnTo>
                <a:lnTo>
                  <a:pt x="20587" y="47954"/>
                </a:lnTo>
                <a:lnTo>
                  <a:pt x="49252" y="19296"/>
                </a:lnTo>
                <a:lnTo>
                  <a:pt x="89618" y="3482"/>
                </a:lnTo>
                <a:lnTo>
                  <a:pt x="112581" y="382"/>
                </a:lnTo>
                <a:lnTo>
                  <a:pt x="124587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804923" y="2403348"/>
            <a:ext cx="334645" cy="366395"/>
          </a:xfrm>
          <a:custGeom>
            <a:avLst/>
            <a:gdLst/>
            <a:ahLst/>
            <a:cxnLst/>
            <a:rect l="l" t="t" r="r" b="b"/>
            <a:pathLst>
              <a:path w="334644" h="366394">
                <a:moveTo>
                  <a:pt x="170687" y="0"/>
                </a:moveTo>
                <a:lnTo>
                  <a:pt x="225623" y="6000"/>
                </a:lnTo>
                <a:lnTo>
                  <a:pt x="269732" y="24193"/>
                </a:lnTo>
                <a:lnTo>
                  <a:pt x="302581" y="55219"/>
                </a:lnTo>
                <a:lnTo>
                  <a:pt x="323976" y="99313"/>
                </a:lnTo>
                <a:lnTo>
                  <a:pt x="333871" y="156696"/>
                </a:lnTo>
                <a:lnTo>
                  <a:pt x="334518" y="178815"/>
                </a:lnTo>
                <a:lnTo>
                  <a:pt x="333847" y="200245"/>
                </a:lnTo>
                <a:lnTo>
                  <a:pt x="328410" y="239627"/>
                </a:lnTo>
                <a:lnTo>
                  <a:pt x="310054" y="289575"/>
                </a:lnTo>
                <a:lnTo>
                  <a:pt x="279677" y="327737"/>
                </a:lnTo>
                <a:lnTo>
                  <a:pt x="237744" y="353187"/>
                </a:lnTo>
                <a:lnTo>
                  <a:pt x="184398" y="365099"/>
                </a:lnTo>
                <a:lnTo>
                  <a:pt x="164083" y="365887"/>
                </a:lnTo>
                <a:lnTo>
                  <a:pt x="144154" y="365220"/>
                </a:lnTo>
                <a:lnTo>
                  <a:pt x="92201" y="355218"/>
                </a:lnTo>
                <a:lnTo>
                  <a:pt x="51875" y="332609"/>
                </a:lnTo>
                <a:lnTo>
                  <a:pt x="23034" y="297116"/>
                </a:lnTo>
                <a:lnTo>
                  <a:pt x="5786" y="248102"/>
                </a:lnTo>
                <a:lnTo>
                  <a:pt x="642" y="207716"/>
                </a:lnTo>
                <a:lnTo>
                  <a:pt x="0" y="185165"/>
                </a:lnTo>
                <a:lnTo>
                  <a:pt x="688" y="164260"/>
                </a:lnTo>
                <a:lnTo>
                  <a:pt x="6161" y="125640"/>
                </a:lnTo>
                <a:lnTo>
                  <a:pt x="24511" y="76231"/>
                </a:lnTo>
                <a:lnTo>
                  <a:pt x="54840" y="38348"/>
                </a:lnTo>
                <a:lnTo>
                  <a:pt x="96774" y="12826"/>
                </a:lnTo>
                <a:lnTo>
                  <a:pt x="150280" y="807"/>
                </a:lnTo>
                <a:lnTo>
                  <a:pt x="170687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251203" y="3549396"/>
            <a:ext cx="164591" cy="16611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264208" y="3168395"/>
            <a:ext cx="138506" cy="13842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259636" y="3163823"/>
            <a:ext cx="147650" cy="14757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580388" y="3425952"/>
            <a:ext cx="2746248" cy="37947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594485" y="3078479"/>
            <a:ext cx="2718307" cy="35674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757929" y="3147695"/>
            <a:ext cx="100330" cy="150495"/>
          </a:xfrm>
          <a:custGeom>
            <a:avLst/>
            <a:gdLst/>
            <a:ahLst/>
            <a:cxnLst/>
            <a:rect l="l" t="t" r="r" b="b"/>
            <a:pathLst>
              <a:path w="100329" h="150495">
                <a:moveTo>
                  <a:pt x="49911" y="0"/>
                </a:moveTo>
                <a:lnTo>
                  <a:pt x="0" y="150113"/>
                </a:lnTo>
                <a:lnTo>
                  <a:pt x="100203" y="150113"/>
                </a:lnTo>
                <a:lnTo>
                  <a:pt x="50165" y="0"/>
                </a:lnTo>
                <a:lnTo>
                  <a:pt x="49911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086225" y="3131820"/>
            <a:ext cx="156845" cy="24955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661541" y="3131820"/>
            <a:ext cx="156845" cy="24955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165982" y="3130550"/>
            <a:ext cx="106934" cy="10934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163191" y="3130550"/>
            <a:ext cx="106934" cy="10934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019169" y="3080130"/>
            <a:ext cx="294005" cy="353695"/>
          </a:xfrm>
          <a:custGeom>
            <a:avLst/>
            <a:gdLst/>
            <a:ahLst/>
            <a:cxnLst/>
            <a:rect l="l" t="t" r="r" b="b"/>
            <a:pathLst>
              <a:path w="294004" h="353695">
                <a:moveTo>
                  <a:pt x="21335" y="0"/>
                </a:moveTo>
                <a:lnTo>
                  <a:pt x="112013" y="0"/>
                </a:lnTo>
                <a:lnTo>
                  <a:pt x="134733" y="690"/>
                </a:lnTo>
                <a:lnTo>
                  <a:pt x="174789" y="6215"/>
                </a:lnTo>
                <a:lnTo>
                  <a:pt x="222472" y="24876"/>
                </a:lnTo>
                <a:lnTo>
                  <a:pt x="258220" y="55370"/>
                </a:lnTo>
                <a:lnTo>
                  <a:pt x="281813" y="97536"/>
                </a:lnTo>
                <a:lnTo>
                  <a:pt x="292885" y="151167"/>
                </a:lnTo>
                <a:lnTo>
                  <a:pt x="293623" y="171577"/>
                </a:lnTo>
                <a:lnTo>
                  <a:pt x="292836" y="194986"/>
                </a:lnTo>
                <a:lnTo>
                  <a:pt x="286498" y="236567"/>
                </a:lnTo>
                <a:lnTo>
                  <a:pt x="265461" y="286099"/>
                </a:lnTo>
                <a:lnTo>
                  <a:pt x="231927" y="321311"/>
                </a:lnTo>
                <a:lnTo>
                  <a:pt x="186689" y="343154"/>
                </a:lnTo>
                <a:lnTo>
                  <a:pt x="128379" y="352798"/>
                </a:lnTo>
                <a:lnTo>
                  <a:pt x="105663" y="353441"/>
                </a:lnTo>
                <a:lnTo>
                  <a:pt x="21335" y="353441"/>
                </a:lnTo>
                <a:lnTo>
                  <a:pt x="15366" y="353441"/>
                </a:lnTo>
                <a:lnTo>
                  <a:pt x="10286" y="351663"/>
                </a:lnTo>
                <a:lnTo>
                  <a:pt x="6222" y="348107"/>
                </a:lnTo>
                <a:lnTo>
                  <a:pt x="2031" y="344551"/>
                </a:lnTo>
                <a:lnTo>
                  <a:pt x="0" y="338836"/>
                </a:lnTo>
                <a:lnTo>
                  <a:pt x="0" y="330835"/>
                </a:lnTo>
                <a:lnTo>
                  <a:pt x="0" y="22733"/>
                </a:lnTo>
                <a:lnTo>
                  <a:pt x="0" y="14732"/>
                </a:lnTo>
                <a:lnTo>
                  <a:pt x="2031" y="8890"/>
                </a:lnTo>
                <a:lnTo>
                  <a:pt x="6222" y="5334"/>
                </a:lnTo>
                <a:lnTo>
                  <a:pt x="10286" y="1778"/>
                </a:lnTo>
                <a:lnTo>
                  <a:pt x="15366" y="0"/>
                </a:lnTo>
                <a:lnTo>
                  <a:pt x="21335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3414140" y="3080130"/>
            <a:ext cx="209550" cy="353695"/>
          </a:xfrm>
          <a:custGeom>
            <a:avLst/>
            <a:gdLst/>
            <a:ahLst/>
            <a:cxnLst/>
            <a:rect l="l" t="t" r="r" b="b"/>
            <a:pathLst>
              <a:path w="209550" h="353695">
                <a:moveTo>
                  <a:pt x="21336" y="0"/>
                </a:moveTo>
                <a:lnTo>
                  <a:pt x="197738" y="0"/>
                </a:lnTo>
                <a:lnTo>
                  <a:pt x="199389" y="0"/>
                </a:lnTo>
                <a:lnTo>
                  <a:pt x="200787" y="508"/>
                </a:lnTo>
                <a:lnTo>
                  <a:pt x="202057" y="1397"/>
                </a:lnTo>
                <a:lnTo>
                  <a:pt x="203454" y="2286"/>
                </a:lnTo>
                <a:lnTo>
                  <a:pt x="204470" y="3937"/>
                </a:lnTo>
                <a:lnTo>
                  <a:pt x="205359" y="6223"/>
                </a:lnTo>
                <a:lnTo>
                  <a:pt x="206248" y="8509"/>
                </a:lnTo>
                <a:lnTo>
                  <a:pt x="207010" y="11430"/>
                </a:lnTo>
                <a:lnTo>
                  <a:pt x="207391" y="14986"/>
                </a:lnTo>
                <a:lnTo>
                  <a:pt x="207899" y="18542"/>
                </a:lnTo>
                <a:lnTo>
                  <a:pt x="208153" y="22987"/>
                </a:lnTo>
                <a:lnTo>
                  <a:pt x="208153" y="28448"/>
                </a:lnTo>
                <a:lnTo>
                  <a:pt x="208153" y="33528"/>
                </a:lnTo>
                <a:lnTo>
                  <a:pt x="207899" y="37846"/>
                </a:lnTo>
                <a:lnTo>
                  <a:pt x="207391" y="41402"/>
                </a:lnTo>
                <a:lnTo>
                  <a:pt x="207010" y="44958"/>
                </a:lnTo>
                <a:lnTo>
                  <a:pt x="206248" y="47879"/>
                </a:lnTo>
                <a:lnTo>
                  <a:pt x="199389" y="56261"/>
                </a:lnTo>
                <a:lnTo>
                  <a:pt x="197738" y="56261"/>
                </a:lnTo>
                <a:lnTo>
                  <a:pt x="71628" y="56261"/>
                </a:lnTo>
                <a:lnTo>
                  <a:pt x="71628" y="142621"/>
                </a:lnTo>
                <a:lnTo>
                  <a:pt x="178308" y="142621"/>
                </a:lnTo>
                <a:lnTo>
                  <a:pt x="179959" y="142621"/>
                </a:lnTo>
                <a:lnTo>
                  <a:pt x="188975" y="165100"/>
                </a:lnTo>
                <a:lnTo>
                  <a:pt x="188975" y="170180"/>
                </a:lnTo>
                <a:lnTo>
                  <a:pt x="188975" y="175514"/>
                </a:lnTo>
                <a:lnTo>
                  <a:pt x="182880" y="196088"/>
                </a:lnTo>
                <a:lnTo>
                  <a:pt x="181483" y="197104"/>
                </a:lnTo>
                <a:lnTo>
                  <a:pt x="179959" y="197485"/>
                </a:lnTo>
                <a:lnTo>
                  <a:pt x="178308" y="197485"/>
                </a:lnTo>
                <a:lnTo>
                  <a:pt x="71628" y="197485"/>
                </a:lnTo>
                <a:lnTo>
                  <a:pt x="71628" y="297180"/>
                </a:lnTo>
                <a:lnTo>
                  <a:pt x="198882" y="297180"/>
                </a:lnTo>
                <a:lnTo>
                  <a:pt x="200533" y="297180"/>
                </a:lnTo>
                <a:lnTo>
                  <a:pt x="201930" y="297688"/>
                </a:lnTo>
                <a:lnTo>
                  <a:pt x="203326" y="298704"/>
                </a:lnTo>
                <a:lnTo>
                  <a:pt x="204724" y="299720"/>
                </a:lnTo>
                <a:lnTo>
                  <a:pt x="208787" y="312039"/>
                </a:lnTo>
                <a:lnTo>
                  <a:pt x="209296" y="315595"/>
                </a:lnTo>
                <a:lnTo>
                  <a:pt x="209550" y="320040"/>
                </a:lnTo>
                <a:lnTo>
                  <a:pt x="209550" y="325374"/>
                </a:lnTo>
                <a:lnTo>
                  <a:pt x="209550" y="330581"/>
                </a:lnTo>
                <a:lnTo>
                  <a:pt x="209296" y="335026"/>
                </a:lnTo>
                <a:lnTo>
                  <a:pt x="208787" y="338582"/>
                </a:lnTo>
                <a:lnTo>
                  <a:pt x="208407" y="342138"/>
                </a:lnTo>
                <a:lnTo>
                  <a:pt x="203326" y="351917"/>
                </a:lnTo>
                <a:lnTo>
                  <a:pt x="201930" y="352933"/>
                </a:lnTo>
                <a:lnTo>
                  <a:pt x="200533" y="353441"/>
                </a:lnTo>
                <a:lnTo>
                  <a:pt x="198882" y="353441"/>
                </a:lnTo>
                <a:lnTo>
                  <a:pt x="21336" y="353441"/>
                </a:lnTo>
                <a:lnTo>
                  <a:pt x="15367" y="353441"/>
                </a:lnTo>
                <a:lnTo>
                  <a:pt x="10287" y="351663"/>
                </a:lnTo>
                <a:lnTo>
                  <a:pt x="6223" y="348107"/>
                </a:lnTo>
                <a:lnTo>
                  <a:pt x="2032" y="344551"/>
                </a:lnTo>
                <a:lnTo>
                  <a:pt x="0" y="338836"/>
                </a:lnTo>
                <a:lnTo>
                  <a:pt x="0" y="330835"/>
                </a:lnTo>
                <a:lnTo>
                  <a:pt x="0" y="22733"/>
                </a:lnTo>
                <a:lnTo>
                  <a:pt x="0" y="14732"/>
                </a:lnTo>
                <a:lnTo>
                  <a:pt x="2032" y="8890"/>
                </a:lnTo>
                <a:lnTo>
                  <a:pt x="6223" y="5334"/>
                </a:lnTo>
                <a:lnTo>
                  <a:pt x="10287" y="1778"/>
                </a:lnTo>
                <a:lnTo>
                  <a:pt x="15367" y="0"/>
                </a:lnTo>
                <a:lnTo>
                  <a:pt x="21336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3098673" y="3080130"/>
            <a:ext cx="262255" cy="355600"/>
          </a:xfrm>
          <a:custGeom>
            <a:avLst/>
            <a:gdLst/>
            <a:ahLst/>
            <a:cxnLst/>
            <a:rect l="l" t="t" r="r" b="b"/>
            <a:pathLst>
              <a:path w="262254" h="355600">
                <a:moveTo>
                  <a:pt x="21335" y="0"/>
                </a:moveTo>
                <a:lnTo>
                  <a:pt x="112775" y="0"/>
                </a:lnTo>
                <a:lnTo>
                  <a:pt x="122046" y="0"/>
                </a:lnTo>
                <a:lnTo>
                  <a:pt x="129793" y="254"/>
                </a:lnTo>
                <a:lnTo>
                  <a:pt x="172418" y="6016"/>
                </a:lnTo>
                <a:lnTo>
                  <a:pt x="213217" y="25927"/>
                </a:lnTo>
                <a:lnTo>
                  <a:pt x="237616" y="59690"/>
                </a:lnTo>
                <a:lnTo>
                  <a:pt x="243966" y="97028"/>
                </a:lnTo>
                <a:lnTo>
                  <a:pt x="243681" y="105695"/>
                </a:lnTo>
                <a:lnTo>
                  <a:pt x="233838" y="143192"/>
                </a:lnTo>
                <a:lnTo>
                  <a:pt x="204597" y="175387"/>
                </a:lnTo>
                <a:lnTo>
                  <a:pt x="175387" y="188976"/>
                </a:lnTo>
                <a:lnTo>
                  <a:pt x="180593" y="191643"/>
                </a:lnTo>
                <a:lnTo>
                  <a:pt x="185547" y="194691"/>
                </a:lnTo>
                <a:lnTo>
                  <a:pt x="190246" y="198374"/>
                </a:lnTo>
                <a:lnTo>
                  <a:pt x="194944" y="201930"/>
                </a:lnTo>
                <a:lnTo>
                  <a:pt x="199262" y="206375"/>
                </a:lnTo>
                <a:lnTo>
                  <a:pt x="203326" y="211582"/>
                </a:lnTo>
                <a:lnTo>
                  <a:pt x="207390" y="216789"/>
                </a:lnTo>
                <a:lnTo>
                  <a:pt x="225551" y="251841"/>
                </a:lnTo>
                <a:lnTo>
                  <a:pt x="255397" y="321437"/>
                </a:lnTo>
                <a:lnTo>
                  <a:pt x="258063" y="328422"/>
                </a:lnTo>
                <a:lnTo>
                  <a:pt x="259968" y="333502"/>
                </a:lnTo>
                <a:lnTo>
                  <a:pt x="260857" y="336677"/>
                </a:lnTo>
                <a:lnTo>
                  <a:pt x="261747" y="339852"/>
                </a:lnTo>
                <a:lnTo>
                  <a:pt x="262254" y="342392"/>
                </a:lnTo>
                <a:lnTo>
                  <a:pt x="262254" y="344170"/>
                </a:lnTo>
                <a:lnTo>
                  <a:pt x="262254" y="346202"/>
                </a:lnTo>
                <a:lnTo>
                  <a:pt x="231393" y="355092"/>
                </a:lnTo>
                <a:lnTo>
                  <a:pt x="222376" y="355092"/>
                </a:lnTo>
                <a:lnTo>
                  <a:pt x="214629" y="355092"/>
                </a:lnTo>
                <a:lnTo>
                  <a:pt x="193293" y="352425"/>
                </a:lnTo>
                <a:lnTo>
                  <a:pt x="190626" y="351536"/>
                </a:lnTo>
                <a:lnTo>
                  <a:pt x="188722" y="350266"/>
                </a:lnTo>
                <a:lnTo>
                  <a:pt x="187705" y="348615"/>
                </a:lnTo>
                <a:lnTo>
                  <a:pt x="186562" y="347091"/>
                </a:lnTo>
                <a:lnTo>
                  <a:pt x="185674" y="345186"/>
                </a:lnTo>
                <a:lnTo>
                  <a:pt x="184912" y="343027"/>
                </a:lnTo>
                <a:lnTo>
                  <a:pt x="153288" y="264160"/>
                </a:lnTo>
                <a:lnTo>
                  <a:pt x="150379" y="257663"/>
                </a:lnTo>
                <a:lnTo>
                  <a:pt x="147542" y="251523"/>
                </a:lnTo>
                <a:lnTo>
                  <a:pt x="144752" y="245764"/>
                </a:lnTo>
                <a:lnTo>
                  <a:pt x="141985" y="240411"/>
                </a:lnTo>
                <a:lnTo>
                  <a:pt x="138429" y="233426"/>
                </a:lnTo>
                <a:lnTo>
                  <a:pt x="101853" y="208915"/>
                </a:lnTo>
                <a:lnTo>
                  <a:pt x="94233" y="208915"/>
                </a:lnTo>
                <a:lnTo>
                  <a:pt x="71881" y="208915"/>
                </a:lnTo>
                <a:lnTo>
                  <a:pt x="71881" y="343662"/>
                </a:lnTo>
                <a:lnTo>
                  <a:pt x="71881" y="345440"/>
                </a:lnTo>
                <a:lnTo>
                  <a:pt x="71246" y="347091"/>
                </a:lnTo>
                <a:lnTo>
                  <a:pt x="53339" y="354203"/>
                </a:lnTo>
                <a:lnTo>
                  <a:pt x="48768" y="354838"/>
                </a:lnTo>
                <a:lnTo>
                  <a:pt x="42925" y="355092"/>
                </a:lnTo>
                <a:lnTo>
                  <a:pt x="35813" y="355092"/>
                </a:lnTo>
                <a:lnTo>
                  <a:pt x="28828" y="355092"/>
                </a:lnTo>
                <a:lnTo>
                  <a:pt x="23113" y="354838"/>
                </a:lnTo>
                <a:lnTo>
                  <a:pt x="18414" y="354203"/>
                </a:lnTo>
                <a:lnTo>
                  <a:pt x="13843" y="353695"/>
                </a:lnTo>
                <a:lnTo>
                  <a:pt x="0" y="345440"/>
                </a:lnTo>
                <a:lnTo>
                  <a:pt x="0" y="343662"/>
                </a:lnTo>
                <a:lnTo>
                  <a:pt x="0" y="22733"/>
                </a:lnTo>
                <a:lnTo>
                  <a:pt x="0" y="14732"/>
                </a:lnTo>
                <a:lnTo>
                  <a:pt x="2031" y="8890"/>
                </a:lnTo>
                <a:lnTo>
                  <a:pt x="6222" y="5334"/>
                </a:lnTo>
                <a:lnTo>
                  <a:pt x="10287" y="1778"/>
                </a:lnTo>
                <a:lnTo>
                  <a:pt x="15366" y="0"/>
                </a:lnTo>
                <a:lnTo>
                  <a:pt x="21335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2370073" y="3080130"/>
            <a:ext cx="270510" cy="355600"/>
          </a:xfrm>
          <a:custGeom>
            <a:avLst/>
            <a:gdLst/>
            <a:ahLst/>
            <a:cxnLst/>
            <a:rect l="l" t="t" r="r" b="b"/>
            <a:pathLst>
              <a:path w="270510" h="355600">
                <a:moveTo>
                  <a:pt x="10668" y="0"/>
                </a:moveTo>
                <a:lnTo>
                  <a:pt x="259714" y="0"/>
                </a:lnTo>
                <a:lnTo>
                  <a:pt x="261365" y="0"/>
                </a:lnTo>
                <a:lnTo>
                  <a:pt x="262889" y="508"/>
                </a:lnTo>
                <a:lnTo>
                  <a:pt x="264159" y="1524"/>
                </a:lnTo>
                <a:lnTo>
                  <a:pt x="265556" y="2540"/>
                </a:lnTo>
                <a:lnTo>
                  <a:pt x="266700" y="4191"/>
                </a:lnTo>
                <a:lnTo>
                  <a:pt x="267588" y="6477"/>
                </a:lnTo>
                <a:lnTo>
                  <a:pt x="268477" y="8763"/>
                </a:lnTo>
                <a:lnTo>
                  <a:pt x="269239" y="11811"/>
                </a:lnTo>
                <a:lnTo>
                  <a:pt x="269620" y="15621"/>
                </a:lnTo>
                <a:lnTo>
                  <a:pt x="270128" y="19431"/>
                </a:lnTo>
                <a:lnTo>
                  <a:pt x="270382" y="24130"/>
                </a:lnTo>
                <a:lnTo>
                  <a:pt x="270382" y="29591"/>
                </a:lnTo>
                <a:lnTo>
                  <a:pt x="270382" y="34798"/>
                </a:lnTo>
                <a:lnTo>
                  <a:pt x="270128" y="39370"/>
                </a:lnTo>
                <a:lnTo>
                  <a:pt x="269620" y="43053"/>
                </a:lnTo>
                <a:lnTo>
                  <a:pt x="269239" y="46736"/>
                </a:lnTo>
                <a:lnTo>
                  <a:pt x="268477" y="49784"/>
                </a:lnTo>
                <a:lnTo>
                  <a:pt x="267588" y="52070"/>
                </a:lnTo>
                <a:lnTo>
                  <a:pt x="266700" y="54356"/>
                </a:lnTo>
                <a:lnTo>
                  <a:pt x="265556" y="56007"/>
                </a:lnTo>
                <a:lnTo>
                  <a:pt x="264159" y="57150"/>
                </a:lnTo>
                <a:lnTo>
                  <a:pt x="262889" y="58166"/>
                </a:lnTo>
                <a:lnTo>
                  <a:pt x="261365" y="58801"/>
                </a:lnTo>
                <a:lnTo>
                  <a:pt x="259714" y="58801"/>
                </a:lnTo>
                <a:lnTo>
                  <a:pt x="171195" y="58801"/>
                </a:lnTo>
                <a:lnTo>
                  <a:pt x="171195" y="343662"/>
                </a:lnTo>
                <a:lnTo>
                  <a:pt x="171195" y="345440"/>
                </a:lnTo>
                <a:lnTo>
                  <a:pt x="170561" y="347091"/>
                </a:lnTo>
                <a:lnTo>
                  <a:pt x="169418" y="348488"/>
                </a:lnTo>
                <a:lnTo>
                  <a:pt x="168275" y="350012"/>
                </a:lnTo>
                <a:lnTo>
                  <a:pt x="166243" y="351155"/>
                </a:lnTo>
                <a:lnTo>
                  <a:pt x="163575" y="352044"/>
                </a:lnTo>
                <a:lnTo>
                  <a:pt x="160781" y="352933"/>
                </a:lnTo>
                <a:lnTo>
                  <a:pt x="157099" y="353695"/>
                </a:lnTo>
                <a:lnTo>
                  <a:pt x="152526" y="354203"/>
                </a:lnTo>
                <a:lnTo>
                  <a:pt x="147827" y="354838"/>
                </a:lnTo>
                <a:lnTo>
                  <a:pt x="142112" y="355092"/>
                </a:lnTo>
                <a:lnTo>
                  <a:pt x="135127" y="355092"/>
                </a:lnTo>
                <a:lnTo>
                  <a:pt x="128269" y="355092"/>
                </a:lnTo>
                <a:lnTo>
                  <a:pt x="122427" y="354838"/>
                </a:lnTo>
                <a:lnTo>
                  <a:pt x="117856" y="354203"/>
                </a:lnTo>
                <a:lnTo>
                  <a:pt x="113156" y="353695"/>
                </a:lnTo>
                <a:lnTo>
                  <a:pt x="109474" y="352933"/>
                </a:lnTo>
                <a:lnTo>
                  <a:pt x="106806" y="352044"/>
                </a:lnTo>
                <a:lnTo>
                  <a:pt x="104012" y="351155"/>
                </a:lnTo>
                <a:lnTo>
                  <a:pt x="102107" y="350012"/>
                </a:lnTo>
                <a:lnTo>
                  <a:pt x="100837" y="348488"/>
                </a:lnTo>
                <a:lnTo>
                  <a:pt x="99694" y="347091"/>
                </a:lnTo>
                <a:lnTo>
                  <a:pt x="99059" y="345440"/>
                </a:lnTo>
                <a:lnTo>
                  <a:pt x="99059" y="343662"/>
                </a:lnTo>
                <a:lnTo>
                  <a:pt x="99059" y="58801"/>
                </a:lnTo>
                <a:lnTo>
                  <a:pt x="10668" y="58801"/>
                </a:lnTo>
                <a:lnTo>
                  <a:pt x="8762" y="58801"/>
                </a:lnTo>
                <a:lnTo>
                  <a:pt x="7238" y="58166"/>
                </a:lnTo>
                <a:lnTo>
                  <a:pt x="5968" y="57150"/>
                </a:lnTo>
                <a:lnTo>
                  <a:pt x="4699" y="56007"/>
                </a:lnTo>
                <a:lnTo>
                  <a:pt x="3556" y="54356"/>
                </a:lnTo>
                <a:lnTo>
                  <a:pt x="2667" y="52070"/>
                </a:lnTo>
                <a:lnTo>
                  <a:pt x="1777" y="49784"/>
                </a:lnTo>
                <a:lnTo>
                  <a:pt x="1143" y="46736"/>
                </a:lnTo>
                <a:lnTo>
                  <a:pt x="634" y="43053"/>
                </a:lnTo>
                <a:lnTo>
                  <a:pt x="253" y="39370"/>
                </a:lnTo>
                <a:lnTo>
                  <a:pt x="0" y="34798"/>
                </a:lnTo>
                <a:lnTo>
                  <a:pt x="0" y="29591"/>
                </a:lnTo>
                <a:lnTo>
                  <a:pt x="0" y="24130"/>
                </a:lnTo>
                <a:lnTo>
                  <a:pt x="2667" y="6477"/>
                </a:lnTo>
                <a:lnTo>
                  <a:pt x="3556" y="4191"/>
                </a:lnTo>
                <a:lnTo>
                  <a:pt x="4699" y="2540"/>
                </a:lnTo>
                <a:lnTo>
                  <a:pt x="5968" y="1524"/>
                </a:lnTo>
                <a:lnTo>
                  <a:pt x="7238" y="508"/>
                </a:lnTo>
                <a:lnTo>
                  <a:pt x="8762" y="0"/>
                </a:lnTo>
                <a:lnTo>
                  <a:pt x="10668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2095880" y="3080130"/>
            <a:ext cx="262255" cy="355600"/>
          </a:xfrm>
          <a:custGeom>
            <a:avLst/>
            <a:gdLst/>
            <a:ahLst/>
            <a:cxnLst/>
            <a:rect l="l" t="t" r="r" b="b"/>
            <a:pathLst>
              <a:path w="262255" h="355600">
                <a:moveTo>
                  <a:pt x="21336" y="0"/>
                </a:moveTo>
                <a:lnTo>
                  <a:pt x="112775" y="0"/>
                </a:lnTo>
                <a:lnTo>
                  <a:pt x="122046" y="0"/>
                </a:lnTo>
                <a:lnTo>
                  <a:pt x="129793" y="254"/>
                </a:lnTo>
                <a:lnTo>
                  <a:pt x="172418" y="6016"/>
                </a:lnTo>
                <a:lnTo>
                  <a:pt x="213217" y="25927"/>
                </a:lnTo>
                <a:lnTo>
                  <a:pt x="237617" y="59690"/>
                </a:lnTo>
                <a:lnTo>
                  <a:pt x="243967" y="97028"/>
                </a:lnTo>
                <a:lnTo>
                  <a:pt x="243681" y="105695"/>
                </a:lnTo>
                <a:lnTo>
                  <a:pt x="233838" y="143192"/>
                </a:lnTo>
                <a:lnTo>
                  <a:pt x="204596" y="175387"/>
                </a:lnTo>
                <a:lnTo>
                  <a:pt x="175387" y="188976"/>
                </a:lnTo>
                <a:lnTo>
                  <a:pt x="180594" y="191643"/>
                </a:lnTo>
                <a:lnTo>
                  <a:pt x="185546" y="194691"/>
                </a:lnTo>
                <a:lnTo>
                  <a:pt x="190245" y="198374"/>
                </a:lnTo>
                <a:lnTo>
                  <a:pt x="194944" y="201930"/>
                </a:lnTo>
                <a:lnTo>
                  <a:pt x="199262" y="206375"/>
                </a:lnTo>
                <a:lnTo>
                  <a:pt x="203326" y="211582"/>
                </a:lnTo>
                <a:lnTo>
                  <a:pt x="207391" y="216789"/>
                </a:lnTo>
                <a:lnTo>
                  <a:pt x="225551" y="251841"/>
                </a:lnTo>
                <a:lnTo>
                  <a:pt x="255396" y="321437"/>
                </a:lnTo>
                <a:lnTo>
                  <a:pt x="258063" y="328422"/>
                </a:lnTo>
                <a:lnTo>
                  <a:pt x="259969" y="333502"/>
                </a:lnTo>
                <a:lnTo>
                  <a:pt x="260857" y="336677"/>
                </a:lnTo>
                <a:lnTo>
                  <a:pt x="261746" y="339852"/>
                </a:lnTo>
                <a:lnTo>
                  <a:pt x="262255" y="342392"/>
                </a:lnTo>
                <a:lnTo>
                  <a:pt x="262255" y="344170"/>
                </a:lnTo>
                <a:lnTo>
                  <a:pt x="262255" y="346202"/>
                </a:lnTo>
                <a:lnTo>
                  <a:pt x="231394" y="355092"/>
                </a:lnTo>
                <a:lnTo>
                  <a:pt x="222376" y="355092"/>
                </a:lnTo>
                <a:lnTo>
                  <a:pt x="214630" y="355092"/>
                </a:lnTo>
                <a:lnTo>
                  <a:pt x="193294" y="352425"/>
                </a:lnTo>
                <a:lnTo>
                  <a:pt x="190626" y="351536"/>
                </a:lnTo>
                <a:lnTo>
                  <a:pt x="188721" y="350266"/>
                </a:lnTo>
                <a:lnTo>
                  <a:pt x="187706" y="348615"/>
                </a:lnTo>
                <a:lnTo>
                  <a:pt x="186562" y="347091"/>
                </a:lnTo>
                <a:lnTo>
                  <a:pt x="185674" y="345186"/>
                </a:lnTo>
                <a:lnTo>
                  <a:pt x="184912" y="343027"/>
                </a:lnTo>
                <a:lnTo>
                  <a:pt x="153288" y="264160"/>
                </a:lnTo>
                <a:lnTo>
                  <a:pt x="150379" y="257663"/>
                </a:lnTo>
                <a:lnTo>
                  <a:pt x="147542" y="251523"/>
                </a:lnTo>
                <a:lnTo>
                  <a:pt x="144752" y="245764"/>
                </a:lnTo>
                <a:lnTo>
                  <a:pt x="141986" y="240411"/>
                </a:lnTo>
                <a:lnTo>
                  <a:pt x="138430" y="233426"/>
                </a:lnTo>
                <a:lnTo>
                  <a:pt x="101854" y="208915"/>
                </a:lnTo>
                <a:lnTo>
                  <a:pt x="94233" y="208915"/>
                </a:lnTo>
                <a:lnTo>
                  <a:pt x="71881" y="208915"/>
                </a:lnTo>
                <a:lnTo>
                  <a:pt x="71881" y="343662"/>
                </a:lnTo>
                <a:lnTo>
                  <a:pt x="71881" y="345440"/>
                </a:lnTo>
                <a:lnTo>
                  <a:pt x="71246" y="347091"/>
                </a:lnTo>
                <a:lnTo>
                  <a:pt x="53339" y="354203"/>
                </a:lnTo>
                <a:lnTo>
                  <a:pt x="48768" y="354838"/>
                </a:lnTo>
                <a:lnTo>
                  <a:pt x="42925" y="355092"/>
                </a:lnTo>
                <a:lnTo>
                  <a:pt x="35813" y="355092"/>
                </a:lnTo>
                <a:lnTo>
                  <a:pt x="28829" y="355092"/>
                </a:lnTo>
                <a:lnTo>
                  <a:pt x="23113" y="354838"/>
                </a:lnTo>
                <a:lnTo>
                  <a:pt x="18414" y="354203"/>
                </a:lnTo>
                <a:lnTo>
                  <a:pt x="13843" y="353695"/>
                </a:lnTo>
                <a:lnTo>
                  <a:pt x="0" y="345440"/>
                </a:lnTo>
                <a:lnTo>
                  <a:pt x="0" y="343662"/>
                </a:lnTo>
                <a:lnTo>
                  <a:pt x="0" y="22733"/>
                </a:lnTo>
                <a:lnTo>
                  <a:pt x="0" y="14732"/>
                </a:lnTo>
                <a:lnTo>
                  <a:pt x="2031" y="8890"/>
                </a:lnTo>
                <a:lnTo>
                  <a:pt x="6223" y="5334"/>
                </a:lnTo>
                <a:lnTo>
                  <a:pt x="10287" y="1778"/>
                </a:lnTo>
                <a:lnTo>
                  <a:pt x="15367" y="0"/>
                </a:lnTo>
                <a:lnTo>
                  <a:pt x="21336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594485" y="3080130"/>
            <a:ext cx="294005" cy="353695"/>
          </a:xfrm>
          <a:custGeom>
            <a:avLst/>
            <a:gdLst/>
            <a:ahLst/>
            <a:cxnLst/>
            <a:rect l="l" t="t" r="r" b="b"/>
            <a:pathLst>
              <a:path w="294005" h="353695">
                <a:moveTo>
                  <a:pt x="21336" y="0"/>
                </a:moveTo>
                <a:lnTo>
                  <a:pt x="112014" y="0"/>
                </a:lnTo>
                <a:lnTo>
                  <a:pt x="134733" y="690"/>
                </a:lnTo>
                <a:lnTo>
                  <a:pt x="174789" y="6215"/>
                </a:lnTo>
                <a:lnTo>
                  <a:pt x="222472" y="24876"/>
                </a:lnTo>
                <a:lnTo>
                  <a:pt x="258220" y="55370"/>
                </a:lnTo>
                <a:lnTo>
                  <a:pt x="281813" y="97536"/>
                </a:lnTo>
                <a:lnTo>
                  <a:pt x="292885" y="151167"/>
                </a:lnTo>
                <a:lnTo>
                  <a:pt x="293623" y="171577"/>
                </a:lnTo>
                <a:lnTo>
                  <a:pt x="292836" y="194986"/>
                </a:lnTo>
                <a:lnTo>
                  <a:pt x="286498" y="236567"/>
                </a:lnTo>
                <a:lnTo>
                  <a:pt x="265461" y="286099"/>
                </a:lnTo>
                <a:lnTo>
                  <a:pt x="231927" y="321311"/>
                </a:lnTo>
                <a:lnTo>
                  <a:pt x="186690" y="343154"/>
                </a:lnTo>
                <a:lnTo>
                  <a:pt x="128379" y="352798"/>
                </a:lnTo>
                <a:lnTo>
                  <a:pt x="105664" y="353441"/>
                </a:lnTo>
                <a:lnTo>
                  <a:pt x="21336" y="353441"/>
                </a:lnTo>
                <a:lnTo>
                  <a:pt x="15367" y="353441"/>
                </a:lnTo>
                <a:lnTo>
                  <a:pt x="10287" y="351663"/>
                </a:lnTo>
                <a:lnTo>
                  <a:pt x="6223" y="348107"/>
                </a:lnTo>
                <a:lnTo>
                  <a:pt x="2031" y="344551"/>
                </a:lnTo>
                <a:lnTo>
                  <a:pt x="0" y="338836"/>
                </a:lnTo>
                <a:lnTo>
                  <a:pt x="0" y="330835"/>
                </a:lnTo>
                <a:lnTo>
                  <a:pt x="0" y="22733"/>
                </a:lnTo>
                <a:lnTo>
                  <a:pt x="0" y="14732"/>
                </a:lnTo>
                <a:lnTo>
                  <a:pt x="2031" y="8890"/>
                </a:lnTo>
                <a:lnTo>
                  <a:pt x="6223" y="5334"/>
                </a:lnTo>
                <a:lnTo>
                  <a:pt x="10287" y="1778"/>
                </a:lnTo>
                <a:lnTo>
                  <a:pt x="15367" y="0"/>
                </a:lnTo>
                <a:lnTo>
                  <a:pt x="21336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3648964" y="3078479"/>
            <a:ext cx="326390" cy="356870"/>
          </a:xfrm>
          <a:custGeom>
            <a:avLst/>
            <a:gdLst/>
            <a:ahLst/>
            <a:cxnLst/>
            <a:rect l="l" t="t" r="r" b="b"/>
            <a:pathLst>
              <a:path w="326389" h="356870">
                <a:moveTo>
                  <a:pt x="160020" y="0"/>
                </a:moveTo>
                <a:lnTo>
                  <a:pt x="200533" y="2412"/>
                </a:lnTo>
                <a:lnTo>
                  <a:pt x="208152" y="6858"/>
                </a:lnTo>
                <a:lnTo>
                  <a:pt x="209676" y="8890"/>
                </a:lnTo>
                <a:lnTo>
                  <a:pt x="211074" y="11684"/>
                </a:lnTo>
                <a:lnTo>
                  <a:pt x="212089" y="15112"/>
                </a:lnTo>
                <a:lnTo>
                  <a:pt x="321437" y="328295"/>
                </a:lnTo>
                <a:lnTo>
                  <a:pt x="323596" y="334899"/>
                </a:lnTo>
                <a:lnTo>
                  <a:pt x="324993" y="340106"/>
                </a:lnTo>
                <a:lnTo>
                  <a:pt x="325500" y="343916"/>
                </a:lnTo>
                <a:lnTo>
                  <a:pt x="326009" y="347725"/>
                </a:lnTo>
                <a:lnTo>
                  <a:pt x="300482" y="356743"/>
                </a:lnTo>
                <a:lnTo>
                  <a:pt x="291591" y="356743"/>
                </a:lnTo>
                <a:lnTo>
                  <a:pt x="282321" y="356743"/>
                </a:lnTo>
                <a:lnTo>
                  <a:pt x="275082" y="356616"/>
                </a:lnTo>
                <a:lnTo>
                  <a:pt x="269875" y="356362"/>
                </a:lnTo>
                <a:lnTo>
                  <a:pt x="264668" y="356108"/>
                </a:lnTo>
                <a:lnTo>
                  <a:pt x="252349" y="351282"/>
                </a:lnTo>
                <a:lnTo>
                  <a:pt x="251206" y="349758"/>
                </a:lnTo>
                <a:lnTo>
                  <a:pt x="250316" y="347853"/>
                </a:lnTo>
                <a:lnTo>
                  <a:pt x="249555" y="345567"/>
                </a:lnTo>
                <a:lnTo>
                  <a:pt x="225806" y="274574"/>
                </a:lnTo>
                <a:lnTo>
                  <a:pt x="93090" y="274574"/>
                </a:lnTo>
                <a:lnTo>
                  <a:pt x="70738" y="343662"/>
                </a:lnTo>
                <a:lnTo>
                  <a:pt x="69976" y="346202"/>
                </a:lnTo>
                <a:lnTo>
                  <a:pt x="68961" y="348361"/>
                </a:lnTo>
                <a:lnTo>
                  <a:pt x="67818" y="350012"/>
                </a:lnTo>
                <a:lnTo>
                  <a:pt x="66675" y="351790"/>
                </a:lnTo>
                <a:lnTo>
                  <a:pt x="64770" y="353187"/>
                </a:lnTo>
                <a:lnTo>
                  <a:pt x="62102" y="354075"/>
                </a:lnTo>
                <a:lnTo>
                  <a:pt x="59436" y="355092"/>
                </a:lnTo>
                <a:lnTo>
                  <a:pt x="55752" y="355854"/>
                </a:lnTo>
                <a:lnTo>
                  <a:pt x="50926" y="356235"/>
                </a:lnTo>
                <a:lnTo>
                  <a:pt x="46100" y="356489"/>
                </a:lnTo>
                <a:lnTo>
                  <a:pt x="39750" y="356743"/>
                </a:lnTo>
                <a:lnTo>
                  <a:pt x="31876" y="356743"/>
                </a:lnTo>
                <a:lnTo>
                  <a:pt x="23495" y="356743"/>
                </a:lnTo>
                <a:lnTo>
                  <a:pt x="17018" y="356489"/>
                </a:lnTo>
                <a:lnTo>
                  <a:pt x="12191" y="355854"/>
                </a:lnTo>
                <a:lnTo>
                  <a:pt x="7493" y="355346"/>
                </a:lnTo>
                <a:lnTo>
                  <a:pt x="4190" y="354075"/>
                </a:lnTo>
                <a:lnTo>
                  <a:pt x="2412" y="351917"/>
                </a:lnTo>
                <a:lnTo>
                  <a:pt x="635" y="349885"/>
                </a:lnTo>
                <a:lnTo>
                  <a:pt x="0" y="346837"/>
                </a:lnTo>
                <a:lnTo>
                  <a:pt x="508" y="343027"/>
                </a:lnTo>
                <a:lnTo>
                  <a:pt x="1015" y="339217"/>
                </a:lnTo>
                <a:lnTo>
                  <a:pt x="113537" y="14224"/>
                </a:lnTo>
                <a:lnTo>
                  <a:pt x="150749" y="0"/>
                </a:lnTo>
                <a:lnTo>
                  <a:pt x="160020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2648966" y="3078479"/>
            <a:ext cx="281305" cy="356870"/>
          </a:xfrm>
          <a:custGeom>
            <a:avLst/>
            <a:gdLst/>
            <a:ahLst/>
            <a:cxnLst/>
            <a:rect l="l" t="t" r="r" b="b"/>
            <a:pathLst>
              <a:path w="281305" h="356870">
                <a:moveTo>
                  <a:pt x="37718" y="0"/>
                </a:moveTo>
                <a:lnTo>
                  <a:pt x="46100" y="0"/>
                </a:lnTo>
                <a:lnTo>
                  <a:pt x="52831" y="254"/>
                </a:lnTo>
                <a:lnTo>
                  <a:pt x="57911" y="635"/>
                </a:lnTo>
                <a:lnTo>
                  <a:pt x="62864" y="1016"/>
                </a:lnTo>
                <a:lnTo>
                  <a:pt x="66801" y="1650"/>
                </a:lnTo>
                <a:lnTo>
                  <a:pt x="69722" y="2667"/>
                </a:lnTo>
                <a:lnTo>
                  <a:pt x="72643" y="3683"/>
                </a:lnTo>
                <a:lnTo>
                  <a:pt x="119379" y="99695"/>
                </a:lnTo>
                <a:lnTo>
                  <a:pt x="122291" y="106074"/>
                </a:lnTo>
                <a:lnTo>
                  <a:pt x="139257" y="147901"/>
                </a:lnTo>
                <a:lnTo>
                  <a:pt x="142112" y="155448"/>
                </a:lnTo>
                <a:lnTo>
                  <a:pt x="142620" y="155448"/>
                </a:lnTo>
                <a:lnTo>
                  <a:pt x="158718" y="113204"/>
                </a:lnTo>
                <a:lnTo>
                  <a:pt x="202691" y="13970"/>
                </a:lnTo>
                <a:lnTo>
                  <a:pt x="203581" y="11049"/>
                </a:lnTo>
                <a:lnTo>
                  <a:pt x="212344" y="2794"/>
                </a:lnTo>
                <a:lnTo>
                  <a:pt x="215010" y="1650"/>
                </a:lnTo>
                <a:lnTo>
                  <a:pt x="218694" y="1016"/>
                </a:lnTo>
                <a:lnTo>
                  <a:pt x="223519" y="635"/>
                </a:lnTo>
                <a:lnTo>
                  <a:pt x="228219" y="254"/>
                </a:lnTo>
                <a:lnTo>
                  <a:pt x="234441" y="0"/>
                </a:lnTo>
                <a:lnTo>
                  <a:pt x="242315" y="0"/>
                </a:lnTo>
                <a:lnTo>
                  <a:pt x="252729" y="0"/>
                </a:lnTo>
                <a:lnTo>
                  <a:pt x="260731" y="254"/>
                </a:lnTo>
                <a:lnTo>
                  <a:pt x="266445" y="762"/>
                </a:lnTo>
                <a:lnTo>
                  <a:pt x="272288" y="1143"/>
                </a:lnTo>
                <a:lnTo>
                  <a:pt x="276097" y="2412"/>
                </a:lnTo>
                <a:lnTo>
                  <a:pt x="278256" y="4318"/>
                </a:lnTo>
                <a:lnTo>
                  <a:pt x="280288" y="6223"/>
                </a:lnTo>
                <a:lnTo>
                  <a:pt x="280796" y="9017"/>
                </a:lnTo>
                <a:lnTo>
                  <a:pt x="279781" y="12954"/>
                </a:lnTo>
                <a:lnTo>
                  <a:pt x="278638" y="16764"/>
                </a:lnTo>
                <a:lnTo>
                  <a:pt x="276478" y="21971"/>
                </a:lnTo>
                <a:lnTo>
                  <a:pt x="273176" y="28448"/>
                </a:lnTo>
                <a:lnTo>
                  <a:pt x="176529" y="220980"/>
                </a:lnTo>
                <a:lnTo>
                  <a:pt x="176529" y="345313"/>
                </a:lnTo>
                <a:lnTo>
                  <a:pt x="176529" y="347091"/>
                </a:lnTo>
                <a:lnTo>
                  <a:pt x="175894" y="348742"/>
                </a:lnTo>
                <a:lnTo>
                  <a:pt x="174751" y="350139"/>
                </a:lnTo>
                <a:lnTo>
                  <a:pt x="173608" y="351663"/>
                </a:lnTo>
                <a:lnTo>
                  <a:pt x="171576" y="352806"/>
                </a:lnTo>
                <a:lnTo>
                  <a:pt x="168909" y="353695"/>
                </a:lnTo>
                <a:lnTo>
                  <a:pt x="166115" y="354584"/>
                </a:lnTo>
                <a:lnTo>
                  <a:pt x="162432" y="355346"/>
                </a:lnTo>
                <a:lnTo>
                  <a:pt x="157860" y="355854"/>
                </a:lnTo>
                <a:lnTo>
                  <a:pt x="153161" y="356489"/>
                </a:lnTo>
                <a:lnTo>
                  <a:pt x="147319" y="356743"/>
                </a:lnTo>
                <a:lnTo>
                  <a:pt x="140461" y="356743"/>
                </a:lnTo>
                <a:lnTo>
                  <a:pt x="133350" y="356743"/>
                </a:lnTo>
                <a:lnTo>
                  <a:pt x="127507" y="356489"/>
                </a:lnTo>
                <a:lnTo>
                  <a:pt x="122935" y="355854"/>
                </a:lnTo>
                <a:lnTo>
                  <a:pt x="118490" y="355346"/>
                </a:lnTo>
                <a:lnTo>
                  <a:pt x="106044" y="350139"/>
                </a:lnTo>
                <a:lnTo>
                  <a:pt x="104901" y="348742"/>
                </a:lnTo>
                <a:lnTo>
                  <a:pt x="104393" y="347091"/>
                </a:lnTo>
                <a:lnTo>
                  <a:pt x="104393" y="345313"/>
                </a:lnTo>
                <a:lnTo>
                  <a:pt x="104393" y="220980"/>
                </a:lnTo>
                <a:lnTo>
                  <a:pt x="7746" y="28448"/>
                </a:lnTo>
                <a:lnTo>
                  <a:pt x="4317" y="21717"/>
                </a:lnTo>
                <a:lnTo>
                  <a:pt x="2031" y="16510"/>
                </a:lnTo>
                <a:lnTo>
                  <a:pt x="1015" y="12700"/>
                </a:lnTo>
                <a:lnTo>
                  <a:pt x="0" y="9017"/>
                </a:lnTo>
                <a:lnTo>
                  <a:pt x="634" y="6223"/>
                </a:lnTo>
                <a:lnTo>
                  <a:pt x="2666" y="4318"/>
                </a:lnTo>
                <a:lnTo>
                  <a:pt x="4825" y="2412"/>
                </a:lnTo>
                <a:lnTo>
                  <a:pt x="8635" y="1143"/>
                </a:lnTo>
                <a:lnTo>
                  <a:pt x="14350" y="762"/>
                </a:lnTo>
                <a:lnTo>
                  <a:pt x="19938" y="254"/>
                </a:lnTo>
                <a:lnTo>
                  <a:pt x="27812" y="0"/>
                </a:lnTo>
                <a:lnTo>
                  <a:pt x="37718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946529" y="3078479"/>
            <a:ext cx="72390" cy="356870"/>
          </a:xfrm>
          <a:custGeom>
            <a:avLst/>
            <a:gdLst/>
            <a:ahLst/>
            <a:cxnLst/>
            <a:rect l="l" t="t" r="r" b="b"/>
            <a:pathLst>
              <a:path w="72389" h="356870">
                <a:moveTo>
                  <a:pt x="36068" y="0"/>
                </a:moveTo>
                <a:lnTo>
                  <a:pt x="43179" y="0"/>
                </a:lnTo>
                <a:lnTo>
                  <a:pt x="49021" y="381"/>
                </a:lnTo>
                <a:lnTo>
                  <a:pt x="53593" y="889"/>
                </a:lnTo>
                <a:lnTo>
                  <a:pt x="58165" y="1397"/>
                </a:lnTo>
                <a:lnTo>
                  <a:pt x="72135" y="9652"/>
                </a:lnTo>
                <a:lnTo>
                  <a:pt x="72135" y="11557"/>
                </a:lnTo>
                <a:lnTo>
                  <a:pt x="72135" y="345313"/>
                </a:lnTo>
                <a:lnTo>
                  <a:pt x="72135" y="347091"/>
                </a:lnTo>
                <a:lnTo>
                  <a:pt x="71500" y="348742"/>
                </a:lnTo>
                <a:lnTo>
                  <a:pt x="70357" y="350139"/>
                </a:lnTo>
                <a:lnTo>
                  <a:pt x="69214" y="351663"/>
                </a:lnTo>
                <a:lnTo>
                  <a:pt x="53593" y="355854"/>
                </a:lnTo>
                <a:lnTo>
                  <a:pt x="49021" y="356489"/>
                </a:lnTo>
                <a:lnTo>
                  <a:pt x="43179" y="356743"/>
                </a:lnTo>
                <a:lnTo>
                  <a:pt x="36068" y="356743"/>
                </a:lnTo>
                <a:lnTo>
                  <a:pt x="29209" y="356743"/>
                </a:lnTo>
                <a:lnTo>
                  <a:pt x="23368" y="356489"/>
                </a:lnTo>
                <a:lnTo>
                  <a:pt x="18795" y="355854"/>
                </a:lnTo>
                <a:lnTo>
                  <a:pt x="14096" y="355346"/>
                </a:lnTo>
                <a:lnTo>
                  <a:pt x="0" y="347091"/>
                </a:lnTo>
                <a:lnTo>
                  <a:pt x="0" y="345313"/>
                </a:lnTo>
                <a:lnTo>
                  <a:pt x="0" y="11557"/>
                </a:lnTo>
                <a:lnTo>
                  <a:pt x="0" y="9652"/>
                </a:lnTo>
                <a:lnTo>
                  <a:pt x="634" y="8128"/>
                </a:lnTo>
                <a:lnTo>
                  <a:pt x="18922" y="889"/>
                </a:lnTo>
                <a:lnTo>
                  <a:pt x="23368" y="381"/>
                </a:lnTo>
                <a:lnTo>
                  <a:pt x="29209" y="0"/>
                </a:lnTo>
                <a:lnTo>
                  <a:pt x="36068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251203" y="4219955"/>
            <a:ext cx="164591" cy="1661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264208" y="3838955"/>
            <a:ext cx="138506" cy="13843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259636" y="3834384"/>
            <a:ext cx="147650" cy="14757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580388" y="4096511"/>
            <a:ext cx="6010656" cy="42976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594485" y="3697985"/>
            <a:ext cx="5982716" cy="48895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4864353" y="3818254"/>
            <a:ext cx="100330" cy="150495"/>
          </a:xfrm>
          <a:custGeom>
            <a:avLst/>
            <a:gdLst/>
            <a:ahLst/>
            <a:cxnLst/>
            <a:rect l="l" t="t" r="r" b="b"/>
            <a:pathLst>
              <a:path w="100329" h="150495">
                <a:moveTo>
                  <a:pt x="49911" y="0"/>
                </a:moveTo>
                <a:lnTo>
                  <a:pt x="0" y="150114"/>
                </a:lnTo>
                <a:lnTo>
                  <a:pt x="100203" y="150114"/>
                </a:lnTo>
                <a:lnTo>
                  <a:pt x="50165" y="0"/>
                </a:lnTo>
                <a:lnTo>
                  <a:pt x="49911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2322322" y="3818254"/>
            <a:ext cx="100330" cy="150495"/>
          </a:xfrm>
          <a:custGeom>
            <a:avLst/>
            <a:gdLst/>
            <a:ahLst/>
            <a:cxnLst/>
            <a:rect l="l" t="t" r="r" b="b"/>
            <a:pathLst>
              <a:path w="100330" h="150495">
                <a:moveTo>
                  <a:pt x="49910" y="0"/>
                </a:moveTo>
                <a:lnTo>
                  <a:pt x="0" y="150114"/>
                </a:lnTo>
                <a:lnTo>
                  <a:pt x="100202" y="150114"/>
                </a:lnTo>
                <a:lnTo>
                  <a:pt x="50164" y="0"/>
                </a:lnTo>
                <a:lnTo>
                  <a:pt x="49910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7350632" y="3802379"/>
            <a:ext cx="156845" cy="249555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5192648" y="3802379"/>
            <a:ext cx="156845" cy="249555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661795" y="3801617"/>
            <a:ext cx="104140" cy="12903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7035418" y="3801109"/>
            <a:ext cx="106933" cy="109347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5785739" y="3801109"/>
            <a:ext cx="106934" cy="109347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4272407" y="3801109"/>
            <a:ext cx="106934" cy="109347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6648957" y="3803396"/>
            <a:ext cx="184150" cy="248285"/>
          </a:xfrm>
          <a:custGeom>
            <a:avLst/>
            <a:gdLst/>
            <a:ahLst/>
            <a:cxnLst/>
            <a:rect l="l" t="t" r="r" b="b"/>
            <a:pathLst>
              <a:path w="184150" h="248285">
                <a:moveTo>
                  <a:pt x="92837" y="0"/>
                </a:moveTo>
                <a:lnTo>
                  <a:pt x="48514" y="10032"/>
                </a:lnTo>
                <a:lnTo>
                  <a:pt x="19939" y="36702"/>
                </a:lnTo>
                <a:lnTo>
                  <a:pt x="4445" y="75564"/>
                </a:lnTo>
                <a:lnTo>
                  <a:pt x="0" y="122681"/>
                </a:lnTo>
                <a:lnTo>
                  <a:pt x="263" y="136782"/>
                </a:lnTo>
                <a:lnTo>
                  <a:pt x="4318" y="174751"/>
                </a:lnTo>
                <a:lnTo>
                  <a:pt x="19050" y="214121"/>
                </a:lnTo>
                <a:lnTo>
                  <a:pt x="56195" y="242901"/>
                </a:lnTo>
                <a:lnTo>
                  <a:pt x="90932" y="247776"/>
                </a:lnTo>
                <a:lnTo>
                  <a:pt x="103624" y="247157"/>
                </a:lnTo>
                <a:lnTo>
                  <a:pt x="143559" y="232560"/>
                </a:lnTo>
                <a:lnTo>
                  <a:pt x="168874" y="202368"/>
                </a:lnTo>
                <a:lnTo>
                  <a:pt x="181197" y="160275"/>
                </a:lnTo>
                <a:lnTo>
                  <a:pt x="183769" y="123824"/>
                </a:lnTo>
                <a:lnTo>
                  <a:pt x="183485" y="110156"/>
                </a:lnTo>
                <a:lnTo>
                  <a:pt x="176752" y="62128"/>
                </a:lnTo>
                <a:lnTo>
                  <a:pt x="158777" y="26392"/>
                </a:lnTo>
                <a:lnTo>
                  <a:pt x="127216" y="5036"/>
                </a:lnTo>
                <a:lnTo>
                  <a:pt x="92837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3273297" y="3803396"/>
            <a:ext cx="184150" cy="248285"/>
          </a:xfrm>
          <a:custGeom>
            <a:avLst/>
            <a:gdLst/>
            <a:ahLst/>
            <a:cxnLst/>
            <a:rect l="l" t="t" r="r" b="b"/>
            <a:pathLst>
              <a:path w="184150" h="248285">
                <a:moveTo>
                  <a:pt x="92837" y="0"/>
                </a:moveTo>
                <a:lnTo>
                  <a:pt x="48513" y="10032"/>
                </a:lnTo>
                <a:lnTo>
                  <a:pt x="19938" y="36702"/>
                </a:lnTo>
                <a:lnTo>
                  <a:pt x="4444" y="75564"/>
                </a:lnTo>
                <a:lnTo>
                  <a:pt x="0" y="122681"/>
                </a:lnTo>
                <a:lnTo>
                  <a:pt x="263" y="136782"/>
                </a:lnTo>
                <a:lnTo>
                  <a:pt x="4317" y="174751"/>
                </a:lnTo>
                <a:lnTo>
                  <a:pt x="19050" y="214121"/>
                </a:lnTo>
                <a:lnTo>
                  <a:pt x="56195" y="242901"/>
                </a:lnTo>
                <a:lnTo>
                  <a:pt x="90931" y="247776"/>
                </a:lnTo>
                <a:lnTo>
                  <a:pt x="103624" y="247157"/>
                </a:lnTo>
                <a:lnTo>
                  <a:pt x="143559" y="232560"/>
                </a:lnTo>
                <a:lnTo>
                  <a:pt x="168874" y="202368"/>
                </a:lnTo>
                <a:lnTo>
                  <a:pt x="181197" y="160275"/>
                </a:lnTo>
                <a:lnTo>
                  <a:pt x="183768" y="123824"/>
                </a:lnTo>
                <a:lnTo>
                  <a:pt x="183485" y="110156"/>
                </a:lnTo>
                <a:lnTo>
                  <a:pt x="176752" y="62128"/>
                </a:lnTo>
                <a:lnTo>
                  <a:pt x="158777" y="26392"/>
                </a:lnTo>
                <a:lnTo>
                  <a:pt x="127216" y="5036"/>
                </a:lnTo>
                <a:lnTo>
                  <a:pt x="92837" y="0"/>
                </a:lnTo>
                <a:close/>
              </a:path>
            </a:pathLst>
          </a:custGeom>
          <a:ln w="9143">
            <a:solidFill>
              <a:srgbClr val="5C43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7283577" y="3750690"/>
            <a:ext cx="294005" cy="353695"/>
          </a:xfrm>
          <a:custGeom>
            <a:avLst/>
            <a:gdLst/>
            <a:ahLst/>
            <a:cxnLst/>
            <a:rect l="l" t="t" r="r" b="b"/>
            <a:pathLst>
              <a:path w="294004" h="353695">
                <a:moveTo>
                  <a:pt x="21336" y="0"/>
                </a:moveTo>
                <a:lnTo>
                  <a:pt x="112014" y="0"/>
                </a:lnTo>
                <a:lnTo>
                  <a:pt x="134733" y="690"/>
                </a:lnTo>
                <a:lnTo>
                  <a:pt x="174789" y="6215"/>
                </a:lnTo>
                <a:lnTo>
                  <a:pt x="222472" y="24876"/>
                </a:lnTo>
                <a:lnTo>
                  <a:pt x="258220" y="55370"/>
                </a:lnTo>
                <a:lnTo>
                  <a:pt x="281813" y="97535"/>
                </a:lnTo>
                <a:lnTo>
                  <a:pt x="292885" y="151167"/>
                </a:lnTo>
                <a:lnTo>
                  <a:pt x="293624" y="171576"/>
                </a:lnTo>
                <a:lnTo>
                  <a:pt x="292836" y="194986"/>
                </a:lnTo>
                <a:lnTo>
                  <a:pt x="286498" y="236567"/>
                </a:lnTo>
                <a:lnTo>
                  <a:pt x="265461" y="286099"/>
                </a:lnTo>
                <a:lnTo>
                  <a:pt x="231927" y="321311"/>
                </a:lnTo>
                <a:lnTo>
                  <a:pt x="186690" y="343153"/>
                </a:lnTo>
                <a:lnTo>
                  <a:pt x="128379" y="352798"/>
                </a:lnTo>
                <a:lnTo>
                  <a:pt x="105664" y="353440"/>
                </a:lnTo>
                <a:lnTo>
                  <a:pt x="21336" y="353440"/>
                </a:lnTo>
                <a:lnTo>
                  <a:pt x="15367" y="353440"/>
                </a:lnTo>
                <a:lnTo>
                  <a:pt x="10287" y="351662"/>
                </a:lnTo>
                <a:lnTo>
                  <a:pt x="6223" y="348106"/>
                </a:lnTo>
                <a:lnTo>
                  <a:pt x="2031" y="344550"/>
                </a:lnTo>
                <a:lnTo>
                  <a:pt x="0" y="338835"/>
                </a:lnTo>
                <a:lnTo>
                  <a:pt x="0" y="330834"/>
                </a:lnTo>
                <a:lnTo>
                  <a:pt x="0" y="22732"/>
                </a:lnTo>
                <a:lnTo>
                  <a:pt x="0" y="14731"/>
                </a:lnTo>
                <a:lnTo>
                  <a:pt x="2031" y="8889"/>
                </a:lnTo>
                <a:lnTo>
                  <a:pt x="6223" y="5333"/>
                </a:lnTo>
                <a:lnTo>
                  <a:pt x="10287" y="1777"/>
                </a:lnTo>
                <a:lnTo>
                  <a:pt x="15367" y="0"/>
                </a:lnTo>
                <a:lnTo>
                  <a:pt x="21336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6968108" y="3750690"/>
            <a:ext cx="262255" cy="355600"/>
          </a:xfrm>
          <a:custGeom>
            <a:avLst/>
            <a:gdLst/>
            <a:ahLst/>
            <a:cxnLst/>
            <a:rect l="l" t="t" r="r" b="b"/>
            <a:pathLst>
              <a:path w="262254" h="355600">
                <a:moveTo>
                  <a:pt x="21336" y="0"/>
                </a:moveTo>
                <a:lnTo>
                  <a:pt x="112775" y="0"/>
                </a:lnTo>
                <a:lnTo>
                  <a:pt x="122047" y="0"/>
                </a:lnTo>
                <a:lnTo>
                  <a:pt x="129794" y="253"/>
                </a:lnTo>
                <a:lnTo>
                  <a:pt x="135763" y="634"/>
                </a:lnTo>
                <a:lnTo>
                  <a:pt x="141732" y="1015"/>
                </a:lnTo>
                <a:lnTo>
                  <a:pt x="147193" y="1396"/>
                </a:lnTo>
                <a:lnTo>
                  <a:pt x="190500" y="12318"/>
                </a:lnTo>
                <a:lnTo>
                  <a:pt x="225026" y="37812"/>
                </a:lnTo>
                <a:lnTo>
                  <a:pt x="242363" y="77168"/>
                </a:lnTo>
                <a:lnTo>
                  <a:pt x="243967" y="97027"/>
                </a:lnTo>
                <a:lnTo>
                  <a:pt x="243681" y="105695"/>
                </a:lnTo>
                <a:lnTo>
                  <a:pt x="233838" y="143192"/>
                </a:lnTo>
                <a:lnTo>
                  <a:pt x="204597" y="175386"/>
                </a:lnTo>
                <a:lnTo>
                  <a:pt x="175387" y="188975"/>
                </a:lnTo>
                <a:lnTo>
                  <a:pt x="180594" y="191642"/>
                </a:lnTo>
                <a:lnTo>
                  <a:pt x="185547" y="194690"/>
                </a:lnTo>
                <a:lnTo>
                  <a:pt x="190246" y="198373"/>
                </a:lnTo>
                <a:lnTo>
                  <a:pt x="194945" y="201929"/>
                </a:lnTo>
                <a:lnTo>
                  <a:pt x="199263" y="206374"/>
                </a:lnTo>
                <a:lnTo>
                  <a:pt x="203326" y="211581"/>
                </a:lnTo>
                <a:lnTo>
                  <a:pt x="207391" y="216788"/>
                </a:lnTo>
                <a:lnTo>
                  <a:pt x="225551" y="251840"/>
                </a:lnTo>
                <a:lnTo>
                  <a:pt x="255397" y="321436"/>
                </a:lnTo>
                <a:lnTo>
                  <a:pt x="262255" y="342391"/>
                </a:lnTo>
                <a:lnTo>
                  <a:pt x="262255" y="344169"/>
                </a:lnTo>
                <a:lnTo>
                  <a:pt x="262255" y="346201"/>
                </a:lnTo>
                <a:lnTo>
                  <a:pt x="231394" y="355091"/>
                </a:lnTo>
                <a:lnTo>
                  <a:pt x="222376" y="355091"/>
                </a:lnTo>
                <a:lnTo>
                  <a:pt x="214630" y="355091"/>
                </a:lnTo>
                <a:lnTo>
                  <a:pt x="193294" y="352424"/>
                </a:lnTo>
                <a:lnTo>
                  <a:pt x="190626" y="351535"/>
                </a:lnTo>
                <a:lnTo>
                  <a:pt x="188722" y="350265"/>
                </a:lnTo>
                <a:lnTo>
                  <a:pt x="187706" y="348614"/>
                </a:lnTo>
                <a:lnTo>
                  <a:pt x="186563" y="347090"/>
                </a:lnTo>
                <a:lnTo>
                  <a:pt x="185674" y="345185"/>
                </a:lnTo>
                <a:lnTo>
                  <a:pt x="184912" y="343026"/>
                </a:lnTo>
                <a:lnTo>
                  <a:pt x="153289" y="264159"/>
                </a:lnTo>
                <a:lnTo>
                  <a:pt x="150379" y="257663"/>
                </a:lnTo>
                <a:lnTo>
                  <a:pt x="147542" y="251523"/>
                </a:lnTo>
                <a:lnTo>
                  <a:pt x="144752" y="245764"/>
                </a:lnTo>
                <a:lnTo>
                  <a:pt x="141986" y="240410"/>
                </a:lnTo>
                <a:lnTo>
                  <a:pt x="138430" y="233425"/>
                </a:lnTo>
                <a:lnTo>
                  <a:pt x="101854" y="208914"/>
                </a:lnTo>
                <a:lnTo>
                  <a:pt x="94234" y="208914"/>
                </a:lnTo>
                <a:lnTo>
                  <a:pt x="71882" y="208914"/>
                </a:lnTo>
                <a:lnTo>
                  <a:pt x="71882" y="343661"/>
                </a:lnTo>
                <a:lnTo>
                  <a:pt x="71882" y="345439"/>
                </a:lnTo>
                <a:lnTo>
                  <a:pt x="71247" y="347090"/>
                </a:lnTo>
                <a:lnTo>
                  <a:pt x="53340" y="354202"/>
                </a:lnTo>
                <a:lnTo>
                  <a:pt x="48768" y="354837"/>
                </a:lnTo>
                <a:lnTo>
                  <a:pt x="42925" y="355091"/>
                </a:lnTo>
                <a:lnTo>
                  <a:pt x="35814" y="355091"/>
                </a:lnTo>
                <a:lnTo>
                  <a:pt x="28829" y="355091"/>
                </a:lnTo>
                <a:lnTo>
                  <a:pt x="23114" y="354837"/>
                </a:lnTo>
                <a:lnTo>
                  <a:pt x="18415" y="354202"/>
                </a:lnTo>
                <a:lnTo>
                  <a:pt x="13843" y="353694"/>
                </a:lnTo>
                <a:lnTo>
                  <a:pt x="0" y="345439"/>
                </a:lnTo>
                <a:lnTo>
                  <a:pt x="0" y="343661"/>
                </a:lnTo>
                <a:lnTo>
                  <a:pt x="0" y="22732"/>
                </a:lnTo>
                <a:lnTo>
                  <a:pt x="0" y="14731"/>
                </a:lnTo>
                <a:lnTo>
                  <a:pt x="2032" y="8889"/>
                </a:lnTo>
                <a:lnTo>
                  <a:pt x="6223" y="5333"/>
                </a:lnTo>
                <a:lnTo>
                  <a:pt x="10287" y="1777"/>
                </a:lnTo>
                <a:lnTo>
                  <a:pt x="15367" y="0"/>
                </a:lnTo>
                <a:lnTo>
                  <a:pt x="21336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6033896" y="3750690"/>
            <a:ext cx="209550" cy="353695"/>
          </a:xfrm>
          <a:custGeom>
            <a:avLst/>
            <a:gdLst/>
            <a:ahLst/>
            <a:cxnLst/>
            <a:rect l="l" t="t" r="r" b="b"/>
            <a:pathLst>
              <a:path w="209550" h="353695">
                <a:moveTo>
                  <a:pt x="21336" y="0"/>
                </a:moveTo>
                <a:lnTo>
                  <a:pt x="197738" y="0"/>
                </a:lnTo>
                <a:lnTo>
                  <a:pt x="199389" y="0"/>
                </a:lnTo>
                <a:lnTo>
                  <a:pt x="200787" y="507"/>
                </a:lnTo>
                <a:lnTo>
                  <a:pt x="202056" y="1396"/>
                </a:lnTo>
                <a:lnTo>
                  <a:pt x="203453" y="2285"/>
                </a:lnTo>
                <a:lnTo>
                  <a:pt x="204469" y="3936"/>
                </a:lnTo>
                <a:lnTo>
                  <a:pt x="205358" y="6222"/>
                </a:lnTo>
                <a:lnTo>
                  <a:pt x="206248" y="8508"/>
                </a:lnTo>
                <a:lnTo>
                  <a:pt x="207010" y="11429"/>
                </a:lnTo>
                <a:lnTo>
                  <a:pt x="207390" y="14985"/>
                </a:lnTo>
                <a:lnTo>
                  <a:pt x="207899" y="18541"/>
                </a:lnTo>
                <a:lnTo>
                  <a:pt x="208152" y="22986"/>
                </a:lnTo>
                <a:lnTo>
                  <a:pt x="208152" y="28447"/>
                </a:lnTo>
                <a:lnTo>
                  <a:pt x="208152" y="33527"/>
                </a:lnTo>
                <a:lnTo>
                  <a:pt x="207899" y="37845"/>
                </a:lnTo>
                <a:lnTo>
                  <a:pt x="207390" y="41401"/>
                </a:lnTo>
                <a:lnTo>
                  <a:pt x="207010" y="44957"/>
                </a:lnTo>
                <a:lnTo>
                  <a:pt x="206248" y="47878"/>
                </a:lnTo>
                <a:lnTo>
                  <a:pt x="205358" y="50037"/>
                </a:lnTo>
                <a:lnTo>
                  <a:pt x="204469" y="52196"/>
                </a:lnTo>
                <a:lnTo>
                  <a:pt x="203453" y="53847"/>
                </a:lnTo>
                <a:lnTo>
                  <a:pt x="202056" y="54863"/>
                </a:lnTo>
                <a:lnTo>
                  <a:pt x="200787" y="55752"/>
                </a:lnTo>
                <a:lnTo>
                  <a:pt x="199389" y="56260"/>
                </a:lnTo>
                <a:lnTo>
                  <a:pt x="197738" y="56260"/>
                </a:lnTo>
                <a:lnTo>
                  <a:pt x="71627" y="56260"/>
                </a:lnTo>
                <a:lnTo>
                  <a:pt x="71627" y="142620"/>
                </a:lnTo>
                <a:lnTo>
                  <a:pt x="178307" y="142620"/>
                </a:lnTo>
                <a:lnTo>
                  <a:pt x="179958" y="142620"/>
                </a:lnTo>
                <a:lnTo>
                  <a:pt x="181482" y="143128"/>
                </a:lnTo>
                <a:lnTo>
                  <a:pt x="182879" y="144144"/>
                </a:lnTo>
                <a:lnTo>
                  <a:pt x="184276" y="145160"/>
                </a:lnTo>
                <a:lnTo>
                  <a:pt x="188975" y="165099"/>
                </a:lnTo>
                <a:lnTo>
                  <a:pt x="188975" y="170179"/>
                </a:lnTo>
                <a:lnTo>
                  <a:pt x="188975" y="175513"/>
                </a:lnTo>
                <a:lnTo>
                  <a:pt x="182879" y="196087"/>
                </a:lnTo>
                <a:lnTo>
                  <a:pt x="181482" y="197103"/>
                </a:lnTo>
                <a:lnTo>
                  <a:pt x="179958" y="197484"/>
                </a:lnTo>
                <a:lnTo>
                  <a:pt x="178307" y="197484"/>
                </a:lnTo>
                <a:lnTo>
                  <a:pt x="71627" y="197484"/>
                </a:lnTo>
                <a:lnTo>
                  <a:pt x="71627" y="297179"/>
                </a:lnTo>
                <a:lnTo>
                  <a:pt x="198881" y="297179"/>
                </a:lnTo>
                <a:lnTo>
                  <a:pt x="200532" y="297179"/>
                </a:lnTo>
                <a:lnTo>
                  <a:pt x="208787" y="312038"/>
                </a:lnTo>
                <a:lnTo>
                  <a:pt x="209295" y="315594"/>
                </a:lnTo>
                <a:lnTo>
                  <a:pt x="209550" y="320039"/>
                </a:lnTo>
                <a:lnTo>
                  <a:pt x="209550" y="325373"/>
                </a:lnTo>
                <a:lnTo>
                  <a:pt x="209550" y="330580"/>
                </a:lnTo>
                <a:lnTo>
                  <a:pt x="209295" y="335025"/>
                </a:lnTo>
                <a:lnTo>
                  <a:pt x="208787" y="338581"/>
                </a:lnTo>
                <a:lnTo>
                  <a:pt x="208406" y="342137"/>
                </a:lnTo>
                <a:lnTo>
                  <a:pt x="203326" y="351916"/>
                </a:lnTo>
                <a:lnTo>
                  <a:pt x="201929" y="352932"/>
                </a:lnTo>
                <a:lnTo>
                  <a:pt x="200532" y="353440"/>
                </a:lnTo>
                <a:lnTo>
                  <a:pt x="198881" y="353440"/>
                </a:lnTo>
                <a:lnTo>
                  <a:pt x="21336" y="353440"/>
                </a:lnTo>
                <a:lnTo>
                  <a:pt x="15366" y="353440"/>
                </a:lnTo>
                <a:lnTo>
                  <a:pt x="10287" y="351662"/>
                </a:lnTo>
                <a:lnTo>
                  <a:pt x="6223" y="348106"/>
                </a:lnTo>
                <a:lnTo>
                  <a:pt x="2031" y="344550"/>
                </a:lnTo>
                <a:lnTo>
                  <a:pt x="0" y="338835"/>
                </a:lnTo>
                <a:lnTo>
                  <a:pt x="0" y="330834"/>
                </a:lnTo>
                <a:lnTo>
                  <a:pt x="0" y="22732"/>
                </a:lnTo>
                <a:lnTo>
                  <a:pt x="0" y="14731"/>
                </a:lnTo>
                <a:lnTo>
                  <a:pt x="2031" y="8889"/>
                </a:lnTo>
                <a:lnTo>
                  <a:pt x="6223" y="5333"/>
                </a:lnTo>
                <a:lnTo>
                  <a:pt x="10287" y="1777"/>
                </a:lnTo>
                <a:lnTo>
                  <a:pt x="15366" y="0"/>
                </a:lnTo>
                <a:lnTo>
                  <a:pt x="21336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5718428" y="3750690"/>
            <a:ext cx="262255" cy="355600"/>
          </a:xfrm>
          <a:custGeom>
            <a:avLst/>
            <a:gdLst/>
            <a:ahLst/>
            <a:cxnLst/>
            <a:rect l="l" t="t" r="r" b="b"/>
            <a:pathLst>
              <a:path w="262254" h="355600">
                <a:moveTo>
                  <a:pt x="21336" y="0"/>
                </a:moveTo>
                <a:lnTo>
                  <a:pt x="112775" y="0"/>
                </a:lnTo>
                <a:lnTo>
                  <a:pt x="122047" y="0"/>
                </a:lnTo>
                <a:lnTo>
                  <a:pt x="129794" y="253"/>
                </a:lnTo>
                <a:lnTo>
                  <a:pt x="135762" y="634"/>
                </a:lnTo>
                <a:lnTo>
                  <a:pt x="141732" y="1015"/>
                </a:lnTo>
                <a:lnTo>
                  <a:pt x="147193" y="1396"/>
                </a:lnTo>
                <a:lnTo>
                  <a:pt x="190500" y="12318"/>
                </a:lnTo>
                <a:lnTo>
                  <a:pt x="225026" y="37812"/>
                </a:lnTo>
                <a:lnTo>
                  <a:pt x="242363" y="77168"/>
                </a:lnTo>
                <a:lnTo>
                  <a:pt x="243967" y="97027"/>
                </a:lnTo>
                <a:lnTo>
                  <a:pt x="243681" y="105695"/>
                </a:lnTo>
                <a:lnTo>
                  <a:pt x="233838" y="143192"/>
                </a:lnTo>
                <a:lnTo>
                  <a:pt x="204597" y="175386"/>
                </a:lnTo>
                <a:lnTo>
                  <a:pt x="175387" y="188975"/>
                </a:lnTo>
                <a:lnTo>
                  <a:pt x="180594" y="191642"/>
                </a:lnTo>
                <a:lnTo>
                  <a:pt x="185547" y="194690"/>
                </a:lnTo>
                <a:lnTo>
                  <a:pt x="190246" y="198373"/>
                </a:lnTo>
                <a:lnTo>
                  <a:pt x="194945" y="201929"/>
                </a:lnTo>
                <a:lnTo>
                  <a:pt x="199262" y="206374"/>
                </a:lnTo>
                <a:lnTo>
                  <a:pt x="203326" y="211581"/>
                </a:lnTo>
                <a:lnTo>
                  <a:pt x="207391" y="216788"/>
                </a:lnTo>
                <a:lnTo>
                  <a:pt x="225551" y="251840"/>
                </a:lnTo>
                <a:lnTo>
                  <a:pt x="255397" y="321436"/>
                </a:lnTo>
                <a:lnTo>
                  <a:pt x="258063" y="328421"/>
                </a:lnTo>
                <a:lnTo>
                  <a:pt x="259969" y="333501"/>
                </a:lnTo>
                <a:lnTo>
                  <a:pt x="260858" y="336676"/>
                </a:lnTo>
                <a:lnTo>
                  <a:pt x="261747" y="339851"/>
                </a:lnTo>
                <a:lnTo>
                  <a:pt x="262255" y="342391"/>
                </a:lnTo>
                <a:lnTo>
                  <a:pt x="262255" y="344169"/>
                </a:lnTo>
                <a:lnTo>
                  <a:pt x="262255" y="346201"/>
                </a:lnTo>
                <a:lnTo>
                  <a:pt x="231394" y="355091"/>
                </a:lnTo>
                <a:lnTo>
                  <a:pt x="222376" y="355091"/>
                </a:lnTo>
                <a:lnTo>
                  <a:pt x="214630" y="355091"/>
                </a:lnTo>
                <a:lnTo>
                  <a:pt x="193294" y="352424"/>
                </a:lnTo>
                <a:lnTo>
                  <a:pt x="190626" y="351535"/>
                </a:lnTo>
                <a:lnTo>
                  <a:pt x="188722" y="350265"/>
                </a:lnTo>
                <a:lnTo>
                  <a:pt x="187706" y="348614"/>
                </a:lnTo>
                <a:lnTo>
                  <a:pt x="186562" y="347090"/>
                </a:lnTo>
                <a:lnTo>
                  <a:pt x="185674" y="345185"/>
                </a:lnTo>
                <a:lnTo>
                  <a:pt x="184912" y="343026"/>
                </a:lnTo>
                <a:lnTo>
                  <a:pt x="153288" y="264159"/>
                </a:lnTo>
                <a:lnTo>
                  <a:pt x="150379" y="257663"/>
                </a:lnTo>
                <a:lnTo>
                  <a:pt x="147542" y="251523"/>
                </a:lnTo>
                <a:lnTo>
                  <a:pt x="144752" y="245764"/>
                </a:lnTo>
                <a:lnTo>
                  <a:pt x="141986" y="240410"/>
                </a:lnTo>
                <a:lnTo>
                  <a:pt x="138430" y="233425"/>
                </a:lnTo>
                <a:lnTo>
                  <a:pt x="101854" y="208914"/>
                </a:lnTo>
                <a:lnTo>
                  <a:pt x="94234" y="208914"/>
                </a:lnTo>
                <a:lnTo>
                  <a:pt x="71882" y="208914"/>
                </a:lnTo>
                <a:lnTo>
                  <a:pt x="71882" y="343661"/>
                </a:lnTo>
                <a:lnTo>
                  <a:pt x="71882" y="345439"/>
                </a:lnTo>
                <a:lnTo>
                  <a:pt x="71247" y="347090"/>
                </a:lnTo>
                <a:lnTo>
                  <a:pt x="53340" y="354202"/>
                </a:lnTo>
                <a:lnTo>
                  <a:pt x="48768" y="354837"/>
                </a:lnTo>
                <a:lnTo>
                  <a:pt x="42925" y="355091"/>
                </a:lnTo>
                <a:lnTo>
                  <a:pt x="35813" y="355091"/>
                </a:lnTo>
                <a:lnTo>
                  <a:pt x="28829" y="355091"/>
                </a:lnTo>
                <a:lnTo>
                  <a:pt x="23113" y="354837"/>
                </a:lnTo>
                <a:lnTo>
                  <a:pt x="18415" y="354202"/>
                </a:lnTo>
                <a:lnTo>
                  <a:pt x="13843" y="353694"/>
                </a:lnTo>
                <a:lnTo>
                  <a:pt x="0" y="345439"/>
                </a:lnTo>
                <a:lnTo>
                  <a:pt x="0" y="343661"/>
                </a:lnTo>
                <a:lnTo>
                  <a:pt x="0" y="22732"/>
                </a:lnTo>
                <a:lnTo>
                  <a:pt x="0" y="14731"/>
                </a:lnTo>
                <a:lnTo>
                  <a:pt x="2032" y="8889"/>
                </a:lnTo>
                <a:lnTo>
                  <a:pt x="6223" y="5333"/>
                </a:lnTo>
                <a:lnTo>
                  <a:pt x="10287" y="1777"/>
                </a:lnTo>
                <a:lnTo>
                  <a:pt x="15367" y="0"/>
                </a:lnTo>
                <a:lnTo>
                  <a:pt x="21336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5125592" y="3750690"/>
            <a:ext cx="294005" cy="353695"/>
          </a:xfrm>
          <a:custGeom>
            <a:avLst/>
            <a:gdLst/>
            <a:ahLst/>
            <a:cxnLst/>
            <a:rect l="l" t="t" r="r" b="b"/>
            <a:pathLst>
              <a:path w="294004" h="353695">
                <a:moveTo>
                  <a:pt x="21336" y="0"/>
                </a:moveTo>
                <a:lnTo>
                  <a:pt x="112014" y="0"/>
                </a:lnTo>
                <a:lnTo>
                  <a:pt x="134733" y="690"/>
                </a:lnTo>
                <a:lnTo>
                  <a:pt x="174789" y="6215"/>
                </a:lnTo>
                <a:lnTo>
                  <a:pt x="222472" y="24876"/>
                </a:lnTo>
                <a:lnTo>
                  <a:pt x="258220" y="55370"/>
                </a:lnTo>
                <a:lnTo>
                  <a:pt x="281813" y="97535"/>
                </a:lnTo>
                <a:lnTo>
                  <a:pt x="292885" y="151167"/>
                </a:lnTo>
                <a:lnTo>
                  <a:pt x="293624" y="171576"/>
                </a:lnTo>
                <a:lnTo>
                  <a:pt x="292836" y="194986"/>
                </a:lnTo>
                <a:lnTo>
                  <a:pt x="286498" y="236567"/>
                </a:lnTo>
                <a:lnTo>
                  <a:pt x="265461" y="286099"/>
                </a:lnTo>
                <a:lnTo>
                  <a:pt x="231927" y="321311"/>
                </a:lnTo>
                <a:lnTo>
                  <a:pt x="186690" y="343153"/>
                </a:lnTo>
                <a:lnTo>
                  <a:pt x="128379" y="352798"/>
                </a:lnTo>
                <a:lnTo>
                  <a:pt x="105664" y="353440"/>
                </a:lnTo>
                <a:lnTo>
                  <a:pt x="21336" y="353440"/>
                </a:lnTo>
                <a:lnTo>
                  <a:pt x="15367" y="353440"/>
                </a:lnTo>
                <a:lnTo>
                  <a:pt x="10287" y="351662"/>
                </a:lnTo>
                <a:lnTo>
                  <a:pt x="6223" y="348106"/>
                </a:lnTo>
                <a:lnTo>
                  <a:pt x="2032" y="344550"/>
                </a:lnTo>
                <a:lnTo>
                  <a:pt x="0" y="338835"/>
                </a:lnTo>
                <a:lnTo>
                  <a:pt x="0" y="330834"/>
                </a:lnTo>
                <a:lnTo>
                  <a:pt x="0" y="22732"/>
                </a:lnTo>
                <a:lnTo>
                  <a:pt x="0" y="14731"/>
                </a:lnTo>
                <a:lnTo>
                  <a:pt x="2032" y="8889"/>
                </a:lnTo>
                <a:lnTo>
                  <a:pt x="6223" y="5333"/>
                </a:lnTo>
                <a:lnTo>
                  <a:pt x="10287" y="1777"/>
                </a:lnTo>
                <a:lnTo>
                  <a:pt x="15367" y="0"/>
                </a:lnTo>
                <a:lnTo>
                  <a:pt x="21336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4520565" y="3750690"/>
            <a:ext cx="209550" cy="353695"/>
          </a:xfrm>
          <a:custGeom>
            <a:avLst/>
            <a:gdLst/>
            <a:ahLst/>
            <a:cxnLst/>
            <a:rect l="l" t="t" r="r" b="b"/>
            <a:pathLst>
              <a:path w="209550" h="353695">
                <a:moveTo>
                  <a:pt x="21336" y="0"/>
                </a:moveTo>
                <a:lnTo>
                  <a:pt x="197738" y="0"/>
                </a:lnTo>
                <a:lnTo>
                  <a:pt x="199389" y="0"/>
                </a:lnTo>
                <a:lnTo>
                  <a:pt x="200787" y="507"/>
                </a:lnTo>
                <a:lnTo>
                  <a:pt x="202057" y="1396"/>
                </a:lnTo>
                <a:lnTo>
                  <a:pt x="203454" y="2285"/>
                </a:lnTo>
                <a:lnTo>
                  <a:pt x="204470" y="3936"/>
                </a:lnTo>
                <a:lnTo>
                  <a:pt x="205359" y="6222"/>
                </a:lnTo>
                <a:lnTo>
                  <a:pt x="206248" y="8508"/>
                </a:lnTo>
                <a:lnTo>
                  <a:pt x="207010" y="11429"/>
                </a:lnTo>
                <a:lnTo>
                  <a:pt x="207390" y="14985"/>
                </a:lnTo>
                <a:lnTo>
                  <a:pt x="207899" y="18541"/>
                </a:lnTo>
                <a:lnTo>
                  <a:pt x="208152" y="22986"/>
                </a:lnTo>
                <a:lnTo>
                  <a:pt x="208152" y="28447"/>
                </a:lnTo>
                <a:lnTo>
                  <a:pt x="208152" y="33527"/>
                </a:lnTo>
                <a:lnTo>
                  <a:pt x="207899" y="37845"/>
                </a:lnTo>
                <a:lnTo>
                  <a:pt x="207390" y="41401"/>
                </a:lnTo>
                <a:lnTo>
                  <a:pt x="207010" y="44957"/>
                </a:lnTo>
                <a:lnTo>
                  <a:pt x="206248" y="47878"/>
                </a:lnTo>
                <a:lnTo>
                  <a:pt x="199389" y="56260"/>
                </a:lnTo>
                <a:lnTo>
                  <a:pt x="197738" y="56260"/>
                </a:lnTo>
                <a:lnTo>
                  <a:pt x="71627" y="56260"/>
                </a:lnTo>
                <a:lnTo>
                  <a:pt x="71627" y="142620"/>
                </a:lnTo>
                <a:lnTo>
                  <a:pt x="178308" y="142620"/>
                </a:lnTo>
                <a:lnTo>
                  <a:pt x="179959" y="142620"/>
                </a:lnTo>
                <a:lnTo>
                  <a:pt x="188975" y="165099"/>
                </a:lnTo>
                <a:lnTo>
                  <a:pt x="188975" y="170179"/>
                </a:lnTo>
                <a:lnTo>
                  <a:pt x="188975" y="175513"/>
                </a:lnTo>
                <a:lnTo>
                  <a:pt x="182880" y="196087"/>
                </a:lnTo>
                <a:lnTo>
                  <a:pt x="181483" y="197103"/>
                </a:lnTo>
                <a:lnTo>
                  <a:pt x="179959" y="197484"/>
                </a:lnTo>
                <a:lnTo>
                  <a:pt x="178308" y="197484"/>
                </a:lnTo>
                <a:lnTo>
                  <a:pt x="71627" y="197484"/>
                </a:lnTo>
                <a:lnTo>
                  <a:pt x="71627" y="297179"/>
                </a:lnTo>
                <a:lnTo>
                  <a:pt x="198882" y="297179"/>
                </a:lnTo>
                <a:lnTo>
                  <a:pt x="200533" y="297179"/>
                </a:lnTo>
                <a:lnTo>
                  <a:pt x="201930" y="297687"/>
                </a:lnTo>
                <a:lnTo>
                  <a:pt x="203326" y="298703"/>
                </a:lnTo>
                <a:lnTo>
                  <a:pt x="204724" y="299719"/>
                </a:lnTo>
                <a:lnTo>
                  <a:pt x="208787" y="312038"/>
                </a:lnTo>
                <a:lnTo>
                  <a:pt x="209296" y="315594"/>
                </a:lnTo>
                <a:lnTo>
                  <a:pt x="209550" y="320039"/>
                </a:lnTo>
                <a:lnTo>
                  <a:pt x="209550" y="325373"/>
                </a:lnTo>
                <a:lnTo>
                  <a:pt x="209550" y="330580"/>
                </a:lnTo>
                <a:lnTo>
                  <a:pt x="209296" y="335025"/>
                </a:lnTo>
                <a:lnTo>
                  <a:pt x="208787" y="338581"/>
                </a:lnTo>
                <a:lnTo>
                  <a:pt x="208407" y="342137"/>
                </a:lnTo>
                <a:lnTo>
                  <a:pt x="203326" y="351916"/>
                </a:lnTo>
                <a:lnTo>
                  <a:pt x="201930" y="352932"/>
                </a:lnTo>
                <a:lnTo>
                  <a:pt x="200533" y="353440"/>
                </a:lnTo>
                <a:lnTo>
                  <a:pt x="198882" y="353440"/>
                </a:lnTo>
                <a:lnTo>
                  <a:pt x="21336" y="353440"/>
                </a:lnTo>
                <a:lnTo>
                  <a:pt x="15367" y="353440"/>
                </a:lnTo>
                <a:lnTo>
                  <a:pt x="10287" y="351662"/>
                </a:lnTo>
                <a:lnTo>
                  <a:pt x="6223" y="348106"/>
                </a:lnTo>
                <a:lnTo>
                  <a:pt x="2032" y="344550"/>
                </a:lnTo>
                <a:lnTo>
                  <a:pt x="0" y="338835"/>
                </a:lnTo>
                <a:lnTo>
                  <a:pt x="0" y="330834"/>
                </a:lnTo>
                <a:lnTo>
                  <a:pt x="0" y="22732"/>
                </a:lnTo>
                <a:lnTo>
                  <a:pt x="0" y="14731"/>
                </a:lnTo>
                <a:lnTo>
                  <a:pt x="2032" y="8889"/>
                </a:lnTo>
                <a:lnTo>
                  <a:pt x="6223" y="5333"/>
                </a:lnTo>
                <a:lnTo>
                  <a:pt x="10287" y="1777"/>
                </a:lnTo>
                <a:lnTo>
                  <a:pt x="15367" y="0"/>
                </a:lnTo>
                <a:lnTo>
                  <a:pt x="21336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4205096" y="3750690"/>
            <a:ext cx="262255" cy="355600"/>
          </a:xfrm>
          <a:custGeom>
            <a:avLst/>
            <a:gdLst/>
            <a:ahLst/>
            <a:cxnLst/>
            <a:rect l="l" t="t" r="r" b="b"/>
            <a:pathLst>
              <a:path w="262254" h="355600">
                <a:moveTo>
                  <a:pt x="21336" y="0"/>
                </a:moveTo>
                <a:lnTo>
                  <a:pt x="112775" y="0"/>
                </a:lnTo>
                <a:lnTo>
                  <a:pt x="122047" y="0"/>
                </a:lnTo>
                <a:lnTo>
                  <a:pt x="129793" y="253"/>
                </a:lnTo>
                <a:lnTo>
                  <a:pt x="172418" y="6016"/>
                </a:lnTo>
                <a:lnTo>
                  <a:pt x="213217" y="25927"/>
                </a:lnTo>
                <a:lnTo>
                  <a:pt x="237616" y="59689"/>
                </a:lnTo>
                <a:lnTo>
                  <a:pt x="243966" y="97027"/>
                </a:lnTo>
                <a:lnTo>
                  <a:pt x="243681" y="105695"/>
                </a:lnTo>
                <a:lnTo>
                  <a:pt x="233838" y="143192"/>
                </a:lnTo>
                <a:lnTo>
                  <a:pt x="204597" y="175386"/>
                </a:lnTo>
                <a:lnTo>
                  <a:pt x="175387" y="188975"/>
                </a:lnTo>
                <a:lnTo>
                  <a:pt x="180593" y="191642"/>
                </a:lnTo>
                <a:lnTo>
                  <a:pt x="185547" y="194690"/>
                </a:lnTo>
                <a:lnTo>
                  <a:pt x="190245" y="198373"/>
                </a:lnTo>
                <a:lnTo>
                  <a:pt x="194944" y="201929"/>
                </a:lnTo>
                <a:lnTo>
                  <a:pt x="199262" y="206374"/>
                </a:lnTo>
                <a:lnTo>
                  <a:pt x="203326" y="211581"/>
                </a:lnTo>
                <a:lnTo>
                  <a:pt x="207390" y="216788"/>
                </a:lnTo>
                <a:lnTo>
                  <a:pt x="225551" y="251840"/>
                </a:lnTo>
                <a:lnTo>
                  <a:pt x="255397" y="321436"/>
                </a:lnTo>
                <a:lnTo>
                  <a:pt x="258063" y="328421"/>
                </a:lnTo>
                <a:lnTo>
                  <a:pt x="259968" y="333501"/>
                </a:lnTo>
                <a:lnTo>
                  <a:pt x="260857" y="336676"/>
                </a:lnTo>
                <a:lnTo>
                  <a:pt x="261747" y="339851"/>
                </a:lnTo>
                <a:lnTo>
                  <a:pt x="262254" y="342391"/>
                </a:lnTo>
                <a:lnTo>
                  <a:pt x="262254" y="344169"/>
                </a:lnTo>
                <a:lnTo>
                  <a:pt x="262254" y="346201"/>
                </a:lnTo>
                <a:lnTo>
                  <a:pt x="231393" y="355091"/>
                </a:lnTo>
                <a:lnTo>
                  <a:pt x="222376" y="355091"/>
                </a:lnTo>
                <a:lnTo>
                  <a:pt x="214629" y="355091"/>
                </a:lnTo>
                <a:lnTo>
                  <a:pt x="193293" y="352424"/>
                </a:lnTo>
                <a:lnTo>
                  <a:pt x="190626" y="351535"/>
                </a:lnTo>
                <a:lnTo>
                  <a:pt x="188722" y="350265"/>
                </a:lnTo>
                <a:lnTo>
                  <a:pt x="187705" y="348614"/>
                </a:lnTo>
                <a:lnTo>
                  <a:pt x="186562" y="347090"/>
                </a:lnTo>
                <a:lnTo>
                  <a:pt x="185674" y="345185"/>
                </a:lnTo>
                <a:lnTo>
                  <a:pt x="184912" y="343026"/>
                </a:lnTo>
                <a:lnTo>
                  <a:pt x="153288" y="264159"/>
                </a:lnTo>
                <a:lnTo>
                  <a:pt x="150379" y="257663"/>
                </a:lnTo>
                <a:lnTo>
                  <a:pt x="147542" y="251523"/>
                </a:lnTo>
                <a:lnTo>
                  <a:pt x="144752" y="245764"/>
                </a:lnTo>
                <a:lnTo>
                  <a:pt x="141986" y="240410"/>
                </a:lnTo>
                <a:lnTo>
                  <a:pt x="138429" y="233425"/>
                </a:lnTo>
                <a:lnTo>
                  <a:pt x="101853" y="208914"/>
                </a:lnTo>
                <a:lnTo>
                  <a:pt x="94233" y="208914"/>
                </a:lnTo>
                <a:lnTo>
                  <a:pt x="71881" y="208914"/>
                </a:lnTo>
                <a:lnTo>
                  <a:pt x="71881" y="343661"/>
                </a:lnTo>
                <a:lnTo>
                  <a:pt x="71881" y="345439"/>
                </a:lnTo>
                <a:lnTo>
                  <a:pt x="71247" y="347090"/>
                </a:lnTo>
                <a:lnTo>
                  <a:pt x="53339" y="354202"/>
                </a:lnTo>
                <a:lnTo>
                  <a:pt x="48767" y="354837"/>
                </a:lnTo>
                <a:lnTo>
                  <a:pt x="42925" y="355091"/>
                </a:lnTo>
                <a:lnTo>
                  <a:pt x="35813" y="355091"/>
                </a:lnTo>
                <a:lnTo>
                  <a:pt x="28828" y="355091"/>
                </a:lnTo>
                <a:lnTo>
                  <a:pt x="23113" y="354837"/>
                </a:lnTo>
                <a:lnTo>
                  <a:pt x="18414" y="354202"/>
                </a:lnTo>
                <a:lnTo>
                  <a:pt x="13842" y="353694"/>
                </a:lnTo>
                <a:lnTo>
                  <a:pt x="0" y="345439"/>
                </a:lnTo>
                <a:lnTo>
                  <a:pt x="0" y="343661"/>
                </a:lnTo>
                <a:lnTo>
                  <a:pt x="0" y="22732"/>
                </a:lnTo>
                <a:lnTo>
                  <a:pt x="0" y="14731"/>
                </a:lnTo>
                <a:lnTo>
                  <a:pt x="2031" y="8889"/>
                </a:lnTo>
                <a:lnTo>
                  <a:pt x="6223" y="5333"/>
                </a:lnTo>
                <a:lnTo>
                  <a:pt x="10287" y="1777"/>
                </a:lnTo>
                <a:lnTo>
                  <a:pt x="15366" y="0"/>
                </a:lnTo>
                <a:lnTo>
                  <a:pt x="21336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3592448" y="3750690"/>
            <a:ext cx="412115" cy="355600"/>
          </a:xfrm>
          <a:custGeom>
            <a:avLst/>
            <a:gdLst/>
            <a:ahLst/>
            <a:cxnLst/>
            <a:rect l="l" t="t" r="r" b="b"/>
            <a:pathLst>
              <a:path w="412114" h="355600">
                <a:moveTo>
                  <a:pt x="27050" y="0"/>
                </a:moveTo>
                <a:lnTo>
                  <a:pt x="74040" y="0"/>
                </a:lnTo>
                <a:lnTo>
                  <a:pt x="82423" y="0"/>
                </a:lnTo>
                <a:lnTo>
                  <a:pt x="89662" y="761"/>
                </a:lnTo>
                <a:lnTo>
                  <a:pt x="95630" y="2158"/>
                </a:lnTo>
                <a:lnTo>
                  <a:pt x="101600" y="3428"/>
                </a:lnTo>
                <a:lnTo>
                  <a:pt x="106806" y="5714"/>
                </a:lnTo>
                <a:lnTo>
                  <a:pt x="111125" y="8889"/>
                </a:lnTo>
                <a:lnTo>
                  <a:pt x="115570" y="12064"/>
                </a:lnTo>
                <a:lnTo>
                  <a:pt x="119125" y="16255"/>
                </a:lnTo>
                <a:lnTo>
                  <a:pt x="122047" y="21462"/>
                </a:lnTo>
                <a:lnTo>
                  <a:pt x="124967" y="26669"/>
                </a:lnTo>
                <a:lnTo>
                  <a:pt x="127508" y="33146"/>
                </a:lnTo>
                <a:lnTo>
                  <a:pt x="129793" y="40766"/>
                </a:lnTo>
                <a:lnTo>
                  <a:pt x="206248" y="251332"/>
                </a:lnTo>
                <a:lnTo>
                  <a:pt x="207263" y="251332"/>
                </a:lnTo>
                <a:lnTo>
                  <a:pt x="286512" y="41274"/>
                </a:lnTo>
                <a:lnTo>
                  <a:pt x="288925" y="33654"/>
                </a:lnTo>
                <a:lnTo>
                  <a:pt x="291464" y="27177"/>
                </a:lnTo>
                <a:lnTo>
                  <a:pt x="317373" y="2158"/>
                </a:lnTo>
                <a:lnTo>
                  <a:pt x="322452" y="761"/>
                </a:lnTo>
                <a:lnTo>
                  <a:pt x="328422" y="0"/>
                </a:lnTo>
                <a:lnTo>
                  <a:pt x="335152" y="0"/>
                </a:lnTo>
                <a:lnTo>
                  <a:pt x="383413" y="0"/>
                </a:lnTo>
                <a:lnTo>
                  <a:pt x="388365" y="0"/>
                </a:lnTo>
                <a:lnTo>
                  <a:pt x="392556" y="634"/>
                </a:lnTo>
                <a:lnTo>
                  <a:pt x="396113" y="1904"/>
                </a:lnTo>
                <a:lnTo>
                  <a:pt x="399668" y="3174"/>
                </a:lnTo>
                <a:lnTo>
                  <a:pt x="402589" y="5079"/>
                </a:lnTo>
                <a:lnTo>
                  <a:pt x="404875" y="7619"/>
                </a:lnTo>
                <a:lnTo>
                  <a:pt x="407162" y="10032"/>
                </a:lnTo>
                <a:lnTo>
                  <a:pt x="408939" y="13080"/>
                </a:lnTo>
                <a:lnTo>
                  <a:pt x="410083" y="16509"/>
                </a:lnTo>
                <a:lnTo>
                  <a:pt x="411225" y="20065"/>
                </a:lnTo>
                <a:lnTo>
                  <a:pt x="411861" y="24129"/>
                </a:lnTo>
                <a:lnTo>
                  <a:pt x="411861" y="28701"/>
                </a:lnTo>
                <a:lnTo>
                  <a:pt x="411861" y="343661"/>
                </a:lnTo>
                <a:lnTo>
                  <a:pt x="411861" y="345439"/>
                </a:lnTo>
                <a:lnTo>
                  <a:pt x="411352" y="347090"/>
                </a:lnTo>
                <a:lnTo>
                  <a:pt x="410337" y="348487"/>
                </a:lnTo>
                <a:lnTo>
                  <a:pt x="409321" y="350011"/>
                </a:lnTo>
                <a:lnTo>
                  <a:pt x="394335" y="354202"/>
                </a:lnTo>
                <a:lnTo>
                  <a:pt x="390016" y="354837"/>
                </a:lnTo>
                <a:lnTo>
                  <a:pt x="384428" y="355091"/>
                </a:lnTo>
                <a:lnTo>
                  <a:pt x="377698" y="355091"/>
                </a:lnTo>
                <a:lnTo>
                  <a:pt x="371221" y="355091"/>
                </a:lnTo>
                <a:lnTo>
                  <a:pt x="365760" y="354837"/>
                </a:lnTo>
                <a:lnTo>
                  <a:pt x="361314" y="354202"/>
                </a:lnTo>
                <a:lnTo>
                  <a:pt x="356997" y="353694"/>
                </a:lnTo>
                <a:lnTo>
                  <a:pt x="343915" y="345439"/>
                </a:lnTo>
                <a:lnTo>
                  <a:pt x="343915" y="343661"/>
                </a:lnTo>
                <a:lnTo>
                  <a:pt x="343915" y="56006"/>
                </a:lnTo>
                <a:lnTo>
                  <a:pt x="343280" y="56006"/>
                </a:lnTo>
                <a:lnTo>
                  <a:pt x="240918" y="343280"/>
                </a:lnTo>
                <a:lnTo>
                  <a:pt x="240156" y="345693"/>
                </a:lnTo>
                <a:lnTo>
                  <a:pt x="239013" y="347598"/>
                </a:lnTo>
                <a:lnTo>
                  <a:pt x="237362" y="349249"/>
                </a:lnTo>
                <a:lnTo>
                  <a:pt x="235712" y="350773"/>
                </a:lnTo>
                <a:lnTo>
                  <a:pt x="233425" y="352043"/>
                </a:lnTo>
                <a:lnTo>
                  <a:pt x="230631" y="352932"/>
                </a:lnTo>
                <a:lnTo>
                  <a:pt x="227837" y="353821"/>
                </a:lnTo>
                <a:lnTo>
                  <a:pt x="224281" y="354456"/>
                </a:lnTo>
                <a:lnTo>
                  <a:pt x="219837" y="354710"/>
                </a:lnTo>
                <a:lnTo>
                  <a:pt x="215518" y="354964"/>
                </a:lnTo>
                <a:lnTo>
                  <a:pt x="210185" y="355091"/>
                </a:lnTo>
                <a:lnTo>
                  <a:pt x="204088" y="355091"/>
                </a:lnTo>
                <a:lnTo>
                  <a:pt x="197865" y="355091"/>
                </a:lnTo>
                <a:lnTo>
                  <a:pt x="170687" y="348487"/>
                </a:lnTo>
                <a:lnTo>
                  <a:pt x="169037" y="347090"/>
                </a:lnTo>
                <a:lnTo>
                  <a:pt x="168021" y="345312"/>
                </a:lnTo>
                <a:lnTo>
                  <a:pt x="167386" y="343280"/>
                </a:lnTo>
                <a:lnTo>
                  <a:pt x="68579" y="56006"/>
                </a:lnTo>
                <a:lnTo>
                  <a:pt x="68072" y="56006"/>
                </a:lnTo>
                <a:lnTo>
                  <a:pt x="68072" y="343661"/>
                </a:lnTo>
                <a:lnTo>
                  <a:pt x="68072" y="345439"/>
                </a:lnTo>
                <a:lnTo>
                  <a:pt x="67563" y="347090"/>
                </a:lnTo>
                <a:lnTo>
                  <a:pt x="66548" y="348487"/>
                </a:lnTo>
                <a:lnTo>
                  <a:pt x="65531" y="350011"/>
                </a:lnTo>
                <a:lnTo>
                  <a:pt x="50418" y="354202"/>
                </a:lnTo>
                <a:lnTo>
                  <a:pt x="46100" y="354837"/>
                </a:lnTo>
                <a:lnTo>
                  <a:pt x="40639" y="355091"/>
                </a:lnTo>
                <a:lnTo>
                  <a:pt x="33909" y="355091"/>
                </a:lnTo>
                <a:lnTo>
                  <a:pt x="27304" y="355091"/>
                </a:lnTo>
                <a:lnTo>
                  <a:pt x="21843" y="354837"/>
                </a:lnTo>
                <a:lnTo>
                  <a:pt x="17525" y="354202"/>
                </a:lnTo>
                <a:lnTo>
                  <a:pt x="13080" y="353694"/>
                </a:lnTo>
                <a:lnTo>
                  <a:pt x="1524" y="348487"/>
                </a:lnTo>
                <a:lnTo>
                  <a:pt x="508" y="347090"/>
                </a:lnTo>
                <a:lnTo>
                  <a:pt x="0" y="345439"/>
                </a:lnTo>
                <a:lnTo>
                  <a:pt x="0" y="343661"/>
                </a:lnTo>
                <a:lnTo>
                  <a:pt x="0" y="28701"/>
                </a:lnTo>
                <a:lnTo>
                  <a:pt x="0" y="19430"/>
                </a:lnTo>
                <a:lnTo>
                  <a:pt x="2539" y="12318"/>
                </a:lnTo>
                <a:lnTo>
                  <a:pt x="7365" y="7365"/>
                </a:lnTo>
                <a:lnTo>
                  <a:pt x="12318" y="2539"/>
                </a:lnTo>
                <a:lnTo>
                  <a:pt x="18923" y="0"/>
                </a:lnTo>
                <a:lnTo>
                  <a:pt x="27050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2917189" y="3750690"/>
            <a:ext cx="270510" cy="355600"/>
          </a:xfrm>
          <a:custGeom>
            <a:avLst/>
            <a:gdLst/>
            <a:ahLst/>
            <a:cxnLst/>
            <a:rect l="l" t="t" r="r" b="b"/>
            <a:pathLst>
              <a:path w="270510" h="355600">
                <a:moveTo>
                  <a:pt x="10668" y="0"/>
                </a:moveTo>
                <a:lnTo>
                  <a:pt x="259715" y="0"/>
                </a:lnTo>
                <a:lnTo>
                  <a:pt x="261366" y="0"/>
                </a:lnTo>
                <a:lnTo>
                  <a:pt x="262890" y="507"/>
                </a:lnTo>
                <a:lnTo>
                  <a:pt x="264160" y="1523"/>
                </a:lnTo>
                <a:lnTo>
                  <a:pt x="265557" y="2539"/>
                </a:lnTo>
                <a:lnTo>
                  <a:pt x="266700" y="4190"/>
                </a:lnTo>
                <a:lnTo>
                  <a:pt x="267589" y="6476"/>
                </a:lnTo>
                <a:lnTo>
                  <a:pt x="268478" y="8762"/>
                </a:lnTo>
                <a:lnTo>
                  <a:pt x="269240" y="11810"/>
                </a:lnTo>
                <a:lnTo>
                  <a:pt x="269621" y="15620"/>
                </a:lnTo>
                <a:lnTo>
                  <a:pt x="270129" y="19430"/>
                </a:lnTo>
                <a:lnTo>
                  <a:pt x="270383" y="24129"/>
                </a:lnTo>
                <a:lnTo>
                  <a:pt x="270383" y="29590"/>
                </a:lnTo>
                <a:lnTo>
                  <a:pt x="270383" y="34797"/>
                </a:lnTo>
                <a:lnTo>
                  <a:pt x="270129" y="39369"/>
                </a:lnTo>
                <a:lnTo>
                  <a:pt x="269621" y="43052"/>
                </a:lnTo>
                <a:lnTo>
                  <a:pt x="269240" y="46735"/>
                </a:lnTo>
                <a:lnTo>
                  <a:pt x="261366" y="58800"/>
                </a:lnTo>
                <a:lnTo>
                  <a:pt x="259715" y="58800"/>
                </a:lnTo>
                <a:lnTo>
                  <a:pt x="171196" y="58800"/>
                </a:lnTo>
                <a:lnTo>
                  <a:pt x="171196" y="343661"/>
                </a:lnTo>
                <a:lnTo>
                  <a:pt x="171196" y="345439"/>
                </a:lnTo>
                <a:lnTo>
                  <a:pt x="170561" y="347090"/>
                </a:lnTo>
                <a:lnTo>
                  <a:pt x="169418" y="348487"/>
                </a:lnTo>
                <a:lnTo>
                  <a:pt x="168275" y="350011"/>
                </a:lnTo>
                <a:lnTo>
                  <a:pt x="166243" y="351154"/>
                </a:lnTo>
                <a:lnTo>
                  <a:pt x="163576" y="352043"/>
                </a:lnTo>
                <a:lnTo>
                  <a:pt x="160782" y="352932"/>
                </a:lnTo>
                <a:lnTo>
                  <a:pt x="157099" y="353694"/>
                </a:lnTo>
                <a:lnTo>
                  <a:pt x="152527" y="354202"/>
                </a:lnTo>
                <a:lnTo>
                  <a:pt x="147828" y="354837"/>
                </a:lnTo>
                <a:lnTo>
                  <a:pt x="142112" y="355091"/>
                </a:lnTo>
                <a:lnTo>
                  <a:pt x="135128" y="355091"/>
                </a:lnTo>
                <a:lnTo>
                  <a:pt x="128270" y="355091"/>
                </a:lnTo>
                <a:lnTo>
                  <a:pt x="122428" y="354837"/>
                </a:lnTo>
                <a:lnTo>
                  <a:pt x="117856" y="354202"/>
                </a:lnTo>
                <a:lnTo>
                  <a:pt x="113157" y="353694"/>
                </a:lnTo>
                <a:lnTo>
                  <a:pt x="109474" y="352932"/>
                </a:lnTo>
                <a:lnTo>
                  <a:pt x="106807" y="352043"/>
                </a:lnTo>
                <a:lnTo>
                  <a:pt x="104012" y="351154"/>
                </a:lnTo>
                <a:lnTo>
                  <a:pt x="102108" y="350011"/>
                </a:lnTo>
                <a:lnTo>
                  <a:pt x="100837" y="348487"/>
                </a:lnTo>
                <a:lnTo>
                  <a:pt x="99695" y="347090"/>
                </a:lnTo>
                <a:lnTo>
                  <a:pt x="99060" y="345439"/>
                </a:lnTo>
                <a:lnTo>
                  <a:pt x="99060" y="343661"/>
                </a:lnTo>
                <a:lnTo>
                  <a:pt x="99060" y="58800"/>
                </a:lnTo>
                <a:lnTo>
                  <a:pt x="10668" y="58800"/>
                </a:lnTo>
                <a:lnTo>
                  <a:pt x="8762" y="58800"/>
                </a:lnTo>
                <a:lnTo>
                  <a:pt x="7239" y="58165"/>
                </a:lnTo>
                <a:lnTo>
                  <a:pt x="5968" y="57149"/>
                </a:lnTo>
                <a:lnTo>
                  <a:pt x="4699" y="56006"/>
                </a:lnTo>
                <a:lnTo>
                  <a:pt x="3556" y="54355"/>
                </a:lnTo>
                <a:lnTo>
                  <a:pt x="2667" y="52069"/>
                </a:lnTo>
                <a:lnTo>
                  <a:pt x="1778" y="49783"/>
                </a:lnTo>
                <a:lnTo>
                  <a:pt x="1143" y="46735"/>
                </a:lnTo>
                <a:lnTo>
                  <a:pt x="635" y="43052"/>
                </a:lnTo>
                <a:lnTo>
                  <a:pt x="254" y="39369"/>
                </a:lnTo>
                <a:lnTo>
                  <a:pt x="0" y="34797"/>
                </a:lnTo>
                <a:lnTo>
                  <a:pt x="0" y="29590"/>
                </a:lnTo>
                <a:lnTo>
                  <a:pt x="0" y="24129"/>
                </a:lnTo>
                <a:lnTo>
                  <a:pt x="2667" y="6476"/>
                </a:lnTo>
                <a:lnTo>
                  <a:pt x="3556" y="4190"/>
                </a:lnTo>
                <a:lnTo>
                  <a:pt x="4699" y="2539"/>
                </a:lnTo>
                <a:lnTo>
                  <a:pt x="5968" y="1523"/>
                </a:lnTo>
                <a:lnTo>
                  <a:pt x="7239" y="507"/>
                </a:lnTo>
                <a:lnTo>
                  <a:pt x="8762" y="0"/>
                </a:lnTo>
                <a:lnTo>
                  <a:pt x="10668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1594485" y="3750690"/>
            <a:ext cx="241935" cy="355600"/>
          </a:xfrm>
          <a:custGeom>
            <a:avLst/>
            <a:gdLst/>
            <a:ahLst/>
            <a:cxnLst/>
            <a:rect l="l" t="t" r="r" b="b"/>
            <a:pathLst>
              <a:path w="241935" h="355600">
                <a:moveTo>
                  <a:pt x="24384" y="0"/>
                </a:moveTo>
                <a:lnTo>
                  <a:pt x="107569" y="0"/>
                </a:lnTo>
                <a:lnTo>
                  <a:pt x="115951" y="0"/>
                </a:lnTo>
                <a:lnTo>
                  <a:pt x="123952" y="380"/>
                </a:lnTo>
                <a:lnTo>
                  <a:pt x="166679" y="7012"/>
                </a:lnTo>
                <a:lnTo>
                  <a:pt x="205851" y="26288"/>
                </a:lnTo>
                <a:lnTo>
                  <a:pt x="232658" y="60049"/>
                </a:lnTo>
                <a:lnTo>
                  <a:pt x="241934" y="107314"/>
                </a:lnTo>
                <a:lnTo>
                  <a:pt x="241361" y="121820"/>
                </a:lnTo>
                <a:lnTo>
                  <a:pt x="232664" y="160146"/>
                </a:lnTo>
                <a:lnTo>
                  <a:pt x="205613" y="198754"/>
                </a:lnTo>
                <a:lnTo>
                  <a:pt x="162052" y="222630"/>
                </a:lnTo>
                <a:lnTo>
                  <a:pt x="118225" y="230256"/>
                </a:lnTo>
                <a:lnTo>
                  <a:pt x="101346" y="230758"/>
                </a:lnTo>
                <a:lnTo>
                  <a:pt x="71882" y="230758"/>
                </a:lnTo>
                <a:lnTo>
                  <a:pt x="71882" y="343661"/>
                </a:lnTo>
                <a:lnTo>
                  <a:pt x="71882" y="345439"/>
                </a:lnTo>
                <a:lnTo>
                  <a:pt x="71247" y="347090"/>
                </a:lnTo>
                <a:lnTo>
                  <a:pt x="53340" y="354202"/>
                </a:lnTo>
                <a:lnTo>
                  <a:pt x="48767" y="354837"/>
                </a:lnTo>
                <a:lnTo>
                  <a:pt x="42926" y="355091"/>
                </a:lnTo>
                <a:lnTo>
                  <a:pt x="35814" y="355091"/>
                </a:lnTo>
                <a:lnTo>
                  <a:pt x="28828" y="355091"/>
                </a:lnTo>
                <a:lnTo>
                  <a:pt x="23114" y="354837"/>
                </a:lnTo>
                <a:lnTo>
                  <a:pt x="18415" y="354202"/>
                </a:lnTo>
                <a:lnTo>
                  <a:pt x="13843" y="353694"/>
                </a:lnTo>
                <a:lnTo>
                  <a:pt x="0" y="345439"/>
                </a:lnTo>
                <a:lnTo>
                  <a:pt x="0" y="343661"/>
                </a:lnTo>
                <a:lnTo>
                  <a:pt x="0" y="25780"/>
                </a:lnTo>
                <a:lnTo>
                  <a:pt x="0" y="17144"/>
                </a:lnTo>
                <a:lnTo>
                  <a:pt x="2286" y="10794"/>
                </a:lnTo>
                <a:lnTo>
                  <a:pt x="6731" y="6476"/>
                </a:lnTo>
                <a:lnTo>
                  <a:pt x="11176" y="2158"/>
                </a:lnTo>
                <a:lnTo>
                  <a:pt x="17018" y="0"/>
                </a:lnTo>
                <a:lnTo>
                  <a:pt x="24384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2583560" y="3749675"/>
            <a:ext cx="291465" cy="356235"/>
          </a:xfrm>
          <a:custGeom>
            <a:avLst/>
            <a:gdLst/>
            <a:ahLst/>
            <a:cxnLst/>
            <a:rect l="l" t="t" r="r" b="b"/>
            <a:pathLst>
              <a:path w="291464" h="356235">
                <a:moveTo>
                  <a:pt x="259969" y="0"/>
                </a:moveTo>
                <a:lnTo>
                  <a:pt x="266191" y="0"/>
                </a:lnTo>
                <a:lnTo>
                  <a:pt x="271399" y="254"/>
                </a:lnTo>
                <a:lnTo>
                  <a:pt x="290068" y="6857"/>
                </a:lnTo>
                <a:lnTo>
                  <a:pt x="290956" y="8255"/>
                </a:lnTo>
                <a:lnTo>
                  <a:pt x="291464" y="9906"/>
                </a:lnTo>
                <a:lnTo>
                  <a:pt x="291464" y="11683"/>
                </a:lnTo>
                <a:lnTo>
                  <a:pt x="291464" y="329311"/>
                </a:lnTo>
                <a:lnTo>
                  <a:pt x="291464" y="333501"/>
                </a:lnTo>
                <a:lnTo>
                  <a:pt x="290702" y="337312"/>
                </a:lnTo>
                <a:lnTo>
                  <a:pt x="289178" y="340487"/>
                </a:lnTo>
                <a:lnTo>
                  <a:pt x="287781" y="343788"/>
                </a:lnTo>
                <a:lnTo>
                  <a:pt x="285876" y="346582"/>
                </a:lnTo>
                <a:lnTo>
                  <a:pt x="283337" y="348742"/>
                </a:lnTo>
                <a:lnTo>
                  <a:pt x="280924" y="350900"/>
                </a:lnTo>
                <a:lnTo>
                  <a:pt x="278002" y="352551"/>
                </a:lnTo>
                <a:lnTo>
                  <a:pt x="274574" y="353441"/>
                </a:lnTo>
                <a:lnTo>
                  <a:pt x="271271" y="354456"/>
                </a:lnTo>
                <a:lnTo>
                  <a:pt x="267843" y="354964"/>
                </a:lnTo>
                <a:lnTo>
                  <a:pt x="264413" y="354964"/>
                </a:lnTo>
                <a:lnTo>
                  <a:pt x="233806" y="354964"/>
                </a:lnTo>
                <a:lnTo>
                  <a:pt x="227456" y="354964"/>
                </a:lnTo>
                <a:lnTo>
                  <a:pt x="221869" y="354330"/>
                </a:lnTo>
                <a:lnTo>
                  <a:pt x="217296" y="353060"/>
                </a:lnTo>
                <a:lnTo>
                  <a:pt x="212597" y="351789"/>
                </a:lnTo>
                <a:lnTo>
                  <a:pt x="208406" y="349504"/>
                </a:lnTo>
                <a:lnTo>
                  <a:pt x="204469" y="346075"/>
                </a:lnTo>
                <a:lnTo>
                  <a:pt x="200532" y="342773"/>
                </a:lnTo>
                <a:lnTo>
                  <a:pt x="180847" y="310261"/>
                </a:lnTo>
                <a:lnTo>
                  <a:pt x="92837" y="145033"/>
                </a:lnTo>
                <a:lnTo>
                  <a:pt x="73459" y="104709"/>
                </a:lnTo>
                <a:lnTo>
                  <a:pt x="63118" y="80010"/>
                </a:lnTo>
                <a:lnTo>
                  <a:pt x="62611" y="80010"/>
                </a:lnTo>
                <a:lnTo>
                  <a:pt x="64262" y="119125"/>
                </a:lnTo>
                <a:lnTo>
                  <a:pt x="64769" y="159512"/>
                </a:lnTo>
                <a:lnTo>
                  <a:pt x="64769" y="344297"/>
                </a:lnTo>
                <a:lnTo>
                  <a:pt x="64769" y="346201"/>
                </a:lnTo>
                <a:lnTo>
                  <a:pt x="64262" y="347852"/>
                </a:lnTo>
                <a:lnTo>
                  <a:pt x="63245" y="349250"/>
                </a:lnTo>
                <a:lnTo>
                  <a:pt x="62230" y="350774"/>
                </a:lnTo>
                <a:lnTo>
                  <a:pt x="60578" y="351917"/>
                </a:lnTo>
                <a:lnTo>
                  <a:pt x="58038" y="352932"/>
                </a:lnTo>
                <a:lnTo>
                  <a:pt x="55625" y="353949"/>
                </a:lnTo>
                <a:lnTo>
                  <a:pt x="52324" y="354711"/>
                </a:lnTo>
                <a:lnTo>
                  <a:pt x="48132" y="355219"/>
                </a:lnTo>
                <a:lnTo>
                  <a:pt x="43941" y="355854"/>
                </a:lnTo>
                <a:lnTo>
                  <a:pt x="38481" y="356107"/>
                </a:lnTo>
                <a:lnTo>
                  <a:pt x="32003" y="356107"/>
                </a:lnTo>
                <a:lnTo>
                  <a:pt x="25653" y="356107"/>
                </a:lnTo>
                <a:lnTo>
                  <a:pt x="20319" y="355854"/>
                </a:lnTo>
                <a:lnTo>
                  <a:pt x="16128" y="355219"/>
                </a:lnTo>
                <a:lnTo>
                  <a:pt x="11937" y="354711"/>
                </a:lnTo>
                <a:lnTo>
                  <a:pt x="8636" y="353949"/>
                </a:lnTo>
                <a:lnTo>
                  <a:pt x="6350" y="352932"/>
                </a:lnTo>
                <a:lnTo>
                  <a:pt x="3937" y="351917"/>
                </a:lnTo>
                <a:lnTo>
                  <a:pt x="2286" y="350774"/>
                </a:lnTo>
                <a:lnTo>
                  <a:pt x="1396" y="349250"/>
                </a:lnTo>
                <a:lnTo>
                  <a:pt x="507" y="347852"/>
                </a:lnTo>
                <a:lnTo>
                  <a:pt x="0" y="346201"/>
                </a:lnTo>
                <a:lnTo>
                  <a:pt x="0" y="344297"/>
                </a:lnTo>
                <a:lnTo>
                  <a:pt x="0" y="26797"/>
                </a:lnTo>
                <a:lnTo>
                  <a:pt x="0" y="18161"/>
                </a:lnTo>
                <a:lnTo>
                  <a:pt x="2539" y="11811"/>
                </a:lnTo>
                <a:lnTo>
                  <a:pt x="7493" y="7493"/>
                </a:lnTo>
                <a:lnTo>
                  <a:pt x="12572" y="3175"/>
                </a:lnTo>
                <a:lnTo>
                  <a:pt x="18668" y="1016"/>
                </a:lnTo>
                <a:lnTo>
                  <a:pt x="25907" y="1016"/>
                </a:lnTo>
                <a:lnTo>
                  <a:pt x="64515" y="1016"/>
                </a:lnTo>
                <a:lnTo>
                  <a:pt x="71374" y="1016"/>
                </a:lnTo>
                <a:lnTo>
                  <a:pt x="77215" y="1650"/>
                </a:lnTo>
                <a:lnTo>
                  <a:pt x="81914" y="2793"/>
                </a:lnTo>
                <a:lnTo>
                  <a:pt x="86740" y="4063"/>
                </a:lnTo>
                <a:lnTo>
                  <a:pt x="90931" y="5968"/>
                </a:lnTo>
                <a:lnTo>
                  <a:pt x="94614" y="8762"/>
                </a:lnTo>
                <a:lnTo>
                  <a:pt x="98425" y="11430"/>
                </a:lnTo>
                <a:lnTo>
                  <a:pt x="115315" y="37973"/>
                </a:lnTo>
                <a:lnTo>
                  <a:pt x="184150" y="167131"/>
                </a:lnTo>
                <a:lnTo>
                  <a:pt x="199897" y="197738"/>
                </a:lnTo>
                <a:lnTo>
                  <a:pt x="203707" y="205358"/>
                </a:lnTo>
                <a:lnTo>
                  <a:pt x="207263" y="212851"/>
                </a:lnTo>
                <a:lnTo>
                  <a:pt x="210946" y="220472"/>
                </a:lnTo>
                <a:lnTo>
                  <a:pt x="214502" y="227837"/>
                </a:lnTo>
                <a:lnTo>
                  <a:pt x="217931" y="235076"/>
                </a:lnTo>
                <a:lnTo>
                  <a:pt x="221361" y="242443"/>
                </a:lnTo>
                <a:lnTo>
                  <a:pt x="224789" y="249681"/>
                </a:lnTo>
                <a:lnTo>
                  <a:pt x="228091" y="256920"/>
                </a:lnTo>
                <a:lnTo>
                  <a:pt x="228345" y="256920"/>
                </a:lnTo>
                <a:lnTo>
                  <a:pt x="227968" y="247278"/>
                </a:lnTo>
                <a:lnTo>
                  <a:pt x="227615" y="237410"/>
                </a:lnTo>
                <a:lnTo>
                  <a:pt x="226790" y="196770"/>
                </a:lnTo>
                <a:lnTo>
                  <a:pt x="226694" y="177545"/>
                </a:lnTo>
                <a:lnTo>
                  <a:pt x="226694" y="11683"/>
                </a:lnTo>
                <a:lnTo>
                  <a:pt x="226694" y="9906"/>
                </a:lnTo>
                <a:lnTo>
                  <a:pt x="227202" y="8255"/>
                </a:lnTo>
                <a:lnTo>
                  <a:pt x="228345" y="6857"/>
                </a:lnTo>
                <a:lnTo>
                  <a:pt x="229488" y="5333"/>
                </a:lnTo>
                <a:lnTo>
                  <a:pt x="253491" y="0"/>
                </a:lnTo>
                <a:lnTo>
                  <a:pt x="259969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4755388" y="3749040"/>
            <a:ext cx="326390" cy="356870"/>
          </a:xfrm>
          <a:custGeom>
            <a:avLst/>
            <a:gdLst/>
            <a:ahLst/>
            <a:cxnLst/>
            <a:rect l="l" t="t" r="r" b="b"/>
            <a:pathLst>
              <a:path w="326389" h="356870">
                <a:moveTo>
                  <a:pt x="160020" y="0"/>
                </a:moveTo>
                <a:lnTo>
                  <a:pt x="200533" y="2412"/>
                </a:lnTo>
                <a:lnTo>
                  <a:pt x="208152" y="6858"/>
                </a:lnTo>
                <a:lnTo>
                  <a:pt x="209676" y="8890"/>
                </a:lnTo>
                <a:lnTo>
                  <a:pt x="211074" y="11684"/>
                </a:lnTo>
                <a:lnTo>
                  <a:pt x="212089" y="15112"/>
                </a:lnTo>
                <a:lnTo>
                  <a:pt x="321437" y="328295"/>
                </a:lnTo>
                <a:lnTo>
                  <a:pt x="323596" y="334899"/>
                </a:lnTo>
                <a:lnTo>
                  <a:pt x="324992" y="340106"/>
                </a:lnTo>
                <a:lnTo>
                  <a:pt x="325500" y="343916"/>
                </a:lnTo>
                <a:lnTo>
                  <a:pt x="326009" y="347726"/>
                </a:lnTo>
                <a:lnTo>
                  <a:pt x="300482" y="356743"/>
                </a:lnTo>
                <a:lnTo>
                  <a:pt x="291591" y="356743"/>
                </a:lnTo>
                <a:lnTo>
                  <a:pt x="282321" y="356743"/>
                </a:lnTo>
                <a:lnTo>
                  <a:pt x="275082" y="356616"/>
                </a:lnTo>
                <a:lnTo>
                  <a:pt x="269875" y="356362"/>
                </a:lnTo>
                <a:lnTo>
                  <a:pt x="264667" y="356108"/>
                </a:lnTo>
                <a:lnTo>
                  <a:pt x="252349" y="351282"/>
                </a:lnTo>
                <a:lnTo>
                  <a:pt x="251206" y="349758"/>
                </a:lnTo>
                <a:lnTo>
                  <a:pt x="250316" y="347853"/>
                </a:lnTo>
                <a:lnTo>
                  <a:pt x="249554" y="345567"/>
                </a:lnTo>
                <a:lnTo>
                  <a:pt x="225806" y="274574"/>
                </a:lnTo>
                <a:lnTo>
                  <a:pt x="93090" y="274574"/>
                </a:lnTo>
                <a:lnTo>
                  <a:pt x="70738" y="343662"/>
                </a:lnTo>
                <a:lnTo>
                  <a:pt x="69976" y="346202"/>
                </a:lnTo>
                <a:lnTo>
                  <a:pt x="68961" y="348361"/>
                </a:lnTo>
                <a:lnTo>
                  <a:pt x="67817" y="350012"/>
                </a:lnTo>
                <a:lnTo>
                  <a:pt x="66675" y="351790"/>
                </a:lnTo>
                <a:lnTo>
                  <a:pt x="64770" y="353187"/>
                </a:lnTo>
                <a:lnTo>
                  <a:pt x="62102" y="354076"/>
                </a:lnTo>
                <a:lnTo>
                  <a:pt x="59436" y="355092"/>
                </a:lnTo>
                <a:lnTo>
                  <a:pt x="55752" y="355854"/>
                </a:lnTo>
                <a:lnTo>
                  <a:pt x="50926" y="356235"/>
                </a:lnTo>
                <a:lnTo>
                  <a:pt x="46100" y="356489"/>
                </a:lnTo>
                <a:lnTo>
                  <a:pt x="39750" y="356743"/>
                </a:lnTo>
                <a:lnTo>
                  <a:pt x="31876" y="356743"/>
                </a:lnTo>
                <a:lnTo>
                  <a:pt x="23495" y="356743"/>
                </a:lnTo>
                <a:lnTo>
                  <a:pt x="17017" y="356489"/>
                </a:lnTo>
                <a:lnTo>
                  <a:pt x="12191" y="355854"/>
                </a:lnTo>
                <a:lnTo>
                  <a:pt x="7492" y="355346"/>
                </a:lnTo>
                <a:lnTo>
                  <a:pt x="4190" y="354076"/>
                </a:lnTo>
                <a:lnTo>
                  <a:pt x="2412" y="351917"/>
                </a:lnTo>
                <a:lnTo>
                  <a:pt x="635" y="349885"/>
                </a:lnTo>
                <a:lnTo>
                  <a:pt x="0" y="346837"/>
                </a:lnTo>
                <a:lnTo>
                  <a:pt x="508" y="343027"/>
                </a:lnTo>
                <a:lnTo>
                  <a:pt x="1015" y="339217"/>
                </a:lnTo>
                <a:lnTo>
                  <a:pt x="113537" y="14224"/>
                </a:lnTo>
                <a:lnTo>
                  <a:pt x="150749" y="0"/>
                </a:lnTo>
                <a:lnTo>
                  <a:pt x="160020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2213355" y="3749040"/>
            <a:ext cx="326390" cy="356870"/>
          </a:xfrm>
          <a:custGeom>
            <a:avLst/>
            <a:gdLst/>
            <a:ahLst/>
            <a:cxnLst/>
            <a:rect l="l" t="t" r="r" b="b"/>
            <a:pathLst>
              <a:path w="326389" h="356870">
                <a:moveTo>
                  <a:pt x="160019" y="0"/>
                </a:moveTo>
                <a:lnTo>
                  <a:pt x="200532" y="2412"/>
                </a:lnTo>
                <a:lnTo>
                  <a:pt x="208152" y="6858"/>
                </a:lnTo>
                <a:lnTo>
                  <a:pt x="209676" y="8890"/>
                </a:lnTo>
                <a:lnTo>
                  <a:pt x="211074" y="11684"/>
                </a:lnTo>
                <a:lnTo>
                  <a:pt x="212089" y="15112"/>
                </a:lnTo>
                <a:lnTo>
                  <a:pt x="321437" y="328295"/>
                </a:lnTo>
                <a:lnTo>
                  <a:pt x="323595" y="334899"/>
                </a:lnTo>
                <a:lnTo>
                  <a:pt x="324993" y="340106"/>
                </a:lnTo>
                <a:lnTo>
                  <a:pt x="325500" y="343916"/>
                </a:lnTo>
                <a:lnTo>
                  <a:pt x="326008" y="347726"/>
                </a:lnTo>
                <a:lnTo>
                  <a:pt x="300481" y="356743"/>
                </a:lnTo>
                <a:lnTo>
                  <a:pt x="291592" y="356743"/>
                </a:lnTo>
                <a:lnTo>
                  <a:pt x="282320" y="356743"/>
                </a:lnTo>
                <a:lnTo>
                  <a:pt x="275081" y="356616"/>
                </a:lnTo>
                <a:lnTo>
                  <a:pt x="269875" y="356362"/>
                </a:lnTo>
                <a:lnTo>
                  <a:pt x="264668" y="356108"/>
                </a:lnTo>
                <a:lnTo>
                  <a:pt x="252349" y="351282"/>
                </a:lnTo>
                <a:lnTo>
                  <a:pt x="251206" y="349758"/>
                </a:lnTo>
                <a:lnTo>
                  <a:pt x="250317" y="347853"/>
                </a:lnTo>
                <a:lnTo>
                  <a:pt x="249555" y="345567"/>
                </a:lnTo>
                <a:lnTo>
                  <a:pt x="225806" y="274574"/>
                </a:lnTo>
                <a:lnTo>
                  <a:pt x="93091" y="274574"/>
                </a:lnTo>
                <a:lnTo>
                  <a:pt x="70738" y="343662"/>
                </a:lnTo>
                <a:lnTo>
                  <a:pt x="69976" y="346202"/>
                </a:lnTo>
                <a:lnTo>
                  <a:pt x="68961" y="348361"/>
                </a:lnTo>
                <a:lnTo>
                  <a:pt x="67818" y="350012"/>
                </a:lnTo>
                <a:lnTo>
                  <a:pt x="66675" y="351790"/>
                </a:lnTo>
                <a:lnTo>
                  <a:pt x="64769" y="353187"/>
                </a:lnTo>
                <a:lnTo>
                  <a:pt x="62102" y="354076"/>
                </a:lnTo>
                <a:lnTo>
                  <a:pt x="59436" y="355092"/>
                </a:lnTo>
                <a:lnTo>
                  <a:pt x="55752" y="355854"/>
                </a:lnTo>
                <a:lnTo>
                  <a:pt x="50926" y="356235"/>
                </a:lnTo>
                <a:lnTo>
                  <a:pt x="46100" y="356489"/>
                </a:lnTo>
                <a:lnTo>
                  <a:pt x="39750" y="356743"/>
                </a:lnTo>
                <a:lnTo>
                  <a:pt x="31876" y="356743"/>
                </a:lnTo>
                <a:lnTo>
                  <a:pt x="23494" y="356743"/>
                </a:lnTo>
                <a:lnTo>
                  <a:pt x="17018" y="356489"/>
                </a:lnTo>
                <a:lnTo>
                  <a:pt x="12192" y="355854"/>
                </a:lnTo>
                <a:lnTo>
                  <a:pt x="7493" y="355346"/>
                </a:lnTo>
                <a:lnTo>
                  <a:pt x="4191" y="354076"/>
                </a:lnTo>
                <a:lnTo>
                  <a:pt x="2412" y="351917"/>
                </a:lnTo>
                <a:lnTo>
                  <a:pt x="635" y="349885"/>
                </a:lnTo>
                <a:lnTo>
                  <a:pt x="0" y="346837"/>
                </a:lnTo>
                <a:lnTo>
                  <a:pt x="507" y="343027"/>
                </a:lnTo>
                <a:lnTo>
                  <a:pt x="1016" y="339217"/>
                </a:lnTo>
                <a:lnTo>
                  <a:pt x="113537" y="14224"/>
                </a:lnTo>
                <a:lnTo>
                  <a:pt x="150749" y="0"/>
                </a:lnTo>
                <a:lnTo>
                  <a:pt x="160019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1891664" y="3749040"/>
            <a:ext cx="276225" cy="356870"/>
          </a:xfrm>
          <a:custGeom>
            <a:avLst/>
            <a:gdLst/>
            <a:ahLst/>
            <a:cxnLst/>
            <a:rect l="l" t="t" r="r" b="b"/>
            <a:pathLst>
              <a:path w="276225" h="356870">
                <a:moveTo>
                  <a:pt x="36068" y="0"/>
                </a:moveTo>
                <a:lnTo>
                  <a:pt x="43180" y="0"/>
                </a:lnTo>
                <a:lnTo>
                  <a:pt x="49022" y="381"/>
                </a:lnTo>
                <a:lnTo>
                  <a:pt x="53593" y="889"/>
                </a:lnTo>
                <a:lnTo>
                  <a:pt x="58166" y="1397"/>
                </a:lnTo>
                <a:lnTo>
                  <a:pt x="71882" y="9652"/>
                </a:lnTo>
                <a:lnTo>
                  <a:pt x="71882" y="11557"/>
                </a:lnTo>
                <a:lnTo>
                  <a:pt x="71882" y="141224"/>
                </a:lnTo>
                <a:lnTo>
                  <a:pt x="204089" y="141224"/>
                </a:lnTo>
                <a:lnTo>
                  <a:pt x="204089" y="11557"/>
                </a:lnTo>
                <a:lnTo>
                  <a:pt x="204089" y="9652"/>
                </a:lnTo>
                <a:lnTo>
                  <a:pt x="204597" y="8128"/>
                </a:lnTo>
                <a:lnTo>
                  <a:pt x="205867" y="6604"/>
                </a:lnTo>
                <a:lnTo>
                  <a:pt x="207010" y="5207"/>
                </a:lnTo>
                <a:lnTo>
                  <a:pt x="208915" y="3937"/>
                </a:lnTo>
                <a:lnTo>
                  <a:pt x="211582" y="3048"/>
                </a:lnTo>
                <a:lnTo>
                  <a:pt x="214122" y="2159"/>
                </a:lnTo>
                <a:lnTo>
                  <a:pt x="217805" y="1397"/>
                </a:lnTo>
                <a:lnTo>
                  <a:pt x="222504" y="889"/>
                </a:lnTo>
                <a:lnTo>
                  <a:pt x="227076" y="381"/>
                </a:lnTo>
                <a:lnTo>
                  <a:pt x="232918" y="0"/>
                </a:lnTo>
                <a:lnTo>
                  <a:pt x="240030" y="0"/>
                </a:lnTo>
                <a:lnTo>
                  <a:pt x="247015" y="0"/>
                </a:lnTo>
                <a:lnTo>
                  <a:pt x="252730" y="381"/>
                </a:lnTo>
                <a:lnTo>
                  <a:pt x="257302" y="889"/>
                </a:lnTo>
                <a:lnTo>
                  <a:pt x="261874" y="1397"/>
                </a:lnTo>
                <a:lnTo>
                  <a:pt x="275844" y="9652"/>
                </a:lnTo>
                <a:lnTo>
                  <a:pt x="275844" y="11557"/>
                </a:lnTo>
                <a:lnTo>
                  <a:pt x="275844" y="345313"/>
                </a:lnTo>
                <a:lnTo>
                  <a:pt x="275844" y="347091"/>
                </a:lnTo>
                <a:lnTo>
                  <a:pt x="275209" y="348742"/>
                </a:lnTo>
                <a:lnTo>
                  <a:pt x="274066" y="350139"/>
                </a:lnTo>
                <a:lnTo>
                  <a:pt x="272923" y="351663"/>
                </a:lnTo>
                <a:lnTo>
                  <a:pt x="257302" y="355854"/>
                </a:lnTo>
                <a:lnTo>
                  <a:pt x="252730" y="356489"/>
                </a:lnTo>
                <a:lnTo>
                  <a:pt x="247015" y="356743"/>
                </a:lnTo>
                <a:lnTo>
                  <a:pt x="240030" y="356743"/>
                </a:lnTo>
                <a:lnTo>
                  <a:pt x="232918" y="356743"/>
                </a:lnTo>
                <a:lnTo>
                  <a:pt x="227076" y="356489"/>
                </a:lnTo>
                <a:lnTo>
                  <a:pt x="222504" y="355854"/>
                </a:lnTo>
                <a:lnTo>
                  <a:pt x="217805" y="355346"/>
                </a:lnTo>
                <a:lnTo>
                  <a:pt x="214122" y="354584"/>
                </a:lnTo>
                <a:lnTo>
                  <a:pt x="211582" y="353695"/>
                </a:lnTo>
                <a:lnTo>
                  <a:pt x="208915" y="352806"/>
                </a:lnTo>
                <a:lnTo>
                  <a:pt x="207010" y="351663"/>
                </a:lnTo>
                <a:lnTo>
                  <a:pt x="205867" y="350139"/>
                </a:lnTo>
                <a:lnTo>
                  <a:pt x="204597" y="348742"/>
                </a:lnTo>
                <a:lnTo>
                  <a:pt x="204089" y="347091"/>
                </a:lnTo>
                <a:lnTo>
                  <a:pt x="204089" y="345313"/>
                </a:lnTo>
                <a:lnTo>
                  <a:pt x="204089" y="202437"/>
                </a:lnTo>
                <a:lnTo>
                  <a:pt x="71882" y="202437"/>
                </a:lnTo>
                <a:lnTo>
                  <a:pt x="71882" y="345313"/>
                </a:lnTo>
                <a:lnTo>
                  <a:pt x="71882" y="347091"/>
                </a:lnTo>
                <a:lnTo>
                  <a:pt x="53593" y="355854"/>
                </a:lnTo>
                <a:lnTo>
                  <a:pt x="49022" y="356489"/>
                </a:lnTo>
                <a:lnTo>
                  <a:pt x="43180" y="356743"/>
                </a:lnTo>
                <a:lnTo>
                  <a:pt x="36068" y="356743"/>
                </a:lnTo>
                <a:lnTo>
                  <a:pt x="29210" y="356743"/>
                </a:lnTo>
                <a:lnTo>
                  <a:pt x="23368" y="356489"/>
                </a:lnTo>
                <a:lnTo>
                  <a:pt x="18796" y="355854"/>
                </a:lnTo>
                <a:lnTo>
                  <a:pt x="14097" y="355346"/>
                </a:lnTo>
                <a:lnTo>
                  <a:pt x="0" y="347091"/>
                </a:lnTo>
                <a:lnTo>
                  <a:pt x="0" y="345313"/>
                </a:lnTo>
                <a:lnTo>
                  <a:pt x="0" y="11557"/>
                </a:lnTo>
                <a:lnTo>
                  <a:pt x="0" y="9652"/>
                </a:lnTo>
                <a:lnTo>
                  <a:pt x="635" y="8128"/>
                </a:lnTo>
                <a:lnTo>
                  <a:pt x="18796" y="889"/>
                </a:lnTo>
                <a:lnTo>
                  <a:pt x="23368" y="381"/>
                </a:lnTo>
                <a:lnTo>
                  <a:pt x="29210" y="0"/>
                </a:lnTo>
                <a:lnTo>
                  <a:pt x="36068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6282182" y="3744976"/>
            <a:ext cx="261620" cy="365125"/>
          </a:xfrm>
          <a:custGeom>
            <a:avLst/>
            <a:gdLst/>
            <a:ahLst/>
            <a:cxnLst/>
            <a:rect l="l" t="t" r="r" b="b"/>
            <a:pathLst>
              <a:path w="261620" h="365125">
                <a:moveTo>
                  <a:pt x="163829" y="0"/>
                </a:moveTo>
                <a:lnTo>
                  <a:pt x="205390" y="5286"/>
                </a:lnTo>
                <a:lnTo>
                  <a:pt x="238378" y="18034"/>
                </a:lnTo>
                <a:lnTo>
                  <a:pt x="244601" y="21462"/>
                </a:lnTo>
                <a:lnTo>
                  <a:pt x="248919" y="24511"/>
                </a:lnTo>
                <a:lnTo>
                  <a:pt x="251333" y="26924"/>
                </a:lnTo>
                <a:lnTo>
                  <a:pt x="253872" y="29337"/>
                </a:lnTo>
                <a:lnTo>
                  <a:pt x="258571" y="39369"/>
                </a:lnTo>
                <a:lnTo>
                  <a:pt x="259207" y="41910"/>
                </a:lnTo>
                <a:lnTo>
                  <a:pt x="259587" y="44957"/>
                </a:lnTo>
                <a:lnTo>
                  <a:pt x="259841" y="48387"/>
                </a:lnTo>
                <a:lnTo>
                  <a:pt x="260095" y="51816"/>
                </a:lnTo>
                <a:lnTo>
                  <a:pt x="260222" y="56134"/>
                </a:lnTo>
                <a:lnTo>
                  <a:pt x="260222" y="61213"/>
                </a:lnTo>
                <a:lnTo>
                  <a:pt x="260222" y="66675"/>
                </a:lnTo>
                <a:lnTo>
                  <a:pt x="251840" y="91186"/>
                </a:lnTo>
                <a:lnTo>
                  <a:pt x="250189" y="91186"/>
                </a:lnTo>
                <a:lnTo>
                  <a:pt x="247395" y="91186"/>
                </a:lnTo>
                <a:lnTo>
                  <a:pt x="243966" y="89662"/>
                </a:lnTo>
                <a:lnTo>
                  <a:pt x="239775" y="86487"/>
                </a:lnTo>
                <a:lnTo>
                  <a:pt x="235585" y="83312"/>
                </a:lnTo>
                <a:lnTo>
                  <a:pt x="230123" y="79756"/>
                </a:lnTo>
                <a:lnTo>
                  <a:pt x="192506" y="63057"/>
                </a:lnTo>
                <a:lnTo>
                  <a:pt x="166877" y="60325"/>
                </a:lnTo>
                <a:lnTo>
                  <a:pt x="156610" y="60870"/>
                </a:lnTo>
                <a:lnTo>
                  <a:pt x="114014" y="79422"/>
                </a:lnTo>
                <a:lnTo>
                  <a:pt x="90963" y="111236"/>
                </a:lnTo>
                <a:lnTo>
                  <a:pt x="79057" y="156305"/>
                </a:lnTo>
                <a:lnTo>
                  <a:pt x="77596" y="183261"/>
                </a:lnTo>
                <a:lnTo>
                  <a:pt x="77981" y="198338"/>
                </a:lnTo>
                <a:lnTo>
                  <a:pt x="83946" y="237236"/>
                </a:lnTo>
                <a:lnTo>
                  <a:pt x="102234" y="274828"/>
                </a:lnTo>
                <a:lnTo>
                  <a:pt x="139582" y="299966"/>
                </a:lnTo>
                <a:lnTo>
                  <a:pt x="168782" y="304038"/>
                </a:lnTo>
                <a:lnTo>
                  <a:pt x="177996" y="303752"/>
                </a:lnTo>
                <a:lnTo>
                  <a:pt x="220466" y="292179"/>
                </a:lnTo>
                <a:lnTo>
                  <a:pt x="242062" y="279654"/>
                </a:lnTo>
                <a:lnTo>
                  <a:pt x="246379" y="276732"/>
                </a:lnTo>
                <a:lnTo>
                  <a:pt x="249682" y="275336"/>
                </a:lnTo>
                <a:lnTo>
                  <a:pt x="252094" y="275336"/>
                </a:lnTo>
                <a:lnTo>
                  <a:pt x="253872" y="275336"/>
                </a:lnTo>
                <a:lnTo>
                  <a:pt x="260731" y="289941"/>
                </a:lnTo>
                <a:lnTo>
                  <a:pt x="261112" y="293878"/>
                </a:lnTo>
                <a:lnTo>
                  <a:pt x="261365" y="299085"/>
                </a:lnTo>
                <a:lnTo>
                  <a:pt x="261365" y="305688"/>
                </a:lnTo>
                <a:lnTo>
                  <a:pt x="261365" y="310134"/>
                </a:lnTo>
                <a:lnTo>
                  <a:pt x="259714" y="325374"/>
                </a:lnTo>
                <a:lnTo>
                  <a:pt x="259207" y="327660"/>
                </a:lnTo>
                <a:lnTo>
                  <a:pt x="253111" y="336931"/>
                </a:lnTo>
                <a:lnTo>
                  <a:pt x="251206" y="338963"/>
                </a:lnTo>
                <a:lnTo>
                  <a:pt x="247268" y="341630"/>
                </a:lnTo>
                <a:lnTo>
                  <a:pt x="241553" y="344931"/>
                </a:lnTo>
                <a:lnTo>
                  <a:pt x="235838" y="348234"/>
                </a:lnTo>
                <a:lnTo>
                  <a:pt x="192150" y="361950"/>
                </a:lnTo>
                <a:lnTo>
                  <a:pt x="157606" y="364871"/>
                </a:lnTo>
                <a:lnTo>
                  <a:pt x="139866" y="364178"/>
                </a:lnTo>
                <a:lnTo>
                  <a:pt x="92075" y="353694"/>
                </a:lnTo>
                <a:lnTo>
                  <a:pt x="53105" y="330674"/>
                </a:lnTo>
                <a:lnTo>
                  <a:pt x="24225" y="295243"/>
                </a:lnTo>
                <a:lnTo>
                  <a:pt x="6161" y="247310"/>
                </a:lnTo>
                <a:lnTo>
                  <a:pt x="688" y="208500"/>
                </a:lnTo>
                <a:lnTo>
                  <a:pt x="0" y="187071"/>
                </a:lnTo>
                <a:lnTo>
                  <a:pt x="740" y="165211"/>
                </a:lnTo>
                <a:lnTo>
                  <a:pt x="6697" y="125206"/>
                </a:lnTo>
                <a:lnTo>
                  <a:pt x="26431" y="74961"/>
                </a:lnTo>
                <a:lnTo>
                  <a:pt x="56901" y="37214"/>
                </a:lnTo>
                <a:lnTo>
                  <a:pt x="97281" y="12318"/>
                </a:lnTo>
                <a:lnTo>
                  <a:pt x="146038" y="763"/>
                </a:lnTo>
                <a:lnTo>
                  <a:pt x="163829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6573519" y="3744467"/>
            <a:ext cx="334645" cy="366395"/>
          </a:xfrm>
          <a:custGeom>
            <a:avLst/>
            <a:gdLst/>
            <a:ahLst/>
            <a:cxnLst/>
            <a:rect l="l" t="t" r="r" b="b"/>
            <a:pathLst>
              <a:path w="334645" h="366395">
                <a:moveTo>
                  <a:pt x="170687" y="0"/>
                </a:moveTo>
                <a:lnTo>
                  <a:pt x="225623" y="6000"/>
                </a:lnTo>
                <a:lnTo>
                  <a:pt x="269732" y="24193"/>
                </a:lnTo>
                <a:lnTo>
                  <a:pt x="302581" y="55219"/>
                </a:lnTo>
                <a:lnTo>
                  <a:pt x="323976" y="99313"/>
                </a:lnTo>
                <a:lnTo>
                  <a:pt x="333871" y="156696"/>
                </a:lnTo>
                <a:lnTo>
                  <a:pt x="334518" y="178815"/>
                </a:lnTo>
                <a:lnTo>
                  <a:pt x="333847" y="200245"/>
                </a:lnTo>
                <a:lnTo>
                  <a:pt x="328410" y="239627"/>
                </a:lnTo>
                <a:lnTo>
                  <a:pt x="310054" y="289575"/>
                </a:lnTo>
                <a:lnTo>
                  <a:pt x="279677" y="327737"/>
                </a:lnTo>
                <a:lnTo>
                  <a:pt x="237744" y="353186"/>
                </a:lnTo>
                <a:lnTo>
                  <a:pt x="184398" y="365099"/>
                </a:lnTo>
                <a:lnTo>
                  <a:pt x="164083" y="365886"/>
                </a:lnTo>
                <a:lnTo>
                  <a:pt x="144154" y="365220"/>
                </a:lnTo>
                <a:lnTo>
                  <a:pt x="92201" y="355218"/>
                </a:lnTo>
                <a:lnTo>
                  <a:pt x="51875" y="332609"/>
                </a:lnTo>
                <a:lnTo>
                  <a:pt x="23034" y="297116"/>
                </a:lnTo>
                <a:lnTo>
                  <a:pt x="5786" y="248102"/>
                </a:lnTo>
                <a:lnTo>
                  <a:pt x="642" y="207716"/>
                </a:lnTo>
                <a:lnTo>
                  <a:pt x="0" y="185165"/>
                </a:lnTo>
                <a:lnTo>
                  <a:pt x="688" y="164260"/>
                </a:lnTo>
                <a:lnTo>
                  <a:pt x="6161" y="125640"/>
                </a:lnTo>
                <a:lnTo>
                  <a:pt x="24510" y="76231"/>
                </a:lnTo>
                <a:lnTo>
                  <a:pt x="54840" y="38348"/>
                </a:lnTo>
                <a:lnTo>
                  <a:pt x="96774" y="12826"/>
                </a:lnTo>
                <a:lnTo>
                  <a:pt x="150280" y="807"/>
                </a:lnTo>
                <a:lnTo>
                  <a:pt x="170687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3197860" y="3744467"/>
            <a:ext cx="334645" cy="366395"/>
          </a:xfrm>
          <a:custGeom>
            <a:avLst/>
            <a:gdLst/>
            <a:ahLst/>
            <a:cxnLst/>
            <a:rect l="l" t="t" r="r" b="b"/>
            <a:pathLst>
              <a:path w="334645" h="366395">
                <a:moveTo>
                  <a:pt x="170687" y="0"/>
                </a:moveTo>
                <a:lnTo>
                  <a:pt x="225623" y="6000"/>
                </a:lnTo>
                <a:lnTo>
                  <a:pt x="269732" y="24193"/>
                </a:lnTo>
                <a:lnTo>
                  <a:pt x="302581" y="55219"/>
                </a:lnTo>
                <a:lnTo>
                  <a:pt x="323976" y="99313"/>
                </a:lnTo>
                <a:lnTo>
                  <a:pt x="333871" y="156696"/>
                </a:lnTo>
                <a:lnTo>
                  <a:pt x="334517" y="178815"/>
                </a:lnTo>
                <a:lnTo>
                  <a:pt x="333847" y="200245"/>
                </a:lnTo>
                <a:lnTo>
                  <a:pt x="328410" y="239627"/>
                </a:lnTo>
                <a:lnTo>
                  <a:pt x="310054" y="289575"/>
                </a:lnTo>
                <a:lnTo>
                  <a:pt x="279677" y="327737"/>
                </a:lnTo>
                <a:lnTo>
                  <a:pt x="237743" y="353186"/>
                </a:lnTo>
                <a:lnTo>
                  <a:pt x="184398" y="365099"/>
                </a:lnTo>
                <a:lnTo>
                  <a:pt x="164084" y="365886"/>
                </a:lnTo>
                <a:lnTo>
                  <a:pt x="144154" y="365220"/>
                </a:lnTo>
                <a:lnTo>
                  <a:pt x="92201" y="355218"/>
                </a:lnTo>
                <a:lnTo>
                  <a:pt x="51875" y="332609"/>
                </a:lnTo>
                <a:lnTo>
                  <a:pt x="23034" y="297116"/>
                </a:lnTo>
                <a:lnTo>
                  <a:pt x="5786" y="248102"/>
                </a:lnTo>
                <a:lnTo>
                  <a:pt x="642" y="207716"/>
                </a:lnTo>
                <a:lnTo>
                  <a:pt x="0" y="185165"/>
                </a:lnTo>
                <a:lnTo>
                  <a:pt x="688" y="164260"/>
                </a:lnTo>
                <a:lnTo>
                  <a:pt x="6161" y="125640"/>
                </a:lnTo>
                <a:lnTo>
                  <a:pt x="24510" y="76231"/>
                </a:lnTo>
                <a:lnTo>
                  <a:pt x="54840" y="38348"/>
                </a:lnTo>
                <a:lnTo>
                  <a:pt x="96774" y="12826"/>
                </a:lnTo>
                <a:lnTo>
                  <a:pt x="150280" y="807"/>
                </a:lnTo>
                <a:lnTo>
                  <a:pt x="170687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5439917" y="3697985"/>
            <a:ext cx="232410" cy="488950"/>
          </a:xfrm>
          <a:custGeom>
            <a:avLst/>
            <a:gdLst/>
            <a:ahLst/>
            <a:cxnLst/>
            <a:rect l="l" t="t" r="r" b="b"/>
            <a:pathLst>
              <a:path w="232410" h="488950">
                <a:moveTo>
                  <a:pt x="198882" y="0"/>
                </a:moveTo>
                <a:lnTo>
                  <a:pt x="206502" y="0"/>
                </a:lnTo>
                <a:lnTo>
                  <a:pt x="212725" y="381"/>
                </a:lnTo>
                <a:lnTo>
                  <a:pt x="217297" y="1143"/>
                </a:lnTo>
                <a:lnTo>
                  <a:pt x="221996" y="1905"/>
                </a:lnTo>
                <a:lnTo>
                  <a:pt x="225425" y="2920"/>
                </a:lnTo>
                <a:lnTo>
                  <a:pt x="227837" y="4444"/>
                </a:lnTo>
                <a:lnTo>
                  <a:pt x="230251" y="5841"/>
                </a:lnTo>
                <a:lnTo>
                  <a:pt x="231521" y="7746"/>
                </a:lnTo>
                <a:lnTo>
                  <a:pt x="231902" y="10032"/>
                </a:lnTo>
                <a:lnTo>
                  <a:pt x="232283" y="12318"/>
                </a:lnTo>
                <a:lnTo>
                  <a:pt x="232029" y="14986"/>
                </a:lnTo>
                <a:lnTo>
                  <a:pt x="68072" y="476884"/>
                </a:lnTo>
                <a:lnTo>
                  <a:pt x="48514" y="488188"/>
                </a:lnTo>
                <a:lnTo>
                  <a:pt x="44577" y="488695"/>
                </a:lnTo>
                <a:lnTo>
                  <a:pt x="39624" y="488950"/>
                </a:lnTo>
                <a:lnTo>
                  <a:pt x="33655" y="488950"/>
                </a:lnTo>
                <a:lnTo>
                  <a:pt x="26162" y="488950"/>
                </a:lnTo>
                <a:lnTo>
                  <a:pt x="20066" y="488569"/>
                </a:lnTo>
                <a:lnTo>
                  <a:pt x="15367" y="487806"/>
                </a:lnTo>
                <a:lnTo>
                  <a:pt x="10668" y="487044"/>
                </a:lnTo>
                <a:lnTo>
                  <a:pt x="6985" y="486028"/>
                </a:lnTo>
                <a:lnTo>
                  <a:pt x="4572" y="484505"/>
                </a:lnTo>
                <a:lnTo>
                  <a:pt x="2159" y="483107"/>
                </a:lnTo>
                <a:lnTo>
                  <a:pt x="635" y="481202"/>
                </a:lnTo>
                <a:lnTo>
                  <a:pt x="381" y="478916"/>
                </a:lnTo>
                <a:lnTo>
                  <a:pt x="0" y="476631"/>
                </a:lnTo>
                <a:lnTo>
                  <a:pt x="381" y="473963"/>
                </a:lnTo>
                <a:lnTo>
                  <a:pt x="1397" y="470915"/>
                </a:lnTo>
                <a:lnTo>
                  <a:pt x="164719" y="12318"/>
                </a:lnTo>
                <a:lnTo>
                  <a:pt x="165481" y="9906"/>
                </a:lnTo>
                <a:lnTo>
                  <a:pt x="166497" y="8000"/>
                </a:lnTo>
                <a:lnTo>
                  <a:pt x="168021" y="6476"/>
                </a:lnTo>
                <a:lnTo>
                  <a:pt x="169418" y="4952"/>
                </a:lnTo>
                <a:lnTo>
                  <a:pt x="171450" y="3682"/>
                </a:lnTo>
                <a:lnTo>
                  <a:pt x="173990" y="2793"/>
                </a:lnTo>
                <a:lnTo>
                  <a:pt x="176530" y="1905"/>
                </a:lnTo>
                <a:lnTo>
                  <a:pt x="179832" y="1143"/>
                </a:lnTo>
                <a:lnTo>
                  <a:pt x="184023" y="762"/>
                </a:lnTo>
                <a:lnTo>
                  <a:pt x="188087" y="253"/>
                </a:lnTo>
                <a:lnTo>
                  <a:pt x="193040" y="0"/>
                </a:lnTo>
                <a:lnTo>
                  <a:pt x="198882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5155" y="624840"/>
            <a:ext cx="152400" cy="1539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18450" y="280543"/>
            <a:ext cx="125630" cy="12572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13878" y="275970"/>
            <a:ext cx="134774" cy="13487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05384" y="513587"/>
            <a:ext cx="2793491" cy="35052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18985" y="194818"/>
            <a:ext cx="2765666" cy="33210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544698" y="261747"/>
            <a:ext cx="91440" cy="136525"/>
          </a:xfrm>
          <a:custGeom>
            <a:avLst/>
            <a:gdLst/>
            <a:ahLst/>
            <a:cxnLst/>
            <a:rect l="l" t="t" r="r" b="b"/>
            <a:pathLst>
              <a:path w="91439" h="136525">
                <a:moveTo>
                  <a:pt x="45338" y="0"/>
                </a:moveTo>
                <a:lnTo>
                  <a:pt x="0" y="136270"/>
                </a:lnTo>
                <a:lnTo>
                  <a:pt x="90931" y="136270"/>
                </a:lnTo>
                <a:lnTo>
                  <a:pt x="45593" y="0"/>
                </a:lnTo>
                <a:lnTo>
                  <a:pt x="45338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227326" y="247015"/>
            <a:ext cx="143256" cy="22720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957832" y="246252"/>
            <a:ext cx="95377" cy="11798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73430" y="243840"/>
            <a:ext cx="175920" cy="23380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994532" y="200532"/>
            <a:ext cx="190500" cy="320675"/>
          </a:xfrm>
          <a:custGeom>
            <a:avLst/>
            <a:gdLst/>
            <a:ahLst/>
            <a:cxnLst/>
            <a:rect l="l" t="t" r="r" b="b"/>
            <a:pathLst>
              <a:path w="190500" h="320675">
                <a:moveTo>
                  <a:pt x="19304" y="0"/>
                </a:moveTo>
                <a:lnTo>
                  <a:pt x="179450" y="0"/>
                </a:lnTo>
                <a:lnTo>
                  <a:pt x="180848" y="0"/>
                </a:lnTo>
                <a:lnTo>
                  <a:pt x="182244" y="381"/>
                </a:lnTo>
                <a:lnTo>
                  <a:pt x="183387" y="1270"/>
                </a:lnTo>
                <a:lnTo>
                  <a:pt x="184531" y="2032"/>
                </a:lnTo>
                <a:lnTo>
                  <a:pt x="185547" y="3556"/>
                </a:lnTo>
                <a:lnTo>
                  <a:pt x="186309" y="5588"/>
                </a:lnTo>
                <a:lnTo>
                  <a:pt x="187198" y="7620"/>
                </a:lnTo>
                <a:lnTo>
                  <a:pt x="187833" y="10287"/>
                </a:lnTo>
                <a:lnTo>
                  <a:pt x="188214" y="13589"/>
                </a:lnTo>
                <a:lnTo>
                  <a:pt x="188594" y="16764"/>
                </a:lnTo>
                <a:lnTo>
                  <a:pt x="188849" y="20827"/>
                </a:lnTo>
                <a:lnTo>
                  <a:pt x="188849" y="25781"/>
                </a:lnTo>
                <a:lnTo>
                  <a:pt x="188849" y="30480"/>
                </a:lnTo>
                <a:lnTo>
                  <a:pt x="188594" y="34290"/>
                </a:lnTo>
                <a:lnTo>
                  <a:pt x="188214" y="37592"/>
                </a:lnTo>
                <a:lnTo>
                  <a:pt x="187833" y="40767"/>
                </a:lnTo>
                <a:lnTo>
                  <a:pt x="187198" y="43434"/>
                </a:lnTo>
                <a:lnTo>
                  <a:pt x="186309" y="45339"/>
                </a:lnTo>
                <a:lnTo>
                  <a:pt x="185547" y="47371"/>
                </a:lnTo>
                <a:lnTo>
                  <a:pt x="184531" y="48768"/>
                </a:lnTo>
                <a:lnTo>
                  <a:pt x="183387" y="49657"/>
                </a:lnTo>
                <a:lnTo>
                  <a:pt x="182244" y="50673"/>
                </a:lnTo>
                <a:lnTo>
                  <a:pt x="180848" y="51053"/>
                </a:lnTo>
                <a:lnTo>
                  <a:pt x="179450" y="51053"/>
                </a:lnTo>
                <a:lnTo>
                  <a:pt x="64897" y="51053"/>
                </a:lnTo>
                <a:lnTo>
                  <a:pt x="64897" y="129413"/>
                </a:lnTo>
                <a:lnTo>
                  <a:pt x="161798" y="129413"/>
                </a:lnTo>
                <a:lnTo>
                  <a:pt x="163322" y="129413"/>
                </a:lnTo>
                <a:lnTo>
                  <a:pt x="170815" y="142621"/>
                </a:lnTo>
                <a:lnTo>
                  <a:pt x="171323" y="145796"/>
                </a:lnTo>
                <a:lnTo>
                  <a:pt x="171450" y="149733"/>
                </a:lnTo>
                <a:lnTo>
                  <a:pt x="171450" y="154432"/>
                </a:lnTo>
                <a:lnTo>
                  <a:pt x="171450" y="159131"/>
                </a:lnTo>
                <a:lnTo>
                  <a:pt x="171323" y="163195"/>
                </a:lnTo>
                <a:lnTo>
                  <a:pt x="170815" y="166243"/>
                </a:lnTo>
                <a:lnTo>
                  <a:pt x="170434" y="169418"/>
                </a:lnTo>
                <a:lnTo>
                  <a:pt x="165862" y="177927"/>
                </a:lnTo>
                <a:lnTo>
                  <a:pt x="164719" y="178816"/>
                </a:lnTo>
                <a:lnTo>
                  <a:pt x="163322" y="179197"/>
                </a:lnTo>
                <a:lnTo>
                  <a:pt x="161798" y="179197"/>
                </a:lnTo>
                <a:lnTo>
                  <a:pt x="64897" y="179197"/>
                </a:lnTo>
                <a:lnTo>
                  <a:pt x="64897" y="269621"/>
                </a:lnTo>
                <a:lnTo>
                  <a:pt x="180467" y="269621"/>
                </a:lnTo>
                <a:lnTo>
                  <a:pt x="181864" y="269621"/>
                </a:lnTo>
                <a:lnTo>
                  <a:pt x="183261" y="270129"/>
                </a:lnTo>
                <a:lnTo>
                  <a:pt x="184531" y="271018"/>
                </a:lnTo>
                <a:lnTo>
                  <a:pt x="185800" y="271907"/>
                </a:lnTo>
                <a:lnTo>
                  <a:pt x="186817" y="273304"/>
                </a:lnTo>
                <a:lnTo>
                  <a:pt x="187579" y="275336"/>
                </a:lnTo>
                <a:lnTo>
                  <a:pt x="188468" y="277368"/>
                </a:lnTo>
                <a:lnTo>
                  <a:pt x="189103" y="279908"/>
                </a:lnTo>
                <a:lnTo>
                  <a:pt x="189484" y="283083"/>
                </a:lnTo>
                <a:lnTo>
                  <a:pt x="189865" y="286385"/>
                </a:lnTo>
                <a:lnTo>
                  <a:pt x="190119" y="290322"/>
                </a:lnTo>
                <a:lnTo>
                  <a:pt x="190119" y="295148"/>
                </a:lnTo>
                <a:lnTo>
                  <a:pt x="190119" y="299974"/>
                </a:lnTo>
                <a:lnTo>
                  <a:pt x="187579" y="314960"/>
                </a:lnTo>
                <a:lnTo>
                  <a:pt x="186817" y="316992"/>
                </a:lnTo>
                <a:lnTo>
                  <a:pt x="185800" y="318389"/>
                </a:lnTo>
                <a:lnTo>
                  <a:pt x="184531" y="319278"/>
                </a:lnTo>
                <a:lnTo>
                  <a:pt x="183261" y="320167"/>
                </a:lnTo>
                <a:lnTo>
                  <a:pt x="181864" y="320675"/>
                </a:lnTo>
                <a:lnTo>
                  <a:pt x="180467" y="320675"/>
                </a:lnTo>
                <a:lnTo>
                  <a:pt x="19304" y="320675"/>
                </a:lnTo>
                <a:lnTo>
                  <a:pt x="13843" y="320675"/>
                </a:lnTo>
                <a:lnTo>
                  <a:pt x="9271" y="319024"/>
                </a:lnTo>
                <a:lnTo>
                  <a:pt x="5587" y="315849"/>
                </a:lnTo>
                <a:lnTo>
                  <a:pt x="1905" y="312674"/>
                </a:lnTo>
                <a:lnTo>
                  <a:pt x="0" y="307340"/>
                </a:lnTo>
                <a:lnTo>
                  <a:pt x="0" y="300101"/>
                </a:lnTo>
                <a:lnTo>
                  <a:pt x="0" y="20574"/>
                </a:lnTo>
                <a:lnTo>
                  <a:pt x="0" y="13335"/>
                </a:lnTo>
                <a:lnTo>
                  <a:pt x="1905" y="8127"/>
                </a:lnTo>
                <a:lnTo>
                  <a:pt x="5587" y="4825"/>
                </a:lnTo>
                <a:lnTo>
                  <a:pt x="9271" y="1650"/>
                </a:lnTo>
                <a:lnTo>
                  <a:pt x="13843" y="0"/>
                </a:lnTo>
                <a:lnTo>
                  <a:pt x="19304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711069" y="200532"/>
            <a:ext cx="245745" cy="322580"/>
          </a:xfrm>
          <a:custGeom>
            <a:avLst/>
            <a:gdLst/>
            <a:ahLst/>
            <a:cxnLst/>
            <a:rect l="l" t="t" r="r" b="b"/>
            <a:pathLst>
              <a:path w="245744" h="322580">
                <a:moveTo>
                  <a:pt x="9779" y="0"/>
                </a:moveTo>
                <a:lnTo>
                  <a:pt x="235712" y="0"/>
                </a:lnTo>
                <a:lnTo>
                  <a:pt x="237236" y="0"/>
                </a:lnTo>
                <a:lnTo>
                  <a:pt x="238506" y="508"/>
                </a:lnTo>
                <a:lnTo>
                  <a:pt x="245363" y="21844"/>
                </a:lnTo>
                <a:lnTo>
                  <a:pt x="245363" y="26797"/>
                </a:lnTo>
                <a:lnTo>
                  <a:pt x="245363" y="31623"/>
                </a:lnTo>
                <a:lnTo>
                  <a:pt x="245110" y="35687"/>
                </a:lnTo>
                <a:lnTo>
                  <a:pt x="244729" y="38989"/>
                </a:lnTo>
                <a:lnTo>
                  <a:pt x="244348" y="42418"/>
                </a:lnTo>
                <a:lnTo>
                  <a:pt x="239775" y="51816"/>
                </a:lnTo>
                <a:lnTo>
                  <a:pt x="238506" y="52832"/>
                </a:lnTo>
                <a:lnTo>
                  <a:pt x="237236" y="53340"/>
                </a:lnTo>
                <a:lnTo>
                  <a:pt x="235712" y="53340"/>
                </a:lnTo>
                <a:lnTo>
                  <a:pt x="155448" y="53340"/>
                </a:lnTo>
                <a:lnTo>
                  <a:pt x="155448" y="311785"/>
                </a:lnTo>
                <a:lnTo>
                  <a:pt x="155448" y="313436"/>
                </a:lnTo>
                <a:lnTo>
                  <a:pt x="154939" y="314833"/>
                </a:lnTo>
                <a:lnTo>
                  <a:pt x="153797" y="316230"/>
                </a:lnTo>
                <a:lnTo>
                  <a:pt x="152781" y="317500"/>
                </a:lnTo>
                <a:lnTo>
                  <a:pt x="151003" y="318643"/>
                </a:lnTo>
                <a:lnTo>
                  <a:pt x="148462" y="319405"/>
                </a:lnTo>
                <a:lnTo>
                  <a:pt x="146050" y="320294"/>
                </a:lnTo>
                <a:lnTo>
                  <a:pt x="142620" y="320929"/>
                </a:lnTo>
                <a:lnTo>
                  <a:pt x="138430" y="321437"/>
                </a:lnTo>
                <a:lnTo>
                  <a:pt x="134238" y="321945"/>
                </a:lnTo>
                <a:lnTo>
                  <a:pt x="129031" y="322199"/>
                </a:lnTo>
                <a:lnTo>
                  <a:pt x="122681" y="322199"/>
                </a:lnTo>
                <a:lnTo>
                  <a:pt x="116458" y="322199"/>
                </a:lnTo>
                <a:lnTo>
                  <a:pt x="96900" y="319405"/>
                </a:lnTo>
                <a:lnTo>
                  <a:pt x="94487" y="318643"/>
                </a:lnTo>
                <a:lnTo>
                  <a:pt x="92710" y="317500"/>
                </a:lnTo>
                <a:lnTo>
                  <a:pt x="91567" y="316230"/>
                </a:lnTo>
                <a:lnTo>
                  <a:pt x="90550" y="314833"/>
                </a:lnTo>
                <a:lnTo>
                  <a:pt x="90043" y="313436"/>
                </a:lnTo>
                <a:lnTo>
                  <a:pt x="90043" y="311785"/>
                </a:lnTo>
                <a:lnTo>
                  <a:pt x="90043" y="53340"/>
                </a:lnTo>
                <a:lnTo>
                  <a:pt x="9779" y="53340"/>
                </a:lnTo>
                <a:lnTo>
                  <a:pt x="8128" y="53340"/>
                </a:lnTo>
                <a:lnTo>
                  <a:pt x="6604" y="52832"/>
                </a:lnTo>
                <a:lnTo>
                  <a:pt x="5461" y="51816"/>
                </a:lnTo>
                <a:lnTo>
                  <a:pt x="4318" y="50800"/>
                </a:lnTo>
                <a:lnTo>
                  <a:pt x="3301" y="49275"/>
                </a:lnTo>
                <a:lnTo>
                  <a:pt x="2539" y="47244"/>
                </a:lnTo>
                <a:lnTo>
                  <a:pt x="1650" y="45212"/>
                </a:lnTo>
                <a:lnTo>
                  <a:pt x="1143" y="42418"/>
                </a:lnTo>
                <a:lnTo>
                  <a:pt x="635" y="38989"/>
                </a:lnTo>
                <a:lnTo>
                  <a:pt x="254" y="35687"/>
                </a:lnTo>
                <a:lnTo>
                  <a:pt x="0" y="31623"/>
                </a:lnTo>
                <a:lnTo>
                  <a:pt x="0" y="26797"/>
                </a:lnTo>
                <a:lnTo>
                  <a:pt x="0" y="21844"/>
                </a:lnTo>
                <a:lnTo>
                  <a:pt x="2539" y="5842"/>
                </a:lnTo>
                <a:lnTo>
                  <a:pt x="3301" y="3810"/>
                </a:lnTo>
                <a:lnTo>
                  <a:pt x="4318" y="2286"/>
                </a:lnTo>
                <a:lnTo>
                  <a:pt x="5461" y="1397"/>
                </a:lnTo>
                <a:lnTo>
                  <a:pt x="6604" y="508"/>
                </a:lnTo>
                <a:lnTo>
                  <a:pt x="8128" y="0"/>
                </a:lnTo>
                <a:lnTo>
                  <a:pt x="9779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167001" y="200532"/>
            <a:ext cx="266700" cy="320675"/>
          </a:xfrm>
          <a:custGeom>
            <a:avLst/>
            <a:gdLst/>
            <a:ahLst/>
            <a:cxnLst/>
            <a:rect l="l" t="t" r="r" b="b"/>
            <a:pathLst>
              <a:path w="266700" h="320675">
                <a:moveTo>
                  <a:pt x="19304" y="0"/>
                </a:moveTo>
                <a:lnTo>
                  <a:pt x="101600" y="0"/>
                </a:lnTo>
                <a:lnTo>
                  <a:pt x="122221" y="638"/>
                </a:lnTo>
                <a:lnTo>
                  <a:pt x="174371" y="10033"/>
                </a:lnTo>
                <a:lnTo>
                  <a:pt x="213875" y="30535"/>
                </a:lnTo>
                <a:lnTo>
                  <a:pt x="242649" y="61849"/>
                </a:lnTo>
                <a:lnTo>
                  <a:pt x="260445" y="103570"/>
                </a:lnTo>
                <a:lnTo>
                  <a:pt x="266446" y="155702"/>
                </a:lnTo>
                <a:lnTo>
                  <a:pt x="265711" y="176918"/>
                </a:lnTo>
                <a:lnTo>
                  <a:pt x="259909" y="214637"/>
                </a:lnTo>
                <a:lnTo>
                  <a:pt x="240839" y="259588"/>
                </a:lnTo>
                <a:lnTo>
                  <a:pt x="210405" y="291562"/>
                </a:lnTo>
                <a:lnTo>
                  <a:pt x="169418" y="311404"/>
                </a:lnTo>
                <a:lnTo>
                  <a:pt x="116482" y="320101"/>
                </a:lnTo>
                <a:lnTo>
                  <a:pt x="95885" y="320675"/>
                </a:lnTo>
                <a:lnTo>
                  <a:pt x="19304" y="320675"/>
                </a:lnTo>
                <a:lnTo>
                  <a:pt x="13843" y="320675"/>
                </a:lnTo>
                <a:lnTo>
                  <a:pt x="9271" y="319024"/>
                </a:lnTo>
                <a:lnTo>
                  <a:pt x="5587" y="315849"/>
                </a:lnTo>
                <a:lnTo>
                  <a:pt x="1905" y="312674"/>
                </a:lnTo>
                <a:lnTo>
                  <a:pt x="0" y="307340"/>
                </a:lnTo>
                <a:lnTo>
                  <a:pt x="0" y="300101"/>
                </a:lnTo>
                <a:lnTo>
                  <a:pt x="0" y="20574"/>
                </a:lnTo>
                <a:lnTo>
                  <a:pt x="0" y="13335"/>
                </a:lnTo>
                <a:lnTo>
                  <a:pt x="1905" y="8127"/>
                </a:lnTo>
                <a:lnTo>
                  <a:pt x="5587" y="4825"/>
                </a:lnTo>
                <a:lnTo>
                  <a:pt x="9271" y="1650"/>
                </a:lnTo>
                <a:lnTo>
                  <a:pt x="13843" y="0"/>
                </a:lnTo>
                <a:lnTo>
                  <a:pt x="19304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897252" y="200532"/>
            <a:ext cx="219710" cy="322580"/>
          </a:xfrm>
          <a:custGeom>
            <a:avLst/>
            <a:gdLst/>
            <a:ahLst/>
            <a:cxnLst/>
            <a:rect l="l" t="t" r="r" b="b"/>
            <a:pathLst>
              <a:path w="219710" h="322580">
                <a:moveTo>
                  <a:pt x="22098" y="0"/>
                </a:moveTo>
                <a:lnTo>
                  <a:pt x="97663" y="0"/>
                </a:lnTo>
                <a:lnTo>
                  <a:pt x="105283" y="0"/>
                </a:lnTo>
                <a:lnTo>
                  <a:pt x="112522" y="253"/>
                </a:lnTo>
                <a:lnTo>
                  <a:pt x="119380" y="889"/>
                </a:lnTo>
                <a:lnTo>
                  <a:pt x="126238" y="1524"/>
                </a:lnTo>
                <a:lnTo>
                  <a:pt x="134366" y="2667"/>
                </a:lnTo>
                <a:lnTo>
                  <a:pt x="173101" y="15113"/>
                </a:lnTo>
                <a:lnTo>
                  <a:pt x="203156" y="40689"/>
                </a:lnTo>
                <a:lnTo>
                  <a:pt x="218233" y="78803"/>
                </a:lnTo>
                <a:lnTo>
                  <a:pt x="219583" y="97409"/>
                </a:lnTo>
                <a:lnTo>
                  <a:pt x="219059" y="110533"/>
                </a:lnTo>
                <a:lnTo>
                  <a:pt x="206458" y="155265"/>
                </a:lnTo>
                <a:lnTo>
                  <a:pt x="178087" y="186981"/>
                </a:lnTo>
                <a:lnTo>
                  <a:pt x="134828" y="205190"/>
                </a:lnTo>
                <a:lnTo>
                  <a:pt x="91948" y="209423"/>
                </a:lnTo>
                <a:lnTo>
                  <a:pt x="65151" y="209423"/>
                </a:lnTo>
                <a:lnTo>
                  <a:pt x="65151" y="311785"/>
                </a:lnTo>
                <a:lnTo>
                  <a:pt x="65151" y="313436"/>
                </a:lnTo>
                <a:lnTo>
                  <a:pt x="64643" y="314833"/>
                </a:lnTo>
                <a:lnTo>
                  <a:pt x="63627" y="316230"/>
                </a:lnTo>
                <a:lnTo>
                  <a:pt x="62484" y="317500"/>
                </a:lnTo>
                <a:lnTo>
                  <a:pt x="60706" y="318643"/>
                </a:lnTo>
                <a:lnTo>
                  <a:pt x="58293" y="319405"/>
                </a:lnTo>
                <a:lnTo>
                  <a:pt x="55753" y="320294"/>
                </a:lnTo>
                <a:lnTo>
                  <a:pt x="52451" y="320929"/>
                </a:lnTo>
                <a:lnTo>
                  <a:pt x="48387" y="321437"/>
                </a:lnTo>
                <a:lnTo>
                  <a:pt x="44196" y="321945"/>
                </a:lnTo>
                <a:lnTo>
                  <a:pt x="38862" y="322199"/>
                </a:lnTo>
                <a:lnTo>
                  <a:pt x="32512" y="322199"/>
                </a:lnTo>
                <a:lnTo>
                  <a:pt x="26162" y="322199"/>
                </a:lnTo>
                <a:lnTo>
                  <a:pt x="6731" y="319405"/>
                </a:lnTo>
                <a:lnTo>
                  <a:pt x="4191" y="318643"/>
                </a:lnTo>
                <a:lnTo>
                  <a:pt x="2540" y="317500"/>
                </a:lnTo>
                <a:lnTo>
                  <a:pt x="1524" y="316230"/>
                </a:lnTo>
                <a:lnTo>
                  <a:pt x="508" y="314833"/>
                </a:lnTo>
                <a:lnTo>
                  <a:pt x="0" y="313436"/>
                </a:lnTo>
                <a:lnTo>
                  <a:pt x="0" y="311785"/>
                </a:lnTo>
                <a:lnTo>
                  <a:pt x="0" y="23368"/>
                </a:lnTo>
                <a:lnTo>
                  <a:pt x="0" y="15494"/>
                </a:lnTo>
                <a:lnTo>
                  <a:pt x="2032" y="9778"/>
                </a:lnTo>
                <a:lnTo>
                  <a:pt x="6096" y="5842"/>
                </a:lnTo>
                <a:lnTo>
                  <a:pt x="10160" y="1905"/>
                </a:lnTo>
                <a:lnTo>
                  <a:pt x="15494" y="0"/>
                </a:lnTo>
                <a:lnTo>
                  <a:pt x="22098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170355" y="200532"/>
            <a:ext cx="245745" cy="322580"/>
          </a:xfrm>
          <a:custGeom>
            <a:avLst/>
            <a:gdLst/>
            <a:ahLst/>
            <a:cxnLst/>
            <a:rect l="l" t="t" r="r" b="b"/>
            <a:pathLst>
              <a:path w="245744" h="322580">
                <a:moveTo>
                  <a:pt x="9664" y="0"/>
                </a:moveTo>
                <a:lnTo>
                  <a:pt x="235661" y="0"/>
                </a:lnTo>
                <a:lnTo>
                  <a:pt x="237185" y="0"/>
                </a:lnTo>
                <a:lnTo>
                  <a:pt x="238455" y="508"/>
                </a:lnTo>
                <a:lnTo>
                  <a:pt x="245313" y="21844"/>
                </a:lnTo>
                <a:lnTo>
                  <a:pt x="245313" y="26797"/>
                </a:lnTo>
                <a:lnTo>
                  <a:pt x="245313" y="31623"/>
                </a:lnTo>
                <a:lnTo>
                  <a:pt x="245059" y="35687"/>
                </a:lnTo>
                <a:lnTo>
                  <a:pt x="244678" y="38989"/>
                </a:lnTo>
                <a:lnTo>
                  <a:pt x="244297" y="42418"/>
                </a:lnTo>
                <a:lnTo>
                  <a:pt x="239725" y="51816"/>
                </a:lnTo>
                <a:lnTo>
                  <a:pt x="238455" y="52832"/>
                </a:lnTo>
                <a:lnTo>
                  <a:pt x="237185" y="53340"/>
                </a:lnTo>
                <a:lnTo>
                  <a:pt x="235661" y="53340"/>
                </a:lnTo>
                <a:lnTo>
                  <a:pt x="155397" y="53340"/>
                </a:lnTo>
                <a:lnTo>
                  <a:pt x="155397" y="311785"/>
                </a:lnTo>
                <a:lnTo>
                  <a:pt x="155397" y="313436"/>
                </a:lnTo>
                <a:lnTo>
                  <a:pt x="154889" y="314833"/>
                </a:lnTo>
                <a:lnTo>
                  <a:pt x="153746" y="316230"/>
                </a:lnTo>
                <a:lnTo>
                  <a:pt x="152730" y="317500"/>
                </a:lnTo>
                <a:lnTo>
                  <a:pt x="150952" y="318643"/>
                </a:lnTo>
                <a:lnTo>
                  <a:pt x="148412" y="319405"/>
                </a:lnTo>
                <a:lnTo>
                  <a:pt x="145999" y="320294"/>
                </a:lnTo>
                <a:lnTo>
                  <a:pt x="142570" y="320929"/>
                </a:lnTo>
                <a:lnTo>
                  <a:pt x="138379" y="321437"/>
                </a:lnTo>
                <a:lnTo>
                  <a:pt x="134188" y="321945"/>
                </a:lnTo>
                <a:lnTo>
                  <a:pt x="128981" y="322199"/>
                </a:lnTo>
                <a:lnTo>
                  <a:pt x="122631" y="322199"/>
                </a:lnTo>
                <a:lnTo>
                  <a:pt x="116408" y="322199"/>
                </a:lnTo>
                <a:lnTo>
                  <a:pt x="96888" y="319405"/>
                </a:lnTo>
                <a:lnTo>
                  <a:pt x="94411" y="318643"/>
                </a:lnTo>
                <a:lnTo>
                  <a:pt x="92633" y="317500"/>
                </a:lnTo>
                <a:lnTo>
                  <a:pt x="91567" y="316230"/>
                </a:lnTo>
                <a:lnTo>
                  <a:pt x="90487" y="314833"/>
                </a:lnTo>
                <a:lnTo>
                  <a:pt x="89954" y="313436"/>
                </a:lnTo>
                <a:lnTo>
                  <a:pt x="89954" y="311785"/>
                </a:lnTo>
                <a:lnTo>
                  <a:pt x="89954" y="53340"/>
                </a:lnTo>
                <a:lnTo>
                  <a:pt x="9664" y="53340"/>
                </a:lnTo>
                <a:lnTo>
                  <a:pt x="8013" y="53340"/>
                </a:lnTo>
                <a:lnTo>
                  <a:pt x="6604" y="52832"/>
                </a:lnTo>
                <a:lnTo>
                  <a:pt x="5448" y="51816"/>
                </a:lnTo>
                <a:lnTo>
                  <a:pt x="4292" y="50800"/>
                </a:lnTo>
                <a:lnTo>
                  <a:pt x="3302" y="49275"/>
                </a:lnTo>
                <a:lnTo>
                  <a:pt x="2476" y="47244"/>
                </a:lnTo>
                <a:lnTo>
                  <a:pt x="1651" y="45212"/>
                </a:lnTo>
                <a:lnTo>
                  <a:pt x="1028" y="42418"/>
                </a:lnTo>
                <a:lnTo>
                  <a:pt x="622" y="38989"/>
                </a:lnTo>
                <a:lnTo>
                  <a:pt x="203" y="35687"/>
                </a:lnTo>
                <a:lnTo>
                  <a:pt x="0" y="31623"/>
                </a:lnTo>
                <a:lnTo>
                  <a:pt x="0" y="26797"/>
                </a:lnTo>
                <a:lnTo>
                  <a:pt x="0" y="21844"/>
                </a:lnTo>
                <a:lnTo>
                  <a:pt x="2476" y="5842"/>
                </a:lnTo>
                <a:lnTo>
                  <a:pt x="3302" y="3810"/>
                </a:lnTo>
                <a:lnTo>
                  <a:pt x="4292" y="2286"/>
                </a:lnTo>
                <a:lnTo>
                  <a:pt x="5448" y="1397"/>
                </a:lnTo>
                <a:lnTo>
                  <a:pt x="6604" y="508"/>
                </a:lnTo>
                <a:lnTo>
                  <a:pt x="8013" y="0"/>
                </a:lnTo>
                <a:lnTo>
                  <a:pt x="9664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445892" y="199009"/>
            <a:ext cx="295910" cy="323850"/>
          </a:xfrm>
          <a:custGeom>
            <a:avLst/>
            <a:gdLst/>
            <a:ahLst/>
            <a:cxnLst/>
            <a:rect l="l" t="t" r="r" b="b"/>
            <a:pathLst>
              <a:path w="295910" h="323850">
                <a:moveTo>
                  <a:pt x="145161" y="0"/>
                </a:moveTo>
                <a:lnTo>
                  <a:pt x="154939" y="0"/>
                </a:lnTo>
                <a:lnTo>
                  <a:pt x="162687" y="126"/>
                </a:lnTo>
                <a:lnTo>
                  <a:pt x="168529" y="381"/>
                </a:lnTo>
                <a:lnTo>
                  <a:pt x="174244" y="635"/>
                </a:lnTo>
                <a:lnTo>
                  <a:pt x="178815" y="1270"/>
                </a:lnTo>
                <a:lnTo>
                  <a:pt x="181990" y="2159"/>
                </a:lnTo>
                <a:lnTo>
                  <a:pt x="185165" y="3048"/>
                </a:lnTo>
                <a:lnTo>
                  <a:pt x="192531" y="13716"/>
                </a:lnTo>
                <a:lnTo>
                  <a:pt x="291592" y="297942"/>
                </a:lnTo>
                <a:lnTo>
                  <a:pt x="293624" y="303911"/>
                </a:lnTo>
                <a:lnTo>
                  <a:pt x="294894" y="308610"/>
                </a:lnTo>
                <a:lnTo>
                  <a:pt x="295401" y="312039"/>
                </a:lnTo>
                <a:lnTo>
                  <a:pt x="295909" y="315468"/>
                </a:lnTo>
                <a:lnTo>
                  <a:pt x="295148" y="318135"/>
                </a:lnTo>
                <a:lnTo>
                  <a:pt x="293369" y="319786"/>
                </a:lnTo>
                <a:lnTo>
                  <a:pt x="291592" y="321564"/>
                </a:lnTo>
                <a:lnTo>
                  <a:pt x="288289" y="322707"/>
                </a:lnTo>
                <a:lnTo>
                  <a:pt x="283718" y="323088"/>
                </a:lnTo>
                <a:lnTo>
                  <a:pt x="279019" y="323469"/>
                </a:lnTo>
                <a:lnTo>
                  <a:pt x="272669" y="323723"/>
                </a:lnTo>
                <a:lnTo>
                  <a:pt x="264668" y="323723"/>
                </a:lnTo>
                <a:lnTo>
                  <a:pt x="256158" y="323723"/>
                </a:lnTo>
                <a:lnTo>
                  <a:pt x="249681" y="323596"/>
                </a:lnTo>
                <a:lnTo>
                  <a:pt x="244982" y="323342"/>
                </a:lnTo>
                <a:lnTo>
                  <a:pt x="240156" y="323088"/>
                </a:lnTo>
                <a:lnTo>
                  <a:pt x="236600" y="322580"/>
                </a:lnTo>
                <a:lnTo>
                  <a:pt x="234187" y="321818"/>
                </a:lnTo>
                <a:lnTo>
                  <a:pt x="231648" y="321056"/>
                </a:lnTo>
                <a:lnTo>
                  <a:pt x="226440" y="313563"/>
                </a:lnTo>
                <a:lnTo>
                  <a:pt x="204850" y="249047"/>
                </a:lnTo>
                <a:lnTo>
                  <a:pt x="84455" y="249047"/>
                </a:lnTo>
                <a:lnTo>
                  <a:pt x="64134" y="311785"/>
                </a:lnTo>
                <a:lnTo>
                  <a:pt x="63500" y="314071"/>
                </a:lnTo>
                <a:lnTo>
                  <a:pt x="62611" y="316103"/>
                </a:lnTo>
                <a:lnTo>
                  <a:pt x="36068" y="323723"/>
                </a:lnTo>
                <a:lnTo>
                  <a:pt x="28956" y="323723"/>
                </a:lnTo>
                <a:lnTo>
                  <a:pt x="21336" y="323723"/>
                </a:lnTo>
                <a:lnTo>
                  <a:pt x="15367" y="323469"/>
                </a:lnTo>
                <a:lnTo>
                  <a:pt x="11175" y="322961"/>
                </a:lnTo>
                <a:lnTo>
                  <a:pt x="6857" y="322453"/>
                </a:lnTo>
                <a:lnTo>
                  <a:pt x="3809" y="321310"/>
                </a:lnTo>
                <a:lnTo>
                  <a:pt x="2158" y="319405"/>
                </a:lnTo>
                <a:lnTo>
                  <a:pt x="507" y="317500"/>
                </a:lnTo>
                <a:lnTo>
                  <a:pt x="0" y="314706"/>
                </a:lnTo>
                <a:lnTo>
                  <a:pt x="507" y="311277"/>
                </a:lnTo>
                <a:lnTo>
                  <a:pt x="1015" y="307848"/>
                </a:lnTo>
                <a:lnTo>
                  <a:pt x="2158" y="303149"/>
                </a:lnTo>
                <a:lnTo>
                  <a:pt x="4190" y="297434"/>
                </a:lnTo>
                <a:lnTo>
                  <a:pt x="103124" y="12954"/>
                </a:lnTo>
                <a:lnTo>
                  <a:pt x="104012" y="10160"/>
                </a:lnTo>
                <a:lnTo>
                  <a:pt x="105156" y="7874"/>
                </a:lnTo>
                <a:lnTo>
                  <a:pt x="106552" y="6096"/>
                </a:lnTo>
                <a:lnTo>
                  <a:pt x="107823" y="4445"/>
                </a:lnTo>
                <a:lnTo>
                  <a:pt x="109981" y="3048"/>
                </a:lnTo>
                <a:lnTo>
                  <a:pt x="112902" y="2159"/>
                </a:lnTo>
                <a:lnTo>
                  <a:pt x="115696" y="1270"/>
                </a:lnTo>
                <a:lnTo>
                  <a:pt x="119761" y="635"/>
                </a:lnTo>
                <a:lnTo>
                  <a:pt x="124840" y="381"/>
                </a:lnTo>
                <a:lnTo>
                  <a:pt x="130048" y="126"/>
                </a:lnTo>
                <a:lnTo>
                  <a:pt x="136779" y="0"/>
                </a:lnTo>
                <a:lnTo>
                  <a:pt x="145161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566291" y="199009"/>
            <a:ext cx="262255" cy="328295"/>
          </a:xfrm>
          <a:custGeom>
            <a:avLst/>
            <a:gdLst/>
            <a:ahLst/>
            <a:cxnLst/>
            <a:rect l="l" t="t" r="r" b="b"/>
            <a:pathLst>
              <a:path w="262255" h="328295">
                <a:moveTo>
                  <a:pt x="32765" y="0"/>
                </a:moveTo>
                <a:lnTo>
                  <a:pt x="38989" y="0"/>
                </a:lnTo>
                <a:lnTo>
                  <a:pt x="44196" y="254"/>
                </a:lnTo>
                <a:lnTo>
                  <a:pt x="48387" y="762"/>
                </a:lnTo>
                <a:lnTo>
                  <a:pt x="52450" y="1270"/>
                </a:lnTo>
                <a:lnTo>
                  <a:pt x="55753" y="1905"/>
                </a:lnTo>
                <a:lnTo>
                  <a:pt x="58293" y="2794"/>
                </a:lnTo>
                <a:lnTo>
                  <a:pt x="60706" y="3556"/>
                </a:lnTo>
                <a:lnTo>
                  <a:pt x="62484" y="4699"/>
                </a:lnTo>
                <a:lnTo>
                  <a:pt x="63627" y="5969"/>
                </a:lnTo>
                <a:lnTo>
                  <a:pt x="64642" y="7366"/>
                </a:lnTo>
                <a:lnTo>
                  <a:pt x="65151" y="8763"/>
                </a:lnTo>
                <a:lnTo>
                  <a:pt x="65151" y="10414"/>
                </a:lnTo>
                <a:lnTo>
                  <a:pt x="65151" y="199771"/>
                </a:lnTo>
                <a:lnTo>
                  <a:pt x="72491" y="239583"/>
                </a:lnTo>
                <a:lnTo>
                  <a:pt x="104521" y="269748"/>
                </a:lnTo>
                <a:lnTo>
                  <a:pt x="131826" y="274320"/>
                </a:lnTo>
                <a:lnTo>
                  <a:pt x="139328" y="274032"/>
                </a:lnTo>
                <a:lnTo>
                  <a:pt x="179959" y="255905"/>
                </a:lnTo>
                <a:lnTo>
                  <a:pt x="196341" y="219456"/>
                </a:lnTo>
                <a:lnTo>
                  <a:pt x="197484" y="203454"/>
                </a:lnTo>
                <a:lnTo>
                  <a:pt x="197484" y="10414"/>
                </a:lnTo>
                <a:lnTo>
                  <a:pt x="197484" y="8763"/>
                </a:lnTo>
                <a:lnTo>
                  <a:pt x="204215" y="2794"/>
                </a:lnTo>
                <a:lnTo>
                  <a:pt x="206628" y="1905"/>
                </a:lnTo>
                <a:lnTo>
                  <a:pt x="210058" y="1270"/>
                </a:lnTo>
                <a:lnTo>
                  <a:pt x="214248" y="762"/>
                </a:lnTo>
                <a:lnTo>
                  <a:pt x="218440" y="254"/>
                </a:lnTo>
                <a:lnTo>
                  <a:pt x="223647" y="0"/>
                </a:lnTo>
                <a:lnTo>
                  <a:pt x="229997" y="0"/>
                </a:lnTo>
                <a:lnTo>
                  <a:pt x="236220" y="0"/>
                </a:lnTo>
                <a:lnTo>
                  <a:pt x="241427" y="254"/>
                </a:lnTo>
                <a:lnTo>
                  <a:pt x="245490" y="762"/>
                </a:lnTo>
                <a:lnTo>
                  <a:pt x="249554" y="1270"/>
                </a:lnTo>
                <a:lnTo>
                  <a:pt x="252729" y="1905"/>
                </a:lnTo>
                <a:lnTo>
                  <a:pt x="255270" y="2794"/>
                </a:lnTo>
                <a:lnTo>
                  <a:pt x="257683" y="3556"/>
                </a:lnTo>
                <a:lnTo>
                  <a:pt x="259460" y="4699"/>
                </a:lnTo>
                <a:lnTo>
                  <a:pt x="260477" y="5969"/>
                </a:lnTo>
                <a:lnTo>
                  <a:pt x="261492" y="7366"/>
                </a:lnTo>
                <a:lnTo>
                  <a:pt x="262001" y="8763"/>
                </a:lnTo>
                <a:lnTo>
                  <a:pt x="262001" y="10414"/>
                </a:lnTo>
                <a:lnTo>
                  <a:pt x="262001" y="202819"/>
                </a:lnTo>
                <a:lnTo>
                  <a:pt x="257071" y="243502"/>
                </a:lnTo>
                <a:lnTo>
                  <a:pt x="235664" y="286420"/>
                </a:lnTo>
                <a:lnTo>
                  <a:pt x="198010" y="314789"/>
                </a:lnTo>
                <a:lnTo>
                  <a:pt x="159464" y="325818"/>
                </a:lnTo>
                <a:lnTo>
                  <a:pt x="129159" y="327914"/>
                </a:lnTo>
                <a:lnTo>
                  <a:pt x="114415" y="327437"/>
                </a:lnTo>
                <a:lnTo>
                  <a:pt x="74803" y="320294"/>
                </a:lnTo>
                <a:lnTo>
                  <a:pt x="34162" y="297434"/>
                </a:lnTo>
                <a:lnTo>
                  <a:pt x="8762" y="259080"/>
                </a:lnTo>
                <a:lnTo>
                  <a:pt x="547" y="220343"/>
                </a:lnTo>
                <a:lnTo>
                  <a:pt x="0" y="205486"/>
                </a:lnTo>
                <a:lnTo>
                  <a:pt x="0" y="10414"/>
                </a:lnTo>
                <a:lnTo>
                  <a:pt x="0" y="8763"/>
                </a:lnTo>
                <a:lnTo>
                  <a:pt x="6858" y="2794"/>
                </a:lnTo>
                <a:lnTo>
                  <a:pt x="9397" y="1905"/>
                </a:lnTo>
                <a:lnTo>
                  <a:pt x="12700" y="1270"/>
                </a:lnTo>
                <a:lnTo>
                  <a:pt x="16890" y="762"/>
                </a:lnTo>
                <a:lnTo>
                  <a:pt x="20955" y="254"/>
                </a:lnTo>
                <a:lnTo>
                  <a:pt x="26289" y="0"/>
                </a:lnTo>
                <a:lnTo>
                  <a:pt x="32765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18985" y="199009"/>
            <a:ext cx="176530" cy="322580"/>
          </a:xfrm>
          <a:custGeom>
            <a:avLst/>
            <a:gdLst/>
            <a:ahLst/>
            <a:cxnLst/>
            <a:rect l="l" t="t" r="r" b="b"/>
            <a:pathLst>
              <a:path w="176529" h="322580">
                <a:moveTo>
                  <a:pt x="32715" y="0"/>
                </a:moveTo>
                <a:lnTo>
                  <a:pt x="39154" y="0"/>
                </a:lnTo>
                <a:lnTo>
                  <a:pt x="44437" y="254"/>
                </a:lnTo>
                <a:lnTo>
                  <a:pt x="48564" y="762"/>
                </a:lnTo>
                <a:lnTo>
                  <a:pt x="52704" y="1270"/>
                </a:lnTo>
                <a:lnTo>
                  <a:pt x="56007" y="1905"/>
                </a:lnTo>
                <a:lnTo>
                  <a:pt x="58483" y="2794"/>
                </a:lnTo>
                <a:lnTo>
                  <a:pt x="60959" y="3556"/>
                </a:lnTo>
                <a:lnTo>
                  <a:pt x="62737" y="4699"/>
                </a:lnTo>
                <a:lnTo>
                  <a:pt x="63804" y="5969"/>
                </a:lnTo>
                <a:lnTo>
                  <a:pt x="64884" y="7366"/>
                </a:lnTo>
                <a:lnTo>
                  <a:pt x="65417" y="8763"/>
                </a:lnTo>
                <a:lnTo>
                  <a:pt x="65417" y="10414"/>
                </a:lnTo>
                <a:lnTo>
                  <a:pt x="65417" y="268478"/>
                </a:lnTo>
                <a:lnTo>
                  <a:pt x="166281" y="268478"/>
                </a:lnTo>
                <a:lnTo>
                  <a:pt x="167932" y="268478"/>
                </a:lnTo>
                <a:lnTo>
                  <a:pt x="169367" y="268859"/>
                </a:lnTo>
                <a:lnTo>
                  <a:pt x="170611" y="269748"/>
                </a:lnTo>
                <a:lnTo>
                  <a:pt x="171856" y="270637"/>
                </a:lnTo>
                <a:lnTo>
                  <a:pt x="172885" y="272161"/>
                </a:lnTo>
                <a:lnTo>
                  <a:pt x="173710" y="274193"/>
                </a:lnTo>
                <a:lnTo>
                  <a:pt x="174536" y="276352"/>
                </a:lnTo>
                <a:lnTo>
                  <a:pt x="175158" y="279019"/>
                </a:lnTo>
                <a:lnTo>
                  <a:pt x="175564" y="282448"/>
                </a:lnTo>
                <a:lnTo>
                  <a:pt x="175983" y="285877"/>
                </a:lnTo>
                <a:lnTo>
                  <a:pt x="176187" y="289941"/>
                </a:lnTo>
                <a:lnTo>
                  <a:pt x="176187" y="294894"/>
                </a:lnTo>
                <a:lnTo>
                  <a:pt x="176187" y="299847"/>
                </a:lnTo>
                <a:lnTo>
                  <a:pt x="175983" y="304038"/>
                </a:lnTo>
                <a:lnTo>
                  <a:pt x="175564" y="307467"/>
                </a:lnTo>
                <a:lnTo>
                  <a:pt x="175158" y="310896"/>
                </a:lnTo>
                <a:lnTo>
                  <a:pt x="174536" y="313690"/>
                </a:lnTo>
                <a:lnTo>
                  <a:pt x="173710" y="315849"/>
                </a:lnTo>
                <a:lnTo>
                  <a:pt x="172885" y="318135"/>
                </a:lnTo>
                <a:lnTo>
                  <a:pt x="171856" y="319659"/>
                </a:lnTo>
                <a:lnTo>
                  <a:pt x="170611" y="320675"/>
                </a:lnTo>
                <a:lnTo>
                  <a:pt x="169367" y="321691"/>
                </a:lnTo>
                <a:lnTo>
                  <a:pt x="167932" y="322199"/>
                </a:lnTo>
                <a:lnTo>
                  <a:pt x="166281" y="322199"/>
                </a:lnTo>
                <a:lnTo>
                  <a:pt x="19329" y="322199"/>
                </a:lnTo>
                <a:lnTo>
                  <a:pt x="13881" y="322199"/>
                </a:lnTo>
                <a:lnTo>
                  <a:pt x="9296" y="320548"/>
                </a:lnTo>
                <a:lnTo>
                  <a:pt x="5575" y="317373"/>
                </a:lnTo>
                <a:lnTo>
                  <a:pt x="1854" y="314198"/>
                </a:lnTo>
                <a:lnTo>
                  <a:pt x="0" y="308864"/>
                </a:lnTo>
                <a:lnTo>
                  <a:pt x="0" y="301625"/>
                </a:lnTo>
                <a:lnTo>
                  <a:pt x="0" y="10414"/>
                </a:lnTo>
                <a:lnTo>
                  <a:pt x="0" y="8763"/>
                </a:lnTo>
                <a:lnTo>
                  <a:pt x="533" y="7366"/>
                </a:lnTo>
                <a:lnTo>
                  <a:pt x="1612" y="5969"/>
                </a:lnTo>
                <a:lnTo>
                  <a:pt x="2692" y="4699"/>
                </a:lnTo>
                <a:lnTo>
                  <a:pt x="4457" y="3556"/>
                </a:lnTo>
                <a:lnTo>
                  <a:pt x="6934" y="2794"/>
                </a:lnTo>
                <a:lnTo>
                  <a:pt x="9423" y="1905"/>
                </a:lnTo>
                <a:lnTo>
                  <a:pt x="12763" y="1270"/>
                </a:lnTo>
                <a:lnTo>
                  <a:pt x="16979" y="762"/>
                </a:lnTo>
                <a:lnTo>
                  <a:pt x="21183" y="254"/>
                </a:lnTo>
                <a:lnTo>
                  <a:pt x="26428" y="0"/>
                </a:lnTo>
                <a:lnTo>
                  <a:pt x="32715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948296" y="194818"/>
            <a:ext cx="209550" cy="332105"/>
          </a:xfrm>
          <a:custGeom>
            <a:avLst/>
            <a:gdLst/>
            <a:ahLst/>
            <a:cxnLst/>
            <a:rect l="l" t="t" r="r" b="b"/>
            <a:pathLst>
              <a:path w="209550" h="332105">
                <a:moveTo>
                  <a:pt x="113004" y="0"/>
                </a:moveTo>
                <a:lnTo>
                  <a:pt x="120599" y="0"/>
                </a:lnTo>
                <a:lnTo>
                  <a:pt x="128193" y="634"/>
                </a:lnTo>
                <a:lnTo>
                  <a:pt x="169583" y="10667"/>
                </a:lnTo>
                <a:lnTo>
                  <a:pt x="174701" y="13207"/>
                </a:lnTo>
                <a:lnTo>
                  <a:pt x="179819" y="15621"/>
                </a:lnTo>
                <a:lnTo>
                  <a:pt x="188201" y="23622"/>
                </a:lnTo>
                <a:lnTo>
                  <a:pt x="188785" y="24764"/>
                </a:lnTo>
                <a:lnTo>
                  <a:pt x="189280" y="26288"/>
                </a:lnTo>
                <a:lnTo>
                  <a:pt x="189687" y="28193"/>
                </a:lnTo>
                <a:lnTo>
                  <a:pt x="190106" y="30099"/>
                </a:lnTo>
                <a:lnTo>
                  <a:pt x="190398" y="32511"/>
                </a:lnTo>
                <a:lnTo>
                  <a:pt x="190563" y="35305"/>
                </a:lnTo>
                <a:lnTo>
                  <a:pt x="190728" y="38226"/>
                </a:lnTo>
                <a:lnTo>
                  <a:pt x="190804" y="41782"/>
                </a:lnTo>
                <a:lnTo>
                  <a:pt x="190804" y="46100"/>
                </a:lnTo>
                <a:lnTo>
                  <a:pt x="190804" y="50926"/>
                </a:lnTo>
                <a:lnTo>
                  <a:pt x="189191" y="66421"/>
                </a:lnTo>
                <a:lnTo>
                  <a:pt x="188620" y="68579"/>
                </a:lnTo>
                <a:lnTo>
                  <a:pt x="187794" y="70103"/>
                </a:lnTo>
                <a:lnTo>
                  <a:pt x="186715" y="71120"/>
                </a:lnTo>
                <a:lnTo>
                  <a:pt x="185648" y="72135"/>
                </a:lnTo>
                <a:lnTo>
                  <a:pt x="184200" y="72643"/>
                </a:lnTo>
                <a:lnTo>
                  <a:pt x="182384" y="72643"/>
                </a:lnTo>
                <a:lnTo>
                  <a:pt x="180568" y="72643"/>
                </a:lnTo>
                <a:lnTo>
                  <a:pt x="177673" y="71500"/>
                </a:lnTo>
                <a:lnTo>
                  <a:pt x="173710" y="69214"/>
                </a:lnTo>
                <a:lnTo>
                  <a:pt x="169748" y="66801"/>
                </a:lnTo>
                <a:lnTo>
                  <a:pt x="164871" y="64388"/>
                </a:lnTo>
                <a:lnTo>
                  <a:pt x="159092" y="61595"/>
                </a:lnTo>
                <a:lnTo>
                  <a:pt x="153301" y="58927"/>
                </a:lnTo>
                <a:lnTo>
                  <a:pt x="146621" y="56387"/>
                </a:lnTo>
                <a:lnTo>
                  <a:pt x="139014" y="54228"/>
                </a:lnTo>
                <a:lnTo>
                  <a:pt x="131419" y="51942"/>
                </a:lnTo>
                <a:lnTo>
                  <a:pt x="123075" y="50800"/>
                </a:lnTo>
                <a:lnTo>
                  <a:pt x="113995" y="50800"/>
                </a:lnTo>
                <a:lnTo>
                  <a:pt x="106883" y="50800"/>
                </a:lnTo>
                <a:lnTo>
                  <a:pt x="100685" y="51688"/>
                </a:lnTo>
                <a:lnTo>
                  <a:pt x="95402" y="53466"/>
                </a:lnTo>
                <a:lnTo>
                  <a:pt x="90119" y="55117"/>
                </a:lnTo>
                <a:lnTo>
                  <a:pt x="74218" y="71627"/>
                </a:lnTo>
                <a:lnTo>
                  <a:pt x="72478" y="75946"/>
                </a:lnTo>
                <a:lnTo>
                  <a:pt x="71615" y="80517"/>
                </a:lnTo>
                <a:lnTo>
                  <a:pt x="71615" y="85343"/>
                </a:lnTo>
                <a:lnTo>
                  <a:pt x="71615" y="92328"/>
                </a:lnTo>
                <a:lnTo>
                  <a:pt x="73558" y="98551"/>
                </a:lnTo>
                <a:lnTo>
                  <a:pt x="77444" y="103758"/>
                </a:lnTo>
                <a:lnTo>
                  <a:pt x="81318" y="108965"/>
                </a:lnTo>
                <a:lnTo>
                  <a:pt x="115227" y="129031"/>
                </a:lnTo>
                <a:lnTo>
                  <a:pt x="121456" y="131726"/>
                </a:lnTo>
                <a:lnTo>
                  <a:pt x="159556" y="150104"/>
                </a:lnTo>
                <a:lnTo>
                  <a:pt x="192430" y="177381"/>
                </a:lnTo>
                <a:lnTo>
                  <a:pt x="209025" y="220868"/>
                </a:lnTo>
                <a:lnTo>
                  <a:pt x="209397" y="230250"/>
                </a:lnTo>
                <a:lnTo>
                  <a:pt x="208807" y="242516"/>
                </a:lnTo>
                <a:lnTo>
                  <a:pt x="194849" y="283716"/>
                </a:lnTo>
                <a:lnTo>
                  <a:pt x="166056" y="312429"/>
                </a:lnTo>
                <a:lnTo>
                  <a:pt x="125823" y="328461"/>
                </a:lnTo>
                <a:lnTo>
                  <a:pt x="90703" y="332104"/>
                </a:lnTo>
                <a:lnTo>
                  <a:pt x="82545" y="331936"/>
                </a:lnTo>
                <a:lnTo>
                  <a:pt x="40354" y="324667"/>
                </a:lnTo>
                <a:lnTo>
                  <a:pt x="16484" y="314705"/>
                </a:lnTo>
                <a:lnTo>
                  <a:pt x="11607" y="311911"/>
                </a:lnTo>
                <a:lnTo>
                  <a:pt x="8102" y="309498"/>
                </a:lnTo>
                <a:lnTo>
                  <a:pt x="5956" y="307339"/>
                </a:lnTo>
                <a:lnTo>
                  <a:pt x="3797" y="305180"/>
                </a:lnTo>
                <a:lnTo>
                  <a:pt x="2273" y="302005"/>
                </a:lnTo>
                <a:lnTo>
                  <a:pt x="1371" y="298068"/>
                </a:lnTo>
                <a:lnTo>
                  <a:pt x="457" y="294004"/>
                </a:lnTo>
                <a:lnTo>
                  <a:pt x="0" y="288162"/>
                </a:lnTo>
                <a:lnTo>
                  <a:pt x="0" y="280542"/>
                </a:lnTo>
                <a:lnTo>
                  <a:pt x="0" y="275462"/>
                </a:lnTo>
                <a:lnTo>
                  <a:pt x="165" y="271144"/>
                </a:lnTo>
                <a:lnTo>
                  <a:pt x="495" y="267715"/>
                </a:lnTo>
                <a:lnTo>
                  <a:pt x="825" y="264159"/>
                </a:lnTo>
                <a:lnTo>
                  <a:pt x="7772" y="253237"/>
                </a:lnTo>
                <a:lnTo>
                  <a:pt x="9423" y="253237"/>
                </a:lnTo>
                <a:lnTo>
                  <a:pt x="11734" y="253237"/>
                </a:lnTo>
                <a:lnTo>
                  <a:pt x="14998" y="254634"/>
                </a:lnTo>
                <a:lnTo>
                  <a:pt x="19202" y="257428"/>
                </a:lnTo>
                <a:lnTo>
                  <a:pt x="23418" y="260095"/>
                </a:lnTo>
                <a:lnTo>
                  <a:pt x="59105" y="275462"/>
                </a:lnTo>
                <a:lnTo>
                  <a:pt x="90944" y="279526"/>
                </a:lnTo>
                <a:lnTo>
                  <a:pt x="98869" y="279526"/>
                </a:lnTo>
                <a:lnTo>
                  <a:pt x="105981" y="278637"/>
                </a:lnTo>
                <a:lnTo>
                  <a:pt x="112255" y="276732"/>
                </a:lnTo>
                <a:lnTo>
                  <a:pt x="118529" y="274827"/>
                </a:lnTo>
                <a:lnTo>
                  <a:pt x="123863" y="272160"/>
                </a:lnTo>
                <a:lnTo>
                  <a:pt x="128244" y="268604"/>
                </a:lnTo>
                <a:lnTo>
                  <a:pt x="132613" y="265175"/>
                </a:lnTo>
                <a:lnTo>
                  <a:pt x="135966" y="260857"/>
                </a:lnTo>
                <a:lnTo>
                  <a:pt x="138277" y="255777"/>
                </a:lnTo>
                <a:lnTo>
                  <a:pt x="140589" y="250697"/>
                </a:lnTo>
                <a:lnTo>
                  <a:pt x="141744" y="244982"/>
                </a:lnTo>
                <a:lnTo>
                  <a:pt x="141744" y="238632"/>
                </a:lnTo>
                <a:lnTo>
                  <a:pt x="141744" y="231393"/>
                </a:lnTo>
                <a:lnTo>
                  <a:pt x="120307" y="206120"/>
                </a:lnTo>
                <a:lnTo>
                  <a:pt x="113944" y="202056"/>
                </a:lnTo>
                <a:lnTo>
                  <a:pt x="106718" y="198246"/>
                </a:lnTo>
                <a:lnTo>
                  <a:pt x="98628" y="194690"/>
                </a:lnTo>
                <a:lnTo>
                  <a:pt x="92513" y="191978"/>
                </a:lnTo>
                <a:lnTo>
                  <a:pt x="54692" y="173618"/>
                </a:lnTo>
                <a:lnTo>
                  <a:pt x="22339" y="146286"/>
                </a:lnTo>
                <a:lnTo>
                  <a:pt x="6940" y="111093"/>
                </a:lnTo>
                <a:lnTo>
                  <a:pt x="5448" y="92455"/>
                </a:lnTo>
                <a:lnTo>
                  <a:pt x="5983" y="81285"/>
                </a:lnTo>
                <a:lnTo>
                  <a:pt x="18648" y="43560"/>
                </a:lnTo>
                <a:lnTo>
                  <a:pt x="52846" y="12874"/>
                </a:lnTo>
                <a:lnTo>
                  <a:pt x="91535" y="1428"/>
                </a:lnTo>
                <a:lnTo>
                  <a:pt x="102122" y="357"/>
                </a:lnTo>
                <a:lnTo>
                  <a:pt x="113004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09612" y="194818"/>
            <a:ext cx="304165" cy="332105"/>
          </a:xfrm>
          <a:custGeom>
            <a:avLst/>
            <a:gdLst/>
            <a:ahLst/>
            <a:cxnLst/>
            <a:rect l="l" t="t" r="r" b="b"/>
            <a:pathLst>
              <a:path w="304165" h="332105">
                <a:moveTo>
                  <a:pt x="154876" y="0"/>
                </a:moveTo>
                <a:lnTo>
                  <a:pt x="204705" y="5464"/>
                </a:lnTo>
                <a:lnTo>
                  <a:pt x="244759" y="21955"/>
                </a:lnTo>
                <a:lnTo>
                  <a:pt x="274542" y="50165"/>
                </a:lnTo>
                <a:lnTo>
                  <a:pt x="294017" y="90170"/>
                </a:lnTo>
                <a:lnTo>
                  <a:pt x="302958" y="142212"/>
                </a:lnTo>
                <a:lnTo>
                  <a:pt x="303555" y="162305"/>
                </a:lnTo>
                <a:lnTo>
                  <a:pt x="302936" y="181762"/>
                </a:lnTo>
                <a:lnTo>
                  <a:pt x="293636" y="233679"/>
                </a:lnTo>
                <a:lnTo>
                  <a:pt x="273334" y="275578"/>
                </a:lnTo>
                <a:lnTo>
                  <a:pt x="242252" y="306466"/>
                </a:lnTo>
                <a:lnTo>
                  <a:pt x="200707" y="325622"/>
                </a:lnTo>
                <a:lnTo>
                  <a:pt x="148920" y="332104"/>
                </a:lnTo>
                <a:lnTo>
                  <a:pt x="130810" y="331487"/>
                </a:lnTo>
                <a:lnTo>
                  <a:pt x="83629" y="322325"/>
                </a:lnTo>
                <a:lnTo>
                  <a:pt x="47042" y="301841"/>
                </a:lnTo>
                <a:lnTo>
                  <a:pt x="20905" y="269620"/>
                </a:lnTo>
                <a:lnTo>
                  <a:pt x="5229" y="225206"/>
                </a:lnTo>
                <a:lnTo>
                  <a:pt x="0" y="168020"/>
                </a:lnTo>
                <a:lnTo>
                  <a:pt x="619" y="149068"/>
                </a:lnTo>
                <a:lnTo>
                  <a:pt x="9906" y="98043"/>
                </a:lnTo>
                <a:lnTo>
                  <a:pt x="30215" y="56610"/>
                </a:lnTo>
                <a:lnTo>
                  <a:pt x="61296" y="25860"/>
                </a:lnTo>
                <a:lnTo>
                  <a:pt x="102859" y="6590"/>
                </a:lnTo>
                <a:lnTo>
                  <a:pt x="154876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0" y="2286000"/>
            <a:ext cx="9144000" cy="44196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>
            <a:spLocks noGrp="1"/>
          </p:cNvSpPr>
          <p:nvPr>
            <p:ph type="title"/>
          </p:nvPr>
        </p:nvSpPr>
        <p:spPr>
          <a:xfrm>
            <a:off x="917244" y="699262"/>
            <a:ext cx="4856480" cy="1489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tabLst>
                <a:tab pos="1761489" algn="l"/>
              </a:tabLst>
            </a:pPr>
            <a:r>
              <a:rPr sz="2400" spc="-5" dirty="0">
                <a:solidFill>
                  <a:srgbClr val="000000"/>
                </a:solidFill>
              </a:rPr>
              <a:t>This</a:t>
            </a:r>
            <a:r>
              <a:rPr sz="2400" dirty="0">
                <a:solidFill>
                  <a:srgbClr val="000000"/>
                </a:solidFill>
              </a:rPr>
              <a:t> </a:t>
            </a:r>
            <a:r>
              <a:rPr sz="2400" spc="-10" dirty="0">
                <a:solidFill>
                  <a:srgbClr val="000000"/>
                </a:solidFill>
              </a:rPr>
              <a:t>problem	occurred because two  </a:t>
            </a:r>
            <a:r>
              <a:rPr sz="2400" spc="-5" dirty="0">
                <a:solidFill>
                  <a:srgbClr val="000000"/>
                </a:solidFill>
              </a:rPr>
              <a:t>transactions </a:t>
            </a:r>
            <a:r>
              <a:rPr sz="2400" spc="-15" dirty="0">
                <a:solidFill>
                  <a:srgbClr val="000000"/>
                </a:solidFill>
              </a:rPr>
              <a:t>are </a:t>
            </a:r>
            <a:r>
              <a:rPr sz="2400" spc="-10" dirty="0">
                <a:solidFill>
                  <a:srgbClr val="000000"/>
                </a:solidFill>
              </a:rPr>
              <a:t>working </a:t>
            </a:r>
            <a:r>
              <a:rPr sz="2400" spc="-5" dirty="0">
                <a:solidFill>
                  <a:srgbClr val="000000"/>
                </a:solidFill>
              </a:rPr>
              <a:t>on </a:t>
            </a:r>
            <a:r>
              <a:rPr sz="2400" dirty="0">
                <a:solidFill>
                  <a:srgbClr val="000000"/>
                </a:solidFill>
              </a:rPr>
              <a:t>the </a:t>
            </a:r>
            <a:r>
              <a:rPr sz="2400" spc="-5" dirty="0">
                <a:solidFill>
                  <a:srgbClr val="000000"/>
                </a:solidFill>
              </a:rPr>
              <a:t>same  </a:t>
            </a:r>
            <a:r>
              <a:rPr sz="2400" spc="-10" dirty="0">
                <a:solidFill>
                  <a:srgbClr val="000000"/>
                </a:solidFill>
              </a:rPr>
              <a:t>resource </a:t>
            </a:r>
            <a:r>
              <a:rPr sz="2400" spc="-5" dirty="0">
                <a:solidFill>
                  <a:srgbClr val="000000"/>
                </a:solidFill>
              </a:rPr>
              <a:t>without knowing </a:t>
            </a:r>
            <a:r>
              <a:rPr sz="2400" dirty="0">
                <a:solidFill>
                  <a:srgbClr val="000000"/>
                </a:solidFill>
              </a:rPr>
              <a:t>each </a:t>
            </a:r>
            <a:r>
              <a:rPr sz="2400" spc="-10" dirty="0">
                <a:solidFill>
                  <a:srgbClr val="000000"/>
                </a:solidFill>
              </a:rPr>
              <a:t>other’s  </a:t>
            </a:r>
            <a:r>
              <a:rPr sz="2400" dirty="0">
                <a:solidFill>
                  <a:srgbClr val="000000"/>
                </a:solidFill>
              </a:rPr>
              <a:t>activity</a:t>
            </a:r>
            <a:endParaRPr sz="2400"/>
          </a:p>
        </p:txBody>
      </p:sp>
      <p:sp>
        <p:nvSpPr>
          <p:cNvPr id="23" name="object 23"/>
          <p:cNvSpPr/>
          <p:nvPr/>
        </p:nvSpPr>
        <p:spPr>
          <a:xfrm>
            <a:off x="6818376" y="0"/>
            <a:ext cx="2135124" cy="220980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5155" y="624840"/>
            <a:ext cx="152400" cy="1539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18450" y="280543"/>
            <a:ext cx="125630" cy="12572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13878" y="275970"/>
            <a:ext cx="134774" cy="13487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91084" y="513587"/>
            <a:ext cx="2493264" cy="34594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04685" y="199009"/>
            <a:ext cx="2465565" cy="32372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265807" y="261747"/>
            <a:ext cx="91440" cy="136525"/>
          </a:xfrm>
          <a:custGeom>
            <a:avLst/>
            <a:gdLst/>
            <a:ahLst/>
            <a:cxnLst/>
            <a:rect l="l" t="t" r="r" b="b"/>
            <a:pathLst>
              <a:path w="91439" h="136525">
                <a:moveTo>
                  <a:pt x="45338" y="0"/>
                </a:moveTo>
                <a:lnTo>
                  <a:pt x="0" y="136270"/>
                </a:lnTo>
                <a:lnTo>
                  <a:pt x="90931" y="136270"/>
                </a:lnTo>
                <a:lnTo>
                  <a:pt x="45593" y="0"/>
                </a:lnTo>
                <a:lnTo>
                  <a:pt x="45338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564129" y="247015"/>
            <a:ext cx="143256" cy="22720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65036" y="247015"/>
            <a:ext cx="143205" cy="22720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730755" y="245745"/>
            <a:ext cx="97917" cy="10007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20966" y="245745"/>
            <a:ext cx="97853" cy="10007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503804" y="200532"/>
            <a:ext cx="266700" cy="320675"/>
          </a:xfrm>
          <a:custGeom>
            <a:avLst/>
            <a:gdLst/>
            <a:ahLst/>
            <a:cxnLst/>
            <a:rect l="l" t="t" r="r" b="b"/>
            <a:pathLst>
              <a:path w="266700" h="320675">
                <a:moveTo>
                  <a:pt x="19303" y="0"/>
                </a:moveTo>
                <a:lnTo>
                  <a:pt x="101600" y="0"/>
                </a:lnTo>
                <a:lnTo>
                  <a:pt x="122221" y="638"/>
                </a:lnTo>
                <a:lnTo>
                  <a:pt x="174370" y="10033"/>
                </a:lnTo>
                <a:lnTo>
                  <a:pt x="213875" y="30535"/>
                </a:lnTo>
                <a:lnTo>
                  <a:pt x="242649" y="61849"/>
                </a:lnTo>
                <a:lnTo>
                  <a:pt x="260445" y="103570"/>
                </a:lnTo>
                <a:lnTo>
                  <a:pt x="266445" y="155702"/>
                </a:lnTo>
                <a:lnTo>
                  <a:pt x="265711" y="176918"/>
                </a:lnTo>
                <a:lnTo>
                  <a:pt x="259909" y="214637"/>
                </a:lnTo>
                <a:lnTo>
                  <a:pt x="240839" y="259588"/>
                </a:lnTo>
                <a:lnTo>
                  <a:pt x="210405" y="291562"/>
                </a:lnTo>
                <a:lnTo>
                  <a:pt x="169418" y="311404"/>
                </a:lnTo>
                <a:lnTo>
                  <a:pt x="116482" y="320101"/>
                </a:lnTo>
                <a:lnTo>
                  <a:pt x="95884" y="320675"/>
                </a:lnTo>
                <a:lnTo>
                  <a:pt x="19303" y="320675"/>
                </a:lnTo>
                <a:lnTo>
                  <a:pt x="13843" y="320675"/>
                </a:lnTo>
                <a:lnTo>
                  <a:pt x="9270" y="319024"/>
                </a:lnTo>
                <a:lnTo>
                  <a:pt x="5587" y="315849"/>
                </a:lnTo>
                <a:lnTo>
                  <a:pt x="1905" y="312674"/>
                </a:lnTo>
                <a:lnTo>
                  <a:pt x="0" y="307340"/>
                </a:lnTo>
                <a:lnTo>
                  <a:pt x="0" y="300101"/>
                </a:lnTo>
                <a:lnTo>
                  <a:pt x="0" y="20574"/>
                </a:lnTo>
                <a:lnTo>
                  <a:pt x="0" y="13335"/>
                </a:lnTo>
                <a:lnTo>
                  <a:pt x="1905" y="8127"/>
                </a:lnTo>
                <a:lnTo>
                  <a:pt x="5587" y="4825"/>
                </a:lnTo>
                <a:lnTo>
                  <a:pt x="9270" y="1650"/>
                </a:lnTo>
                <a:lnTo>
                  <a:pt x="13843" y="0"/>
                </a:lnTo>
                <a:lnTo>
                  <a:pt x="19303" y="0"/>
                </a:lnTo>
                <a:close/>
              </a:path>
            </a:pathLst>
          </a:custGeom>
          <a:ln w="9143">
            <a:solidFill>
              <a:srgbClr val="5C43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955164" y="200532"/>
            <a:ext cx="190500" cy="320675"/>
          </a:xfrm>
          <a:custGeom>
            <a:avLst/>
            <a:gdLst/>
            <a:ahLst/>
            <a:cxnLst/>
            <a:rect l="l" t="t" r="r" b="b"/>
            <a:pathLst>
              <a:path w="190500" h="320675">
                <a:moveTo>
                  <a:pt x="19304" y="0"/>
                </a:moveTo>
                <a:lnTo>
                  <a:pt x="179451" y="0"/>
                </a:lnTo>
                <a:lnTo>
                  <a:pt x="180848" y="0"/>
                </a:lnTo>
                <a:lnTo>
                  <a:pt x="182245" y="381"/>
                </a:lnTo>
                <a:lnTo>
                  <a:pt x="183387" y="1270"/>
                </a:lnTo>
                <a:lnTo>
                  <a:pt x="184531" y="2032"/>
                </a:lnTo>
                <a:lnTo>
                  <a:pt x="185547" y="3556"/>
                </a:lnTo>
                <a:lnTo>
                  <a:pt x="186309" y="5588"/>
                </a:lnTo>
                <a:lnTo>
                  <a:pt x="187198" y="7620"/>
                </a:lnTo>
                <a:lnTo>
                  <a:pt x="187833" y="10287"/>
                </a:lnTo>
                <a:lnTo>
                  <a:pt x="188214" y="13589"/>
                </a:lnTo>
                <a:lnTo>
                  <a:pt x="188595" y="16764"/>
                </a:lnTo>
                <a:lnTo>
                  <a:pt x="188849" y="20827"/>
                </a:lnTo>
                <a:lnTo>
                  <a:pt x="188849" y="25781"/>
                </a:lnTo>
                <a:lnTo>
                  <a:pt x="188849" y="30480"/>
                </a:lnTo>
                <a:lnTo>
                  <a:pt x="188595" y="34290"/>
                </a:lnTo>
                <a:lnTo>
                  <a:pt x="188214" y="37592"/>
                </a:lnTo>
                <a:lnTo>
                  <a:pt x="187833" y="40767"/>
                </a:lnTo>
                <a:lnTo>
                  <a:pt x="187198" y="43434"/>
                </a:lnTo>
                <a:lnTo>
                  <a:pt x="186309" y="45339"/>
                </a:lnTo>
                <a:lnTo>
                  <a:pt x="185547" y="47371"/>
                </a:lnTo>
                <a:lnTo>
                  <a:pt x="184531" y="48768"/>
                </a:lnTo>
                <a:lnTo>
                  <a:pt x="183387" y="49657"/>
                </a:lnTo>
                <a:lnTo>
                  <a:pt x="182245" y="50673"/>
                </a:lnTo>
                <a:lnTo>
                  <a:pt x="180848" y="51053"/>
                </a:lnTo>
                <a:lnTo>
                  <a:pt x="179451" y="51053"/>
                </a:lnTo>
                <a:lnTo>
                  <a:pt x="64897" y="51053"/>
                </a:lnTo>
                <a:lnTo>
                  <a:pt x="64897" y="129413"/>
                </a:lnTo>
                <a:lnTo>
                  <a:pt x="161798" y="129413"/>
                </a:lnTo>
                <a:lnTo>
                  <a:pt x="163322" y="129413"/>
                </a:lnTo>
                <a:lnTo>
                  <a:pt x="170815" y="142621"/>
                </a:lnTo>
                <a:lnTo>
                  <a:pt x="171323" y="145796"/>
                </a:lnTo>
                <a:lnTo>
                  <a:pt x="171450" y="149733"/>
                </a:lnTo>
                <a:lnTo>
                  <a:pt x="171450" y="154432"/>
                </a:lnTo>
                <a:lnTo>
                  <a:pt x="171450" y="159131"/>
                </a:lnTo>
                <a:lnTo>
                  <a:pt x="171323" y="163195"/>
                </a:lnTo>
                <a:lnTo>
                  <a:pt x="170815" y="166243"/>
                </a:lnTo>
                <a:lnTo>
                  <a:pt x="170434" y="169418"/>
                </a:lnTo>
                <a:lnTo>
                  <a:pt x="165862" y="177927"/>
                </a:lnTo>
                <a:lnTo>
                  <a:pt x="164719" y="178816"/>
                </a:lnTo>
                <a:lnTo>
                  <a:pt x="163322" y="179197"/>
                </a:lnTo>
                <a:lnTo>
                  <a:pt x="161798" y="179197"/>
                </a:lnTo>
                <a:lnTo>
                  <a:pt x="64897" y="179197"/>
                </a:lnTo>
                <a:lnTo>
                  <a:pt x="64897" y="269621"/>
                </a:lnTo>
                <a:lnTo>
                  <a:pt x="180467" y="269621"/>
                </a:lnTo>
                <a:lnTo>
                  <a:pt x="181864" y="269621"/>
                </a:lnTo>
                <a:lnTo>
                  <a:pt x="183261" y="270129"/>
                </a:lnTo>
                <a:lnTo>
                  <a:pt x="184531" y="271018"/>
                </a:lnTo>
                <a:lnTo>
                  <a:pt x="185801" y="271907"/>
                </a:lnTo>
                <a:lnTo>
                  <a:pt x="186817" y="273304"/>
                </a:lnTo>
                <a:lnTo>
                  <a:pt x="187579" y="275336"/>
                </a:lnTo>
                <a:lnTo>
                  <a:pt x="188468" y="277368"/>
                </a:lnTo>
                <a:lnTo>
                  <a:pt x="189103" y="279908"/>
                </a:lnTo>
                <a:lnTo>
                  <a:pt x="189484" y="283083"/>
                </a:lnTo>
                <a:lnTo>
                  <a:pt x="189865" y="286385"/>
                </a:lnTo>
                <a:lnTo>
                  <a:pt x="190119" y="290322"/>
                </a:lnTo>
                <a:lnTo>
                  <a:pt x="190119" y="295148"/>
                </a:lnTo>
                <a:lnTo>
                  <a:pt x="190119" y="299974"/>
                </a:lnTo>
                <a:lnTo>
                  <a:pt x="187579" y="314960"/>
                </a:lnTo>
                <a:lnTo>
                  <a:pt x="186817" y="316992"/>
                </a:lnTo>
                <a:lnTo>
                  <a:pt x="185801" y="318389"/>
                </a:lnTo>
                <a:lnTo>
                  <a:pt x="184531" y="319278"/>
                </a:lnTo>
                <a:lnTo>
                  <a:pt x="183261" y="320167"/>
                </a:lnTo>
                <a:lnTo>
                  <a:pt x="181864" y="320675"/>
                </a:lnTo>
                <a:lnTo>
                  <a:pt x="180467" y="320675"/>
                </a:lnTo>
                <a:lnTo>
                  <a:pt x="19304" y="320675"/>
                </a:lnTo>
                <a:lnTo>
                  <a:pt x="13843" y="320675"/>
                </a:lnTo>
                <a:lnTo>
                  <a:pt x="9271" y="319024"/>
                </a:lnTo>
                <a:lnTo>
                  <a:pt x="5587" y="315849"/>
                </a:lnTo>
                <a:lnTo>
                  <a:pt x="1905" y="312674"/>
                </a:lnTo>
                <a:lnTo>
                  <a:pt x="0" y="307340"/>
                </a:lnTo>
                <a:lnTo>
                  <a:pt x="0" y="300101"/>
                </a:lnTo>
                <a:lnTo>
                  <a:pt x="0" y="20574"/>
                </a:lnTo>
                <a:lnTo>
                  <a:pt x="0" y="13335"/>
                </a:lnTo>
                <a:lnTo>
                  <a:pt x="1905" y="8127"/>
                </a:lnTo>
                <a:lnTo>
                  <a:pt x="5587" y="4825"/>
                </a:lnTo>
                <a:lnTo>
                  <a:pt x="9271" y="1650"/>
                </a:lnTo>
                <a:lnTo>
                  <a:pt x="13843" y="0"/>
                </a:lnTo>
                <a:lnTo>
                  <a:pt x="19304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670176" y="200532"/>
            <a:ext cx="238125" cy="322580"/>
          </a:xfrm>
          <a:custGeom>
            <a:avLst/>
            <a:gdLst/>
            <a:ahLst/>
            <a:cxnLst/>
            <a:rect l="l" t="t" r="r" b="b"/>
            <a:pathLst>
              <a:path w="238125" h="322580">
                <a:moveTo>
                  <a:pt x="19304" y="0"/>
                </a:moveTo>
                <a:lnTo>
                  <a:pt x="102362" y="0"/>
                </a:lnTo>
                <a:lnTo>
                  <a:pt x="110743" y="0"/>
                </a:lnTo>
                <a:lnTo>
                  <a:pt x="117729" y="126"/>
                </a:lnTo>
                <a:lnTo>
                  <a:pt x="123190" y="508"/>
                </a:lnTo>
                <a:lnTo>
                  <a:pt x="128650" y="889"/>
                </a:lnTo>
                <a:lnTo>
                  <a:pt x="133604" y="1270"/>
                </a:lnTo>
                <a:lnTo>
                  <a:pt x="172847" y="11175"/>
                </a:lnTo>
                <a:lnTo>
                  <a:pt x="204180" y="34297"/>
                </a:lnTo>
                <a:lnTo>
                  <a:pt x="219932" y="70024"/>
                </a:lnTo>
                <a:lnTo>
                  <a:pt x="221361" y="88011"/>
                </a:lnTo>
                <a:lnTo>
                  <a:pt x="221099" y="95845"/>
                </a:lnTo>
                <a:lnTo>
                  <a:pt x="208918" y="135636"/>
                </a:lnTo>
                <a:lnTo>
                  <a:pt x="179597" y="162770"/>
                </a:lnTo>
                <a:lnTo>
                  <a:pt x="159131" y="171450"/>
                </a:lnTo>
                <a:lnTo>
                  <a:pt x="163830" y="173863"/>
                </a:lnTo>
                <a:lnTo>
                  <a:pt x="191770" y="202057"/>
                </a:lnTo>
                <a:lnTo>
                  <a:pt x="204724" y="228473"/>
                </a:lnTo>
                <a:lnTo>
                  <a:pt x="231648" y="291719"/>
                </a:lnTo>
                <a:lnTo>
                  <a:pt x="234187" y="297942"/>
                </a:lnTo>
                <a:lnTo>
                  <a:pt x="235839" y="302514"/>
                </a:lnTo>
                <a:lnTo>
                  <a:pt x="236600" y="305435"/>
                </a:lnTo>
                <a:lnTo>
                  <a:pt x="237490" y="308356"/>
                </a:lnTo>
                <a:lnTo>
                  <a:pt x="237871" y="310642"/>
                </a:lnTo>
                <a:lnTo>
                  <a:pt x="237871" y="312293"/>
                </a:lnTo>
                <a:lnTo>
                  <a:pt x="237871" y="314071"/>
                </a:lnTo>
                <a:lnTo>
                  <a:pt x="237617" y="315595"/>
                </a:lnTo>
                <a:lnTo>
                  <a:pt x="236855" y="316865"/>
                </a:lnTo>
                <a:lnTo>
                  <a:pt x="236220" y="318135"/>
                </a:lnTo>
                <a:lnTo>
                  <a:pt x="234696" y="319151"/>
                </a:lnTo>
                <a:lnTo>
                  <a:pt x="232156" y="319913"/>
                </a:lnTo>
                <a:lnTo>
                  <a:pt x="229743" y="320802"/>
                </a:lnTo>
                <a:lnTo>
                  <a:pt x="226060" y="321310"/>
                </a:lnTo>
                <a:lnTo>
                  <a:pt x="221361" y="321691"/>
                </a:lnTo>
                <a:lnTo>
                  <a:pt x="216535" y="321945"/>
                </a:lnTo>
                <a:lnTo>
                  <a:pt x="209931" y="322199"/>
                </a:lnTo>
                <a:lnTo>
                  <a:pt x="201675" y="322199"/>
                </a:lnTo>
                <a:lnTo>
                  <a:pt x="194818" y="322199"/>
                </a:lnTo>
                <a:lnTo>
                  <a:pt x="175387" y="319786"/>
                </a:lnTo>
                <a:lnTo>
                  <a:pt x="172974" y="318897"/>
                </a:lnTo>
                <a:lnTo>
                  <a:pt x="171196" y="317754"/>
                </a:lnTo>
                <a:lnTo>
                  <a:pt x="170306" y="316357"/>
                </a:lnTo>
                <a:lnTo>
                  <a:pt x="169291" y="314960"/>
                </a:lnTo>
                <a:lnTo>
                  <a:pt x="168402" y="313182"/>
                </a:lnTo>
                <a:lnTo>
                  <a:pt x="167767" y="311277"/>
                </a:lnTo>
                <a:lnTo>
                  <a:pt x="139065" y="239649"/>
                </a:lnTo>
                <a:lnTo>
                  <a:pt x="117856" y="202311"/>
                </a:lnTo>
                <a:lnTo>
                  <a:pt x="113792" y="198120"/>
                </a:lnTo>
                <a:lnTo>
                  <a:pt x="109093" y="194945"/>
                </a:lnTo>
                <a:lnTo>
                  <a:pt x="103886" y="192786"/>
                </a:lnTo>
                <a:lnTo>
                  <a:pt x="98552" y="190627"/>
                </a:lnTo>
                <a:lnTo>
                  <a:pt x="92456" y="189611"/>
                </a:lnTo>
                <a:lnTo>
                  <a:pt x="85471" y="189611"/>
                </a:lnTo>
                <a:lnTo>
                  <a:pt x="65150" y="189611"/>
                </a:lnTo>
                <a:lnTo>
                  <a:pt x="65150" y="311785"/>
                </a:lnTo>
                <a:lnTo>
                  <a:pt x="65150" y="313436"/>
                </a:lnTo>
                <a:lnTo>
                  <a:pt x="64643" y="314833"/>
                </a:lnTo>
                <a:lnTo>
                  <a:pt x="63627" y="316230"/>
                </a:lnTo>
                <a:lnTo>
                  <a:pt x="62484" y="317500"/>
                </a:lnTo>
                <a:lnTo>
                  <a:pt x="60706" y="318643"/>
                </a:lnTo>
                <a:lnTo>
                  <a:pt x="58293" y="319405"/>
                </a:lnTo>
                <a:lnTo>
                  <a:pt x="55753" y="320294"/>
                </a:lnTo>
                <a:lnTo>
                  <a:pt x="52450" y="320929"/>
                </a:lnTo>
                <a:lnTo>
                  <a:pt x="48387" y="321437"/>
                </a:lnTo>
                <a:lnTo>
                  <a:pt x="44196" y="321945"/>
                </a:lnTo>
                <a:lnTo>
                  <a:pt x="38862" y="322199"/>
                </a:lnTo>
                <a:lnTo>
                  <a:pt x="32512" y="322199"/>
                </a:lnTo>
                <a:lnTo>
                  <a:pt x="26162" y="322199"/>
                </a:lnTo>
                <a:lnTo>
                  <a:pt x="6731" y="319405"/>
                </a:lnTo>
                <a:lnTo>
                  <a:pt x="4191" y="318643"/>
                </a:lnTo>
                <a:lnTo>
                  <a:pt x="2540" y="317500"/>
                </a:lnTo>
                <a:lnTo>
                  <a:pt x="1524" y="316230"/>
                </a:lnTo>
                <a:lnTo>
                  <a:pt x="508" y="314833"/>
                </a:lnTo>
                <a:lnTo>
                  <a:pt x="0" y="313436"/>
                </a:lnTo>
                <a:lnTo>
                  <a:pt x="0" y="311785"/>
                </a:lnTo>
                <a:lnTo>
                  <a:pt x="0" y="20574"/>
                </a:lnTo>
                <a:lnTo>
                  <a:pt x="0" y="13335"/>
                </a:lnTo>
                <a:lnTo>
                  <a:pt x="1905" y="8127"/>
                </a:lnTo>
                <a:lnTo>
                  <a:pt x="5587" y="4825"/>
                </a:lnTo>
                <a:lnTo>
                  <a:pt x="9271" y="1650"/>
                </a:lnTo>
                <a:lnTo>
                  <a:pt x="13843" y="0"/>
                </a:lnTo>
                <a:lnTo>
                  <a:pt x="19304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008811" y="200532"/>
            <a:ext cx="245745" cy="322580"/>
          </a:xfrm>
          <a:custGeom>
            <a:avLst/>
            <a:gdLst/>
            <a:ahLst/>
            <a:cxnLst/>
            <a:rect l="l" t="t" r="r" b="b"/>
            <a:pathLst>
              <a:path w="245744" h="322580">
                <a:moveTo>
                  <a:pt x="9664" y="0"/>
                </a:moveTo>
                <a:lnTo>
                  <a:pt x="235661" y="0"/>
                </a:lnTo>
                <a:lnTo>
                  <a:pt x="237147" y="0"/>
                </a:lnTo>
                <a:lnTo>
                  <a:pt x="238506" y="508"/>
                </a:lnTo>
                <a:lnTo>
                  <a:pt x="239750" y="1397"/>
                </a:lnTo>
                <a:lnTo>
                  <a:pt x="240982" y="2286"/>
                </a:lnTo>
                <a:lnTo>
                  <a:pt x="242023" y="3810"/>
                </a:lnTo>
                <a:lnTo>
                  <a:pt x="242849" y="5842"/>
                </a:lnTo>
                <a:lnTo>
                  <a:pt x="243674" y="7874"/>
                </a:lnTo>
                <a:lnTo>
                  <a:pt x="244284" y="10668"/>
                </a:lnTo>
                <a:lnTo>
                  <a:pt x="244703" y="14097"/>
                </a:lnTo>
                <a:lnTo>
                  <a:pt x="245109" y="17652"/>
                </a:lnTo>
                <a:lnTo>
                  <a:pt x="245325" y="21844"/>
                </a:lnTo>
                <a:lnTo>
                  <a:pt x="245325" y="26797"/>
                </a:lnTo>
                <a:lnTo>
                  <a:pt x="245325" y="31623"/>
                </a:lnTo>
                <a:lnTo>
                  <a:pt x="245109" y="35687"/>
                </a:lnTo>
                <a:lnTo>
                  <a:pt x="244703" y="38989"/>
                </a:lnTo>
                <a:lnTo>
                  <a:pt x="244284" y="42418"/>
                </a:lnTo>
                <a:lnTo>
                  <a:pt x="243674" y="45212"/>
                </a:lnTo>
                <a:lnTo>
                  <a:pt x="242849" y="47244"/>
                </a:lnTo>
                <a:lnTo>
                  <a:pt x="242023" y="49275"/>
                </a:lnTo>
                <a:lnTo>
                  <a:pt x="240982" y="50800"/>
                </a:lnTo>
                <a:lnTo>
                  <a:pt x="239750" y="51816"/>
                </a:lnTo>
                <a:lnTo>
                  <a:pt x="238506" y="52832"/>
                </a:lnTo>
                <a:lnTo>
                  <a:pt x="237147" y="53340"/>
                </a:lnTo>
                <a:lnTo>
                  <a:pt x="235661" y="53340"/>
                </a:lnTo>
                <a:lnTo>
                  <a:pt x="155371" y="53340"/>
                </a:lnTo>
                <a:lnTo>
                  <a:pt x="155371" y="311785"/>
                </a:lnTo>
                <a:lnTo>
                  <a:pt x="155371" y="313436"/>
                </a:lnTo>
                <a:lnTo>
                  <a:pt x="154838" y="314833"/>
                </a:lnTo>
                <a:lnTo>
                  <a:pt x="153758" y="316230"/>
                </a:lnTo>
                <a:lnTo>
                  <a:pt x="152692" y="317500"/>
                </a:lnTo>
                <a:lnTo>
                  <a:pt x="150914" y="318643"/>
                </a:lnTo>
                <a:lnTo>
                  <a:pt x="148437" y="319405"/>
                </a:lnTo>
                <a:lnTo>
                  <a:pt x="145961" y="320294"/>
                </a:lnTo>
                <a:lnTo>
                  <a:pt x="142608" y="320929"/>
                </a:lnTo>
                <a:lnTo>
                  <a:pt x="138391" y="321437"/>
                </a:lnTo>
                <a:lnTo>
                  <a:pt x="134188" y="321945"/>
                </a:lnTo>
                <a:lnTo>
                  <a:pt x="128943" y="322199"/>
                </a:lnTo>
                <a:lnTo>
                  <a:pt x="122656" y="322199"/>
                </a:lnTo>
                <a:lnTo>
                  <a:pt x="116382" y="322199"/>
                </a:lnTo>
                <a:lnTo>
                  <a:pt x="96888" y="319405"/>
                </a:lnTo>
                <a:lnTo>
                  <a:pt x="94411" y="318643"/>
                </a:lnTo>
                <a:lnTo>
                  <a:pt x="92633" y="317500"/>
                </a:lnTo>
                <a:lnTo>
                  <a:pt x="91567" y="316230"/>
                </a:lnTo>
                <a:lnTo>
                  <a:pt x="90487" y="314833"/>
                </a:lnTo>
                <a:lnTo>
                  <a:pt x="89954" y="313436"/>
                </a:lnTo>
                <a:lnTo>
                  <a:pt x="89954" y="311785"/>
                </a:lnTo>
                <a:lnTo>
                  <a:pt x="89954" y="53340"/>
                </a:lnTo>
                <a:lnTo>
                  <a:pt x="9664" y="53340"/>
                </a:lnTo>
                <a:lnTo>
                  <a:pt x="8013" y="53340"/>
                </a:lnTo>
                <a:lnTo>
                  <a:pt x="6603" y="52832"/>
                </a:lnTo>
                <a:lnTo>
                  <a:pt x="5448" y="51816"/>
                </a:lnTo>
                <a:lnTo>
                  <a:pt x="4292" y="50800"/>
                </a:lnTo>
                <a:lnTo>
                  <a:pt x="3302" y="49275"/>
                </a:lnTo>
                <a:lnTo>
                  <a:pt x="2476" y="47244"/>
                </a:lnTo>
                <a:lnTo>
                  <a:pt x="1650" y="45212"/>
                </a:lnTo>
                <a:lnTo>
                  <a:pt x="1028" y="42418"/>
                </a:lnTo>
                <a:lnTo>
                  <a:pt x="622" y="38989"/>
                </a:lnTo>
                <a:lnTo>
                  <a:pt x="203" y="35687"/>
                </a:lnTo>
                <a:lnTo>
                  <a:pt x="0" y="31623"/>
                </a:lnTo>
                <a:lnTo>
                  <a:pt x="0" y="26797"/>
                </a:lnTo>
                <a:lnTo>
                  <a:pt x="0" y="21844"/>
                </a:lnTo>
                <a:lnTo>
                  <a:pt x="203" y="17652"/>
                </a:lnTo>
                <a:lnTo>
                  <a:pt x="622" y="14097"/>
                </a:lnTo>
                <a:lnTo>
                  <a:pt x="1028" y="10668"/>
                </a:lnTo>
                <a:lnTo>
                  <a:pt x="1650" y="7874"/>
                </a:lnTo>
                <a:lnTo>
                  <a:pt x="2476" y="5842"/>
                </a:lnTo>
                <a:lnTo>
                  <a:pt x="3302" y="3810"/>
                </a:lnTo>
                <a:lnTo>
                  <a:pt x="4292" y="2286"/>
                </a:lnTo>
                <a:lnTo>
                  <a:pt x="5448" y="1397"/>
                </a:lnTo>
                <a:lnTo>
                  <a:pt x="6603" y="508"/>
                </a:lnTo>
                <a:lnTo>
                  <a:pt x="8013" y="0"/>
                </a:lnTo>
                <a:lnTo>
                  <a:pt x="9664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60361" y="200532"/>
            <a:ext cx="238125" cy="322580"/>
          </a:xfrm>
          <a:custGeom>
            <a:avLst/>
            <a:gdLst/>
            <a:ahLst/>
            <a:cxnLst/>
            <a:rect l="l" t="t" r="r" b="b"/>
            <a:pathLst>
              <a:path w="238125" h="322580">
                <a:moveTo>
                  <a:pt x="19329" y="0"/>
                </a:moveTo>
                <a:lnTo>
                  <a:pt x="102336" y="0"/>
                </a:lnTo>
                <a:lnTo>
                  <a:pt x="110769" y="0"/>
                </a:lnTo>
                <a:lnTo>
                  <a:pt x="117703" y="126"/>
                </a:lnTo>
                <a:lnTo>
                  <a:pt x="123151" y="508"/>
                </a:lnTo>
                <a:lnTo>
                  <a:pt x="128612" y="889"/>
                </a:lnTo>
                <a:lnTo>
                  <a:pt x="133565" y="1270"/>
                </a:lnTo>
                <a:lnTo>
                  <a:pt x="172846" y="11175"/>
                </a:lnTo>
                <a:lnTo>
                  <a:pt x="204182" y="34297"/>
                </a:lnTo>
                <a:lnTo>
                  <a:pt x="219862" y="70024"/>
                </a:lnTo>
                <a:lnTo>
                  <a:pt x="221284" y="88011"/>
                </a:lnTo>
                <a:lnTo>
                  <a:pt x="221029" y="95845"/>
                </a:lnTo>
                <a:lnTo>
                  <a:pt x="208905" y="135636"/>
                </a:lnTo>
                <a:lnTo>
                  <a:pt x="179575" y="162770"/>
                </a:lnTo>
                <a:lnTo>
                  <a:pt x="159092" y="171450"/>
                </a:lnTo>
                <a:lnTo>
                  <a:pt x="163880" y="173863"/>
                </a:lnTo>
                <a:lnTo>
                  <a:pt x="191719" y="202057"/>
                </a:lnTo>
                <a:lnTo>
                  <a:pt x="204685" y="228473"/>
                </a:lnTo>
                <a:lnTo>
                  <a:pt x="231698" y="291719"/>
                </a:lnTo>
                <a:lnTo>
                  <a:pt x="237883" y="310642"/>
                </a:lnTo>
                <a:lnTo>
                  <a:pt x="237883" y="312293"/>
                </a:lnTo>
                <a:lnTo>
                  <a:pt x="237883" y="314071"/>
                </a:lnTo>
                <a:lnTo>
                  <a:pt x="232194" y="319913"/>
                </a:lnTo>
                <a:lnTo>
                  <a:pt x="229717" y="320802"/>
                </a:lnTo>
                <a:lnTo>
                  <a:pt x="226072" y="321310"/>
                </a:lnTo>
                <a:lnTo>
                  <a:pt x="221284" y="321691"/>
                </a:lnTo>
                <a:lnTo>
                  <a:pt x="216496" y="321945"/>
                </a:lnTo>
                <a:lnTo>
                  <a:pt x="209969" y="322199"/>
                </a:lnTo>
                <a:lnTo>
                  <a:pt x="201714" y="322199"/>
                </a:lnTo>
                <a:lnTo>
                  <a:pt x="194767" y="322199"/>
                </a:lnTo>
                <a:lnTo>
                  <a:pt x="175323" y="319786"/>
                </a:lnTo>
                <a:lnTo>
                  <a:pt x="172923" y="318897"/>
                </a:lnTo>
                <a:lnTo>
                  <a:pt x="171234" y="317754"/>
                </a:lnTo>
                <a:lnTo>
                  <a:pt x="170243" y="316357"/>
                </a:lnTo>
                <a:lnTo>
                  <a:pt x="169252" y="314960"/>
                </a:lnTo>
                <a:lnTo>
                  <a:pt x="168427" y="313182"/>
                </a:lnTo>
                <a:lnTo>
                  <a:pt x="167767" y="311277"/>
                </a:lnTo>
                <a:lnTo>
                  <a:pt x="139014" y="239649"/>
                </a:lnTo>
                <a:lnTo>
                  <a:pt x="117830" y="202311"/>
                </a:lnTo>
                <a:lnTo>
                  <a:pt x="113779" y="198120"/>
                </a:lnTo>
                <a:lnTo>
                  <a:pt x="109118" y="194945"/>
                </a:lnTo>
                <a:lnTo>
                  <a:pt x="103835" y="192786"/>
                </a:lnTo>
                <a:lnTo>
                  <a:pt x="98539" y="190627"/>
                </a:lnTo>
                <a:lnTo>
                  <a:pt x="92430" y="189611"/>
                </a:lnTo>
                <a:lnTo>
                  <a:pt x="85496" y="189611"/>
                </a:lnTo>
                <a:lnTo>
                  <a:pt x="65176" y="189611"/>
                </a:lnTo>
                <a:lnTo>
                  <a:pt x="65176" y="311785"/>
                </a:lnTo>
                <a:lnTo>
                  <a:pt x="65176" y="313436"/>
                </a:lnTo>
                <a:lnTo>
                  <a:pt x="64630" y="314833"/>
                </a:lnTo>
                <a:lnTo>
                  <a:pt x="63563" y="316230"/>
                </a:lnTo>
                <a:lnTo>
                  <a:pt x="62483" y="317500"/>
                </a:lnTo>
                <a:lnTo>
                  <a:pt x="60718" y="318643"/>
                </a:lnTo>
                <a:lnTo>
                  <a:pt x="58229" y="319405"/>
                </a:lnTo>
                <a:lnTo>
                  <a:pt x="55752" y="320294"/>
                </a:lnTo>
                <a:lnTo>
                  <a:pt x="52451" y="320929"/>
                </a:lnTo>
                <a:lnTo>
                  <a:pt x="48323" y="321437"/>
                </a:lnTo>
                <a:lnTo>
                  <a:pt x="44195" y="321945"/>
                </a:lnTo>
                <a:lnTo>
                  <a:pt x="38900" y="322199"/>
                </a:lnTo>
                <a:lnTo>
                  <a:pt x="32461" y="322199"/>
                </a:lnTo>
                <a:lnTo>
                  <a:pt x="26187" y="322199"/>
                </a:lnTo>
                <a:lnTo>
                  <a:pt x="6692" y="319405"/>
                </a:lnTo>
                <a:lnTo>
                  <a:pt x="4216" y="318643"/>
                </a:lnTo>
                <a:lnTo>
                  <a:pt x="2476" y="317500"/>
                </a:lnTo>
                <a:lnTo>
                  <a:pt x="1485" y="316230"/>
                </a:lnTo>
                <a:lnTo>
                  <a:pt x="495" y="314833"/>
                </a:lnTo>
                <a:lnTo>
                  <a:pt x="0" y="313436"/>
                </a:lnTo>
                <a:lnTo>
                  <a:pt x="0" y="311785"/>
                </a:lnTo>
                <a:lnTo>
                  <a:pt x="0" y="20574"/>
                </a:lnTo>
                <a:lnTo>
                  <a:pt x="0" y="13335"/>
                </a:lnTo>
                <a:lnTo>
                  <a:pt x="1854" y="8127"/>
                </a:lnTo>
                <a:lnTo>
                  <a:pt x="5575" y="4825"/>
                </a:lnTo>
                <a:lnTo>
                  <a:pt x="9296" y="1650"/>
                </a:lnTo>
                <a:lnTo>
                  <a:pt x="13881" y="0"/>
                </a:lnTo>
                <a:lnTo>
                  <a:pt x="19329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04685" y="200532"/>
            <a:ext cx="266700" cy="320675"/>
          </a:xfrm>
          <a:custGeom>
            <a:avLst/>
            <a:gdLst/>
            <a:ahLst/>
            <a:cxnLst/>
            <a:rect l="l" t="t" r="r" b="b"/>
            <a:pathLst>
              <a:path w="266700" h="320675">
                <a:moveTo>
                  <a:pt x="19329" y="0"/>
                </a:moveTo>
                <a:lnTo>
                  <a:pt x="101600" y="0"/>
                </a:lnTo>
                <a:lnTo>
                  <a:pt x="122219" y="638"/>
                </a:lnTo>
                <a:lnTo>
                  <a:pt x="174332" y="10033"/>
                </a:lnTo>
                <a:lnTo>
                  <a:pt x="213821" y="30535"/>
                </a:lnTo>
                <a:lnTo>
                  <a:pt x="242630" y="61849"/>
                </a:lnTo>
                <a:lnTo>
                  <a:pt x="260392" y="103570"/>
                </a:lnTo>
                <a:lnTo>
                  <a:pt x="266382" y="155702"/>
                </a:lnTo>
                <a:lnTo>
                  <a:pt x="265663" y="176918"/>
                </a:lnTo>
                <a:lnTo>
                  <a:pt x="259904" y="214637"/>
                </a:lnTo>
                <a:lnTo>
                  <a:pt x="240831" y="259588"/>
                </a:lnTo>
                <a:lnTo>
                  <a:pt x="210418" y="291562"/>
                </a:lnTo>
                <a:lnTo>
                  <a:pt x="169367" y="311404"/>
                </a:lnTo>
                <a:lnTo>
                  <a:pt x="116476" y="320101"/>
                </a:lnTo>
                <a:lnTo>
                  <a:pt x="95897" y="320675"/>
                </a:lnTo>
                <a:lnTo>
                  <a:pt x="19329" y="320675"/>
                </a:lnTo>
                <a:lnTo>
                  <a:pt x="13881" y="320675"/>
                </a:lnTo>
                <a:lnTo>
                  <a:pt x="9296" y="319024"/>
                </a:lnTo>
                <a:lnTo>
                  <a:pt x="5575" y="315849"/>
                </a:lnTo>
                <a:lnTo>
                  <a:pt x="1854" y="312674"/>
                </a:lnTo>
                <a:lnTo>
                  <a:pt x="0" y="307340"/>
                </a:lnTo>
                <a:lnTo>
                  <a:pt x="0" y="300101"/>
                </a:lnTo>
                <a:lnTo>
                  <a:pt x="0" y="20574"/>
                </a:lnTo>
                <a:lnTo>
                  <a:pt x="0" y="13335"/>
                </a:lnTo>
                <a:lnTo>
                  <a:pt x="1854" y="8127"/>
                </a:lnTo>
                <a:lnTo>
                  <a:pt x="5575" y="4825"/>
                </a:lnTo>
                <a:lnTo>
                  <a:pt x="9296" y="1650"/>
                </a:lnTo>
                <a:lnTo>
                  <a:pt x="13881" y="0"/>
                </a:lnTo>
                <a:lnTo>
                  <a:pt x="19329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167001" y="199009"/>
            <a:ext cx="295910" cy="323850"/>
          </a:xfrm>
          <a:custGeom>
            <a:avLst/>
            <a:gdLst/>
            <a:ahLst/>
            <a:cxnLst/>
            <a:rect l="l" t="t" r="r" b="b"/>
            <a:pathLst>
              <a:path w="295910" h="323850">
                <a:moveTo>
                  <a:pt x="145161" y="0"/>
                </a:moveTo>
                <a:lnTo>
                  <a:pt x="154940" y="0"/>
                </a:lnTo>
                <a:lnTo>
                  <a:pt x="162687" y="126"/>
                </a:lnTo>
                <a:lnTo>
                  <a:pt x="168529" y="381"/>
                </a:lnTo>
                <a:lnTo>
                  <a:pt x="174244" y="635"/>
                </a:lnTo>
                <a:lnTo>
                  <a:pt x="178816" y="1270"/>
                </a:lnTo>
                <a:lnTo>
                  <a:pt x="181991" y="2159"/>
                </a:lnTo>
                <a:lnTo>
                  <a:pt x="185166" y="3048"/>
                </a:lnTo>
                <a:lnTo>
                  <a:pt x="192531" y="13716"/>
                </a:lnTo>
                <a:lnTo>
                  <a:pt x="291592" y="297942"/>
                </a:lnTo>
                <a:lnTo>
                  <a:pt x="293624" y="303911"/>
                </a:lnTo>
                <a:lnTo>
                  <a:pt x="294894" y="308610"/>
                </a:lnTo>
                <a:lnTo>
                  <a:pt x="295401" y="312039"/>
                </a:lnTo>
                <a:lnTo>
                  <a:pt x="295910" y="315468"/>
                </a:lnTo>
                <a:lnTo>
                  <a:pt x="295148" y="318135"/>
                </a:lnTo>
                <a:lnTo>
                  <a:pt x="293369" y="319786"/>
                </a:lnTo>
                <a:lnTo>
                  <a:pt x="291592" y="321564"/>
                </a:lnTo>
                <a:lnTo>
                  <a:pt x="288290" y="322707"/>
                </a:lnTo>
                <a:lnTo>
                  <a:pt x="283718" y="323088"/>
                </a:lnTo>
                <a:lnTo>
                  <a:pt x="279019" y="323469"/>
                </a:lnTo>
                <a:lnTo>
                  <a:pt x="272669" y="323723"/>
                </a:lnTo>
                <a:lnTo>
                  <a:pt x="264668" y="323723"/>
                </a:lnTo>
                <a:lnTo>
                  <a:pt x="256159" y="323723"/>
                </a:lnTo>
                <a:lnTo>
                  <a:pt x="249681" y="323596"/>
                </a:lnTo>
                <a:lnTo>
                  <a:pt x="244982" y="323342"/>
                </a:lnTo>
                <a:lnTo>
                  <a:pt x="240156" y="323088"/>
                </a:lnTo>
                <a:lnTo>
                  <a:pt x="236600" y="322580"/>
                </a:lnTo>
                <a:lnTo>
                  <a:pt x="234187" y="321818"/>
                </a:lnTo>
                <a:lnTo>
                  <a:pt x="231648" y="321056"/>
                </a:lnTo>
                <a:lnTo>
                  <a:pt x="226441" y="313563"/>
                </a:lnTo>
                <a:lnTo>
                  <a:pt x="204850" y="249047"/>
                </a:lnTo>
                <a:lnTo>
                  <a:pt x="84455" y="249047"/>
                </a:lnTo>
                <a:lnTo>
                  <a:pt x="64135" y="311785"/>
                </a:lnTo>
                <a:lnTo>
                  <a:pt x="63500" y="314071"/>
                </a:lnTo>
                <a:lnTo>
                  <a:pt x="62611" y="316103"/>
                </a:lnTo>
                <a:lnTo>
                  <a:pt x="36068" y="323723"/>
                </a:lnTo>
                <a:lnTo>
                  <a:pt x="28956" y="323723"/>
                </a:lnTo>
                <a:lnTo>
                  <a:pt x="21336" y="323723"/>
                </a:lnTo>
                <a:lnTo>
                  <a:pt x="15367" y="323469"/>
                </a:lnTo>
                <a:lnTo>
                  <a:pt x="11175" y="322961"/>
                </a:lnTo>
                <a:lnTo>
                  <a:pt x="6857" y="322453"/>
                </a:lnTo>
                <a:lnTo>
                  <a:pt x="3810" y="321310"/>
                </a:lnTo>
                <a:lnTo>
                  <a:pt x="2159" y="319405"/>
                </a:lnTo>
                <a:lnTo>
                  <a:pt x="507" y="317500"/>
                </a:lnTo>
                <a:lnTo>
                  <a:pt x="0" y="314706"/>
                </a:lnTo>
                <a:lnTo>
                  <a:pt x="507" y="311277"/>
                </a:lnTo>
                <a:lnTo>
                  <a:pt x="1016" y="307848"/>
                </a:lnTo>
                <a:lnTo>
                  <a:pt x="2159" y="303149"/>
                </a:lnTo>
                <a:lnTo>
                  <a:pt x="4191" y="297434"/>
                </a:lnTo>
                <a:lnTo>
                  <a:pt x="103124" y="12954"/>
                </a:lnTo>
                <a:lnTo>
                  <a:pt x="104012" y="10160"/>
                </a:lnTo>
                <a:lnTo>
                  <a:pt x="105156" y="7874"/>
                </a:lnTo>
                <a:lnTo>
                  <a:pt x="106553" y="6096"/>
                </a:lnTo>
                <a:lnTo>
                  <a:pt x="107823" y="4445"/>
                </a:lnTo>
                <a:lnTo>
                  <a:pt x="109981" y="3048"/>
                </a:lnTo>
                <a:lnTo>
                  <a:pt x="112903" y="2159"/>
                </a:lnTo>
                <a:lnTo>
                  <a:pt x="115697" y="1270"/>
                </a:lnTo>
                <a:lnTo>
                  <a:pt x="119761" y="635"/>
                </a:lnTo>
                <a:lnTo>
                  <a:pt x="124841" y="381"/>
                </a:lnTo>
                <a:lnTo>
                  <a:pt x="130048" y="126"/>
                </a:lnTo>
                <a:lnTo>
                  <a:pt x="136779" y="0"/>
                </a:lnTo>
                <a:lnTo>
                  <a:pt x="145161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261719" y="199009"/>
            <a:ext cx="255270" cy="323850"/>
          </a:xfrm>
          <a:custGeom>
            <a:avLst/>
            <a:gdLst/>
            <a:ahLst/>
            <a:cxnLst/>
            <a:rect l="l" t="t" r="r" b="b"/>
            <a:pathLst>
              <a:path w="255269" h="323850">
                <a:moveTo>
                  <a:pt x="34188" y="0"/>
                </a:moveTo>
                <a:lnTo>
                  <a:pt x="41808" y="0"/>
                </a:lnTo>
                <a:lnTo>
                  <a:pt x="47904" y="254"/>
                </a:lnTo>
                <a:lnTo>
                  <a:pt x="108356" y="90550"/>
                </a:lnTo>
                <a:lnTo>
                  <a:pt x="123691" y="127492"/>
                </a:lnTo>
                <a:lnTo>
                  <a:pt x="128930" y="141097"/>
                </a:lnTo>
                <a:lnTo>
                  <a:pt x="129438" y="141097"/>
                </a:lnTo>
                <a:lnTo>
                  <a:pt x="143964" y="102679"/>
                </a:lnTo>
                <a:lnTo>
                  <a:pt x="183921" y="12700"/>
                </a:lnTo>
                <a:lnTo>
                  <a:pt x="184683" y="10033"/>
                </a:lnTo>
                <a:lnTo>
                  <a:pt x="212750" y="0"/>
                </a:lnTo>
                <a:lnTo>
                  <a:pt x="219862" y="0"/>
                </a:lnTo>
                <a:lnTo>
                  <a:pt x="229260" y="0"/>
                </a:lnTo>
                <a:lnTo>
                  <a:pt x="252374" y="3937"/>
                </a:lnTo>
                <a:lnTo>
                  <a:pt x="254279" y="5588"/>
                </a:lnTo>
                <a:lnTo>
                  <a:pt x="254787" y="8255"/>
                </a:lnTo>
                <a:lnTo>
                  <a:pt x="253771" y="11684"/>
                </a:lnTo>
                <a:lnTo>
                  <a:pt x="252755" y="15113"/>
                </a:lnTo>
                <a:lnTo>
                  <a:pt x="250850" y="19939"/>
                </a:lnTo>
                <a:lnTo>
                  <a:pt x="247802" y="25781"/>
                </a:lnTo>
                <a:lnTo>
                  <a:pt x="160172" y="200533"/>
                </a:lnTo>
                <a:lnTo>
                  <a:pt x="160172" y="313309"/>
                </a:lnTo>
                <a:lnTo>
                  <a:pt x="160172" y="314960"/>
                </a:lnTo>
                <a:lnTo>
                  <a:pt x="159537" y="316357"/>
                </a:lnTo>
                <a:lnTo>
                  <a:pt x="158521" y="317754"/>
                </a:lnTo>
                <a:lnTo>
                  <a:pt x="157378" y="319024"/>
                </a:lnTo>
                <a:lnTo>
                  <a:pt x="155600" y="320167"/>
                </a:lnTo>
                <a:lnTo>
                  <a:pt x="153187" y="320929"/>
                </a:lnTo>
                <a:lnTo>
                  <a:pt x="150647" y="321818"/>
                </a:lnTo>
                <a:lnTo>
                  <a:pt x="147345" y="322453"/>
                </a:lnTo>
                <a:lnTo>
                  <a:pt x="143154" y="322961"/>
                </a:lnTo>
                <a:lnTo>
                  <a:pt x="138963" y="323469"/>
                </a:lnTo>
                <a:lnTo>
                  <a:pt x="133629" y="323723"/>
                </a:lnTo>
                <a:lnTo>
                  <a:pt x="127406" y="323723"/>
                </a:lnTo>
                <a:lnTo>
                  <a:pt x="120929" y="323723"/>
                </a:lnTo>
                <a:lnTo>
                  <a:pt x="101498" y="320929"/>
                </a:lnTo>
                <a:lnTo>
                  <a:pt x="98958" y="320167"/>
                </a:lnTo>
                <a:lnTo>
                  <a:pt x="97180" y="319024"/>
                </a:lnTo>
                <a:lnTo>
                  <a:pt x="96164" y="317754"/>
                </a:lnTo>
                <a:lnTo>
                  <a:pt x="95148" y="316357"/>
                </a:lnTo>
                <a:lnTo>
                  <a:pt x="94640" y="314960"/>
                </a:lnTo>
                <a:lnTo>
                  <a:pt x="94640" y="313309"/>
                </a:lnTo>
                <a:lnTo>
                  <a:pt x="94640" y="200533"/>
                </a:lnTo>
                <a:lnTo>
                  <a:pt x="6984" y="25781"/>
                </a:lnTo>
                <a:lnTo>
                  <a:pt x="3835" y="19685"/>
                </a:lnTo>
                <a:lnTo>
                  <a:pt x="1816" y="14986"/>
                </a:lnTo>
                <a:lnTo>
                  <a:pt x="901" y="11557"/>
                </a:lnTo>
                <a:lnTo>
                  <a:pt x="0" y="8255"/>
                </a:lnTo>
                <a:lnTo>
                  <a:pt x="495" y="5588"/>
                </a:lnTo>
                <a:lnTo>
                  <a:pt x="2400" y="3937"/>
                </a:lnTo>
                <a:lnTo>
                  <a:pt x="4292" y="2159"/>
                </a:lnTo>
                <a:lnTo>
                  <a:pt x="7810" y="1143"/>
                </a:lnTo>
                <a:lnTo>
                  <a:pt x="12979" y="635"/>
                </a:lnTo>
                <a:lnTo>
                  <a:pt x="18059" y="254"/>
                </a:lnTo>
                <a:lnTo>
                  <a:pt x="25171" y="0"/>
                </a:lnTo>
                <a:lnTo>
                  <a:pt x="34188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24725" y="199009"/>
            <a:ext cx="66040" cy="323850"/>
          </a:xfrm>
          <a:custGeom>
            <a:avLst/>
            <a:gdLst/>
            <a:ahLst/>
            <a:cxnLst/>
            <a:rect l="l" t="t" r="r" b="b"/>
            <a:pathLst>
              <a:path w="66040" h="323850">
                <a:moveTo>
                  <a:pt x="32715" y="0"/>
                </a:moveTo>
                <a:lnTo>
                  <a:pt x="39154" y="0"/>
                </a:lnTo>
                <a:lnTo>
                  <a:pt x="44437" y="254"/>
                </a:lnTo>
                <a:lnTo>
                  <a:pt x="48564" y="762"/>
                </a:lnTo>
                <a:lnTo>
                  <a:pt x="52704" y="1270"/>
                </a:lnTo>
                <a:lnTo>
                  <a:pt x="56006" y="1905"/>
                </a:lnTo>
                <a:lnTo>
                  <a:pt x="58483" y="2794"/>
                </a:lnTo>
                <a:lnTo>
                  <a:pt x="60959" y="3556"/>
                </a:lnTo>
                <a:lnTo>
                  <a:pt x="62737" y="4699"/>
                </a:lnTo>
                <a:lnTo>
                  <a:pt x="63804" y="5969"/>
                </a:lnTo>
                <a:lnTo>
                  <a:pt x="64884" y="7366"/>
                </a:lnTo>
                <a:lnTo>
                  <a:pt x="65417" y="8763"/>
                </a:lnTo>
                <a:lnTo>
                  <a:pt x="65417" y="10414"/>
                </a:lnTo>
                <a:lnTo>
                  <a:pt x="65417" y="313309"/>
                </a:lnTo>
                <a:lnTo>
                  <a:pt x="65417" y="314960"/>
                </a:lnTo>
                <a:lnTo>
                  <a:pt x="64884" y="316357"/>
                </a:lnTo>
                <a:lnTo>
                  <a:pt x="63804" y="317754"/>
                </a:lnTo>
                <a:lnTo>
                  <a:pt x="62737" y="319024"/>
                </a:lnTo>
                <a:lnTo>
                  <a:pt x="60959" y="320167"/>
                </a:lnTo>
                <a:lnTo>
                  <a:pt x="58483" y="320929"/>
                </a:lnTo>
                <a:lnTo>
                  <a:pt x="56006" y="321818"/>
                </a:lnTo>
                <a:lnTo>
                  <a:pt x="52704" y="322453"/>
                </a:lnTo>
                <a:lnTo>
                  <a:pt x="48564" y="322961"/>
                </a:lnTo>
                <a:lnTo>
                  <a:pt x="44437" y="323469"/>
                </a:lnTo>
                <a:lnTo>
                  <a:pt x="39154" y="323723"/>
                </a:lnTo>
                <a:lnTo>
                  <a:pt x="32715" y="323723"/>
                </a:lnTo>
                <a:lnTo>
                  <a:pt x="26428" y="323723"/>
                </a:lnTo>
                <a:lnTo>
                  <a:pt x="21183" y="323469"/>
                </a:lnTo>
                <a:lnTo>
                  <a:pt x="16979" y="322961"/>
                </a:lnTo>
                <a:lnTo>
                  <a:pt x="12763" y="322453"/>
                </a:lnTo>
                <a:lnTo>
                  <a:pt x="9423" y="321818"/>
                </a:lnTo>
                <a:lnTo>
                  <a:pt x="6934" y="320929"/>
                </a:lnTo>
                <a:lnTo>
                  <a:pt x="4457" y="320167"/>
                </a:lnTo>
                <a:lnTo>
                  <a:pt x="2692" y="319024"/>
                </a:lnTo>
                <a:lnTo>
                  <a:pt x="1612" y="317754"/>
                </a:lnTo>
                <a:lnTo>
                  <a:pt x="533" y="316357"/>
                </a:lnTo>
                <a:lnTo>
                  <a:pt x="0" y="314960"/>
                </a:lnTo>
                <a:lnTo>
                  <a:pt x="0" y="313309"/>
                </a:lnTo>
                <a:lnTo>
                  <a:pt x="0" y="10414"/>
                </a:lnTo>
                <a:lnTo>
                  <a:pt x="0" y="8763"/>
                </a:lnTo>
                <a:lnTo>
                  <a:pt x="533" y="7366"/>
                </a:lnTo>
                <a:lnTo>
                  <a:pt x="1612" y="5969"/>
                </a:lnTo>
                <a:lnTo>
                  <a:pt x="2692" y="4699"/>
                </a:lnTo>
                <a:lnTo>
                  <a:pt x="4508" y="3556"/>
                </a:lnTo>
                <a:lnTo>
                  <a:pt x="7061" y="2794"/>
                </a:lnTo>
                <a:lnTo>
                  <a:pt x="9626" y="1905"/>
                </a:lnTo>
                <a:lnTo>
                  <a:pt x="12966" y="1270"/>
                </a:lnTo>
                <a:lnTo>
                  <a:pt x="17094" y="762"/>
                </a:lnTo>
                <a:lnTo>
                  <a:pt x="21234" y="254"/>
                </a:lnTo>
                <a:lnTo>
                  <a:pt x="26428" y="0"/>
                </a:lnTo>
                <a:lnTo>
                  <a:pt x="32715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535940" y="1302766"/>
            <a:ext cx="5989955" cy="39287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91465" algn="just">
              <a:lnSpc>
                <a:spcPct val="100000"/>
              </a:lnSpc>
              <a:spcBef>
                <a:spcPts val="100"/>
              </a:spcBef>
              <a:buSzPct val="75000"/>
              <a:buFont typeface="Arial"/>
              <a:buChar char="•"/>
              <a:tabLst>
                <a:tab pos="187960" algn="l"/>
              </a:tabLst>
            </a:pPr>
            <a:r>
              <a:rPr sz="3200" dirty="0">
                <a:latin typeface="Calibri"/>
                <a:cs typeface="Calibri"/>
              </a:rPr>
              <a:t>: </a:t>
            </a:r>
            <a:r>
              <a:rPr sz="3200" spc="-10" dirty="0">
                <a:latin typeface="Calibri"/>
                <a:cs typeface="Calibri"/>
              </a:rPr>
              <a:t>transaction reads values </a:t>
            </a:r>
            <a:r>
              <a:rPr sz="3200" spc="-15" dirty="0">
                <a:latin typeface="Calibri"/>
                <a:cs typeface="Calibri"/>
              </a:rPr>
              <a:t>written  </a:t>
            </a:r>
            <a:r>
              <a:rPr sz="3200" spc="-10" dirty="0">
                <a:latin typeface="Calibri"/>
                <a:cs typeface="Calibri"/>
              </a:rPr>
              <a:t>by </a:t>
            </a:r>
            <a:r>
              <a:rPr sz="3200" spc="-5" dirty="0">
                <a:latin typeface="Calibri"/>
                <a:cs typeface="Calibri"/>
              </a:rPr>
              <a:t>another </a:t>
            </a:r>
            <a:r>
              <a:rPr sz="3200" spc="-10" dirty="0">
                <a:latin typeface="Calibri"/>
                <a:cs typeface="Calibri"/>
              </a:rPr>
              <a:t>transaction that </a:t>
            </a:r>
            <a:r>
              <a:rPr sz="3200" spc="-5" dirty="0">
                <a:latin typeface="Calibri"/>
                <a:cs typeface="Calibri"/>
              </a:rPr>
              <a:t>hasn’t  </a:t>
            </a:r>
            <a:r>
              <a:rPr sz="3200" spc="-15" dirty="0">
                <a:latin typeface="Calibri"/>
                <a:cs typeface="Calibri"/>
              </a:rPr>
              <a:t>committed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yet.</a:t>
            </a:r>
            <a:endParaRPr sz="3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har char="•"/>
            </a:pPr>
            <a:endParaRPr sz="3300">
              <a:latin typeface="Times New Roman"/>
              <a:cs typeface="Times New Roman"/>
            </a:endParaRPr>
          </a:p>
          <a:p>
            <a:pPr marL="12700" marR="5080" algn="just">
              <a:lnSpc>
                <a:spcPct val="100000"/>
              </a:lnSpc>
              <a:buSzPct val="96875"/>
              <a:buFont typeface="Arial"/>
              <a:buChar char="•"/>
              <a:tabLst>
                <a:tab pos="156210" algn="l"/>
              </a:tabLst>
            </a:pPr>
            <a:r>
              <a:rPr sz="3200" spc="-5" dirty="0">
                <a:latin typeface="Calibri"/>
                <a:cs typeface="Calibri"/>
              </a:rPr>
              <a:t>This </a:t>
            </a:r>
            <a:r>
              <a:rPr sz="3200" spc="-10" dirty="0">
                <a:latin typeface="Calibri"/>
                <a:cs typeface="Calibri"/>
              </a:rPr>
              <a:t>problem </a:t>
            </a:r>
            <a:r>
              <a:rPr sz="3200" spc="-5" dirty="0">
                <a:latin typeface="Calibri"/>
                <a:cs typeface="Calibri"/>
              </a:rPr>
              <a:t>has occurred </a:t>
            </a:r>
            <a:r>
              <a:rPr sz="3200" spc="-10" dirty="0">
                <a:latin typeface="Calibri"/>
                <a:cs typeface="Calibri"/>
              </a:rPr>
              <a:t>because  two transactions </a:t>
            </a:r>
            <a:r>
              <a:rPr sz="3200" spc="-15" dirty="0">
                <a:latin typeface="Calibri"/>
                <a:cs typeface="Calibri"/>
              </a:rPr>
              <a:t>are </a:t>
            </a:r>
            <a:r>
              <a:rPr sz="3200" spc="-10" dirty="0">
                <a:latin typeface="Calibri"/>
                <a:cs typeface="Calibri"/>
              </a:rPr>
              <a:t>working </a:t>
            </a:r>
            <a:r>
              <a:rPr sz="3200" spc="-5" dirty="0">
                <a:latin typeface="Calibri"/>
                <a:cs typeface="Calibri"/>
              </a:rPr>
              <a:t>on </a:t>
            </a:r>
            <a:r>
              <a:rPr sz="3200" dirty="0">
                <a:latin typeface="Calibri"/>
                <a:cs typeface="Calibri"/>
              </a:rPr>
              <a:t>the  </a:t>
            </a:r>
            <a:r>
              <a:rPr sz="3200" spc="-5" dirty="0">
                <a:latin typeface="Calibri"/>
                <a:cs typeface="Calibri"/>
              </a:rPr>
              <a:t>same </a:t>
            </a:r>
            <a:r>
              <a:rPr sz="3200" spc="-10" dirty="0">
                <a:latin typeface="Calibri"/>
                <a:cs typeface="Calibri"/>
              </a:rPr>
              <a:t>resource </a:t>
            </a:r>
            <a:r>
              <a:rPr sz="3200" dirty="0">
                <a:latin typeface="Calibri"/>
                <a:cs typeface="Calibri"/>
              </a:rPr>
              <a:t>without</a:t>
            </a:r>
            <a:r>
              <a:rPr sz="3200" spc="-2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knowing</a:t>
            </a:r>
            <a:endParaRPr sz="3200">
              <a:latin typeface="Calibri"/>
              <a:cs typeface="Calibri"/>
            </a:endParaRPr>
          </a:p>
          <a:p>
            <a:pPr marL="12700" algn="just">
              <a:lnSpc>
                <a:spcPct val="100000"/>
              </a:lnSpc>
            </a:pPr>
            <a:r>
              <a:rPr sz="3200" dirty="0">
                <a:latin typeface="Calibri"/>
                <a:cs typeface="Calibri"/>
              </a:rPr>
              <a:t>each </a:t>
            </a:r>
            <a:r>
              <a:rPr sz="3200" spc="-15" dirty="0">
                <a:latin typeface="Calibri"/>
                <a:cs typeface="Calibri"/>
              </a:rPr>
              <a:t>other’s</a:t>
            </a:r>
            <a:r>
              <a:rPr sz="3200" spc="-5" dirty="0">
                <a:latin typeface="Calibri"/>
                <a:cs typeface="Calibri"/>
              </a:rPr>
              <a:t> activity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7063740" y="0"/>
            <a:ext cx="2080259" cy="236220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685798"/>
            <a:ext cx="9144000" cy="61721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5155" y="1005839"/>
            <a:ext cx="152400" cy="1539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18450" y="661543"/>
            <a:ext cx="125630" cy="12573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13878" y="656970"/>
            <a:ext cx="134774" cy="13487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91084" y="894588"/>
            <a:ext cx="5455920" cy="39319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04685" y="533780"/>
            <a:ext cx="5428221" cy="44348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273171" y="642747"/>
            <a:ext cx="91440" cy="136525"/>
          </a:xfrm>
          <a:custGeom>
            <a:avLst/>
            <a:gdLst/>
            <a:ahLst/>
            <a:cxnLst/>
            <a:rect l="l" t="t" r="r" b="b"/>
            <a:pathLst>
              <a:path w="91439" h="136525">
                <a:moveTo>
                  <a:pt x="45338" y="0"/>
                </a:moveTo>
                <a:lnTo>
                  <a:pt x="0" y="136270"/>
                </a:lnTo>
                <a:lnTo>
                  <a:pt x="90931" y="136270"/>
                </a:lnTo>
                <a:lnTo>
                  <a:pt x="45592" y="0"/>
                </a:lnTo>
                <a:lnTo>
                  <a:pt x="45338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964349" y="642747"/>
            <a:ext cx="91440" cy="136525"/>
          </a:xfrm>
          <a:custGeom>
            <a:avLst/>
            <a:gdLst/>
            <a:ahLst/>
            <a:cxnLst/>
            <a:rect l="l" t="t" r="r" b="b"/>
            <a:pathLst>
              <a:path w="91440" h="136525">
                <a:moveTo>
                  <a:pt x="45351" y="0"/>
                </a:moveTo>
                <a:lnTo>
                  <a:pt x="0" y="136270"/>
                </a:lnTo>
                <a:lnTo>
                  <a:pt x="90944" y="136270"/>
                </a:lnTo>
                <a:lnTo>
                  <a:pt x="45605" y="0"/>
                </a:lnTo>
                <a:lnTo>
                  <a:pt x="45351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526785" y="628015"/>
            <a:ext cx="143256" cy="22720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571494" y="628015"/>
            <a:ext cx="143256" cy="22720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65290" y="627252"/>
            <a:ext cx="95376" cy="11798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242052" y="626744"/>
            <a:ext cx="97917" cy="10007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109720" y="626744"/>
            <a:ext cx="97917" cy="10007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738120" y="626744"/>
            <a:ext cx="97917" cy="10007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887340" y="624840"/>
            <a:ext cx="175895" cy="23380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822576" y="624840"/>
            <a:ext cx="175895" cy="23380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466460" y="581533"/>
            <a:ext cx="266700" cy="320675"/>
          </a:xfrm>
          <a:custGeom>
            <a:avLst/>
            <a:gdLst/>
            <a:ahLst/>
            <a:cxnLst/>
            <a:rect l="l" t="t" r="r" b="b"/>
            <a:pathLst>
              <a:path w="266700" h="320675">
                <a:moveTo>
                  <a:pt x="19303" y="0"/>
                </a:moveTo>
                <a:lnTo>
                  <a:pt x="101600" y="0"/>
                </a:lnTo>
                <a:lnTo>
                  <a:pt x="122221" y="638"/>
                </a:lnTo>
                <a:lnTo>
                  <a:pt x="174371" y="10032"/>
                </a:lnTo>
                <a:lnTo>
                  <a:pt x="213875" y="30535"/>
                </a:lnTo>
                <a:lnTo>
                  <a:pt x="242649" y="61849"/>
                </a:lnTo>
                <a:lnTo>
                  <a:pt x="260445" y="103570"/>
                </a:lnTo>
                <a:lnTo>
                  <a:pt x="266446" y="155701"/>
                </a:lnTo>
                <a:lnTo>
                  <a:pt x="265711" y="176918"/>
                </a:lnTo>
                <a:lnTo>
                  <a:pt x="259909" y="214637"/>
                </a:lnTo>
                <a:lnTo>
                  <a:pt x="240839" y="259587"/>
                </a:lnTo>
                <a:lnTo>
                  <a:pt x="210405" y="291562"/>
                </a:lnTo>
                <a:lnTo>
                  <a:pt x="169417" y="311403"/>
                </a:lnTo>
                <a:lnTo>
                  <a:pt x="116482" y="320101"/>
                </a:lnTo>
                <a:lnTo>
                  <a:pt x="95885" y="320675"/>
                </a:lnTo>
                <a:lnTo>
                  <a:pt x="19303" y="320675"/>
                </a:lnTo>
                <a:lnTo>
                  <a:pt x="13842" y="320675"/>
                </a:lnTo>
                <a:lnTo>
                  <a:pt x="9271" y="319024"/>
                </a:lnTo>
                <a:lnTo>
                  <a:pt x="5587" y="315849"/>
                </a:lnTo>
                <a:lnTo>
                  <a:pt x="1904" y="312674"/>
                </a:lnTo>
                <a:lnTo>
                  <a:pt x="0" y="307339"/>
                </a:lnTo>
                <a:lnTo>
                  <a:pt x="0" y="300100"/>
                </a:lnTo>
                <a:lnTo>
                  <a:pt x="0" y="20574"/>
                </a:lnTo>
                <a:lnTo>
                  <a:pt x="0" y="13334"/>
                </a:lnTo>
                <a:lnTo>
                  <a:pt x="1904" y="8127"/>
                </a:lnTo>
                <a:lnTo>
                  <a:pt x="5587" y="4825"/>
                </a:lnTo>
                <a:lnTo>
                  <a:pt x="9271" y="1650"/>
                </a:lnTo>
                <a:lnTo>
                  <a:pt x="13842" y="0"/>
                </a:lnTo>
                <a:lnTo>
                  <a:pt x="19303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181472" y="581533"/>
            <a:ext cx="238125" cy="322580"/>
          </a:xfrm>
          <a:custGeom>
            <a:avLst/>
            <a:gdLst/>
            <a:ahLst/>
            <a:cxnLst/>
            <a:rect l="l" t="t" r="r" b="b"/>
            <a:pathLst>
              <a:path w="238125" h="322580">
                <a:moveTo>
                  <a:pt x="19303" y="0"/>
                </a:moveTo>
                <a:lnTo>
                  <a:pt x="102362" y="0"/>
                </a:lnTo>
                <a:lnTo>
                  <a:pt x="110743" y="0"/>
                </a:lnTo>
                <a:lnTo>
                  <a:pt x="117728" y="126"/>
                </a:lnTo>
                <a:lnTo>
                  <a:pt x="156400" y="5476"/>
                </a:lnTo>
                <a:lnTo>
                  <a:pt x="193421" y="23534"/>
                </a:lnTo>
                <a:lnTo>
                  <a:pt x="218146" y="61847"/>
                </a:lnTo>
                <a:lnTo>
                  <a:pt x="221361" y="88011"/>
                </a:lnTo>
                <a:lnTo>
                  <a:pt x="221099" y="95845"/>
                </a:lnTo>
                <a:lnTo>
                  <a:pt x="208918" y="135636"/>
                </a:lnTo>
                <a:lnTo>
                  <a:pt x="179597" y="162770"/>
                </a:lnTo>
                <a:lnTo>
                  <a:pt x="159130" y="171450"/>
                </a:lnTo>
                <a:lnTo>
                  <a:pt x="163829" y="173862"/>
                </a:lnTo>
                <a:lnTo>
                  <a:pt x="191769" y="202056"/>
                </a:lnTo>
                <a:lnTo>
                  <a:pt x="204724" y="228472"/>
                </a:lnTo>
                <a:lnTo>
                  <a:pt x="231648" y="291718"/>
                </a:lnTo>
                <a:lnTo>
                  <a:pt x="234187" y="297941"/>
                </a:lnTo>
                <a:lnTo>
                  <a:pt x="235838" y="302513"/>
                </a:lnTo>
                <a:lnTo>
                  <a:pt x="236600" y="305434"/>
                </a:lnTo>
                <a:lnTo>
                  <a:pt x="237489" y="308355"/>
                </a:lnTo>
                <a:lnTo>
                  <a:pt x="237871" y="310641"/>
                </a:lnTo>
                <a:lnTo>
                  <a:pt x="237871" y="312292"/>
                </a:lnTo>
                <a:lnTo>
                  <a:pt x="237871" y="314070"/>
                </a:lnTo>
                <a:lnTo>
                  <a:pt x="237616" y="315594"/>
                </a:lnTo>
                <a:lnTo>
                  <a:pt x="236854" y="316864"/>
                </a:lnTo>
                <a:lnTo>
                  <a:pt x="236219" y="318134"/>
                </a:lnTo>
                <a:lnTo>
                  <a:pt x="234696" y="319150"/>
                </a:lnTo>
                <a:lnTo>
                  <a:pt x="232155" y="319913"/>
                </a:lnTo>
                <a:lnTo>
                  <a:pt x="229742" y="320801"/>
                </a:lnTo>
                <a:lnTo>
                  <a:pt x="226060" y="321309"/>
                </a:lnTo>
                <a:lnTo>
                  <a:pt x="221361" y="321690"/>
                </a:lnTo>
                <a:lnTo>
                  <a:pt x="216535" y="321944"/>
                </a:lnTo>
                <a:lnTo>
                  <a:pt x="209930" y="322199"/>
                </a:lnTo>
                <a:lnTo>
                  <a:pt x="201675" y="322199"/>
                </a:lnTo>
                <a:lnTo>
                  <a:pt x="194817" y="322199"/>
                </a:lnTo>
                <a:lnTo>
                  <a:pt x="175387" y="319786"/>
                </a:lnTo>
                <a:lnTo>
                  <a:pt x="172974" y="318896"/>
                </a:lnTo>
                <a:lnTo>
                  <a:pt x="171196" y="317753"/>
                </a:lnTo>
                <a:lnTo>
                  <a:pt x="170306" y="316356"/>
                </a:lnTo>
                <a:lnTo>
                  <a:pt x="169290" y="314959"/>
                </a:lnTo>
                <a:lnTo>
                  <a:pt x="168401" y="313181"/>
                </a:lnTo>
                <a:lnTo>
                  <a:pt x="167766" y="311276"/>
                </a:lnTo>
                <a:lnTo>
                  <a:pt x="139064" y="239649"/>
                </a:lnTo>
                <a:lnTo>
                  <a:pt x="117855" y="202311"/>
                </a:lnTo>
                <a:lnTo>
                  <a:pt x="113791" y="198119"/>
                </a:lnTo>
                <a:lnTo>
                  <a:pt x="109092" y="194944"/>
                </a:lnTo>
                <a:lnTo>
                  <a:pt x="103886" y="192786"/>
                </a:lnTo>
                <a:lnTo>
                  <a:pt x="98551" y="190626"/>
                </a:lnTo>
                <a:lnTo>
                  <a:pt x="92455" y="189611"/>
                </a:lnTo>
                <a:lnTo>
                  <a:pt x="85471" y="189611"/>
                </a:lnTo>
                <a:lnTo>
                  <a:pt x="65150" y="189611"/>
                </a:lnTo>
                <a:lnTo>
                  <a:pt x="65150" y="311784"/>
                </a:lnTo>
                <a:lnTo>
                  <a:pt x="65150" y="313436"/>
                </a:lnTo>
                <a:lnTo>
                  <a:pt x="64642" y="314832"/>
                </a:lnTo>
                <a:lnTo>
                  <a:pt x="63626" y="316229"/>
                </a:lnTo>
                <a:lnTo>
                  <a:pt x="62484" y="317500"/>
                </a:lnTo>
                <a:lnTo>
                  <a:pt x="60705" y="318642"/>
                </a:lnTo>
                <a:lnTo>
                  <a:pt x="58292" y="319404"/>
                </a:lnTo>
                <a:lnTo>
                  <a:pt x="55752" y="320293"/>
                </a:lnTo>
                <a:lnTo>
                  <a:pt x="52450" y="320928"/>
                </a:lnTo>
                <a:lnTo>
                  <a:pt x="48387" y="321437"/>
                </a:lnTo>
                <a:lnTo>
                  <a:pt x="44196" y="321944"/>
                </a:lnTo>
                <a:lnTo>
                  <a:pt x="38862" y="322199"/>
                </a:lnTo>
                <a:lnTo>
                  <a:pt x="32512" y="322199"/>
                </a:lnTo>
                <a:lnTo>
                  <a:pt x="26162" y="322199"/>
                </a:lnTo>
                <a:lnTo>
                  <a:pt x="6730" y="319404"/>
                </a:lnTo>
                <a:lnTo>
                  <a:pt x="4190" y="318642"/>
                </a:lnTo>
                <a:lnTo>
                  <a:pt x="2539" y="317500"/>
                </a:lnTo>
                <a:lnTo>
                  <a:pt x="1524" y="316229"/>
                </a:lnTo>
                <a:lnTo>
                  <a:pt x="507" y="314832"/>
                </a:lnTo>
                <a:lnTo>
                  <a:pt x="0" y="313436"/>
                </a:lnTo>
                <a:lnTo>
                  <a:pt x="0" y="311784"/>
                </a:lnTo>
                <a:lnTo>
                  <a:pt x="0" y="20574"/>
                </a:lnTo>
                <a:lnTo>
                  <a:pt x="0" y="13334"/>
                </a:lnTo>
                <a:lnTo>
                  <a:pt x="1904" y="8127"/>
                </a:lnTo>
                <a:lnTo>
                  <a:pt x="5587" y="4825"/>
                </a:lnTo>
                <a:lnTo>
                  <a:pt x="9271" y="1650"/>
                </a:lnTo>
                <a:lnTo>
                  <a:pt x="13842" y="0"/>
                </a:lnTo>
                <a:lnTo>
                  <a:pt x="19303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334128" y="581533"/>
            <a:ext cx="190500" cy="320675"/>
          </a:xfrm>
          <a:custGeom>
            <a:avLst/>
            <a:gdLst/>
            <a:ahLst/>
            <a:cxnLst/>
            <a:rect l="l" t="t" r="r" b="b"/>
            <a:pathLst>
              <a:path w="190500" h="320675">
                <a:moveTo>
                  <a:pt x="19304" y="0"/>
                </a:moveTo>
                <a:lnTo>
                  <a:pt x="179450" y="0"/>
                </a:lnTo>
                <a:lnTo>
                  <a:pt x="180848" y="0"/>
                </a:lnTo>
                <a:lnTo>
                  <a:pt x="182245" y="380"/>
                </a:lnTo>
                <a:lnTo>
                  <a:pt x="183387" y="1269"/>
                </a:lnTo>
                <a:lnTo>
                  <a:pt x="184531" y="2031"/>
                </a:lnTo>
                <a:lnTo>
                  <a:pt x="185547" y="3555"/>
                </a:lnTo>
                <a:lnTo>
                  <a:pt x="186309" y="5587"/>
                </a:lnTo>
                <a:lnTo>
                  <a:pt x="187198" y="7619"/>
                </a:lnTo>
                <a:lnTo>
                  <a:pt x="187833" y="10287"/>
                </a:lnTo>
                <a:lnTo>
                  <a:pt x="188213" y="13588"/>
                </a:lnTo>
                <a:lnTo>
                  <a:pt x="188595" y="16763"/>
                </a:lnTo>
                <a:lnTo>
                  <a:pt x="188849" y="20827"/>
                </a:lnTo>
                <a:lnTo>
                  <a:pt x="188849" y="25780"/>
                </a:lnTo>
                <a:lnTo>
                  <a:pt x="188849" y="30479"/>
                </a:lnTo>
                <a:lnTo>
                  <a:pt x="188595" y="34289"/>
                </a:lnTo>
                <a:lnTo>
                  <a:pt x="188213" y="37591"/>
                </a:lnTo>
                <a:lnTo>
                  <a:pt x="187833" y="40766"/>
                </a:lnTo>
                <a:lnTo>
                  <a:pt x="187198" y="43433"/>
                </a:lnTo>
                <a:lnTo>
                  <a:pt x="186309" y="45338"/>
                </a:lnTo>
                <a:lnTo>
                  <a:pt x="185547" y="47370"/>
                </a:lnTo>
                <a:lnTo>
                  <a:pt x="184531" y="48767"/>
                </a:lnTo>
                <a:lnTo>
                  <a:pt x="183387" y="49656"/>
                </a:lnTo>
                <a:lnTo>
                  <a:pt x="182245" y="50672"/>
                </a:lnTo>
                <a:lnTo>
                  <a:pt x="180848" y="51053"/>
                </a:lnTo>
                <a:lnTo>
                  <a:pt x="179450" y="51053"/>
                </a:lnTo>
                <a:lnTo>
                  <a:pt x="64897" y="51053"/>
                </a:lnTo>
                <a:lnTo>
                  <a:pt x="64897" y="129412"/>
                </a:lnTo>
                <a:lnTo>
                  <a:pt x="161798" y="129412"/>
                </a:lnTo>
                <a:lnTo>
                  <a:pt x="163322" y="129412"/>
                </a:lnTo>
                <a:lnTo>
                  <a:pt x="170815" y="142620"/>
                </a:lnTo>
                <a:lnTo>
                  <a:pt x="171323" y="145795"/>
                </a:lnTo>
                <a:lnTo>
                  <a:pt x="171450" y="149732"/>
                </a:lnTo>
                <a:lnTo>
                  <a:pt x="171450" y="154431"/>
                </a:lnTo>
                <a:lnTo>
                  <a:pt x="171450" y="159130"/>
                </a:lnTo>
                <a:lnTo>
                  <a:pt x="171323" y="163194"/>
                </a:lnTo>
                <a:lnTo>
                  <a:pt x="170815" y="166242"/>
                </a:lnTo>
                <a:lnTo>
                  <a:pt x="170434" y="169417"/>
                </a:lnTo>
                <a:lnTo>
                  <a:pt x="165862" y="177926"/>
                </a:lnTo>
                <a:lnTo>
                  <a:pt x="164719" y="178815"/>
                </a:lnTo>
                <a:lnTo>
                  <a:pt x="163322" y="179196"/>
                </a:lnTo>
                <a:lnTo>
                  <a:pt x="161798" y="179196"/>
                </a:lnTo>
                <a:lnTo>
                  <a:pt x="64897" y="179196"/>
                </a:lnTo>
                <a:lnTo>
                  <a:pt x="64897" y="269620"/>
                </a:lnTo>
                <a:lnTo>
                  <a:pt x="180467" y="269620"/>
                </a:lnTo>
                <a:lnTo>
                  <a:pt x="181863" y="269620"/>
                </a:lnTo>
                <a:lnTo>
                  <a:pt x="187579" y="275336"/>
                </a:lnTo>
                <a:lnTo>
                  <a:pt x="188468" y="277367"/>
                </a:lnTo>
                <a:lnTo>
                  <a:pt x="189103" y="279907"/>
                </a:lnTo>
                <a:lnTo>
                  <a:pt x="189484" y="283082"/>
                </a:lnTo>
                <a:lnTo>
                  <a:pt x="189865" y="286384"/>
                </a:lnTo>
                <a:lnTo>
                  <a:pt x="190119" y="290321"/>
                </a:lnTo>
                <a:lnTo>
                  <a:pt x="190119" y="295147"/>
                </a:lnTo>
                <a:lnTo>
                  <a:pt x="190119" y="299974"/>
                </a:lnTo>
                <a:lnTo>
                  <a:pt x="187579" y="314959"/>
                </a:lnTo>
                <a:lnTo>
                  <a:pt x="186817" y="316991"/>
                </a:lnTo>
                <a:lnTo>
                  <a:pt x="185800" y="318388"/>
                </a:lnTo>
                <a:lnTo>
                  <a:pt x="184531" y="319277"/>
                </a:lnTo>
                <a:lnTo>
                  <a:pt x="183261" y="320166"/>
                </a:lnTo>
                <a:lnTo>
                  <a:pt x="181863" y="320675"/>
                </a:lnTo>
                <a:lnTo>
                  <a:pt x="180467" y="320675"/>
                </a:lnTo>
                <a:lnTo>
                  <a:pt x="19304" y="320675"/>
                </a:lnTo>
                <a:lnTo>
                  <a:pt x="13843" y="320675"/>
                </a:lnTo>
                <a:lnTo>
                  <a:pt x="9271" y="319024"/>
                </a:lnTo>
                <a:lnTo>
                  <a:pt x="5587" y="315849"/>
                </a:lnTo>
                <a:lnTo>
                  <a:pt x="1905" y="312674"/>
                </a:lnTo>
                <a:lnTo>
                  <a:pt x="0" y="307339"/>
                </a:lnTo>
                <a:lnTo>
                  <a:pt x="0" y="300100"/>
                </a:lnTo>
                <a:lnTo>
                  <a:pt x="0" y="20574"/>
                </a:lnTo>
                <a:lnTo>
                  <a:pt x="0" y="13334"/>
                </a:lnTo>
                <a:lnTo>
                  <a:pt x="1905" y="8127"/>
                </a:lnTo>
                <a:lnTo>
                  <a:pt x="5587" y="4825"/>
                </a:lnTo>
                <a:lnTo>
                  <a:pt x="9271" y="1650"/>
                </a:lnTo>
                <a:lnTo>
                  <a:pt x="13843" y="0"/>
                </a:lnTo>
                <a:lnTo>
                  <a:pt x="19304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049140" y="581533"/>
            <a:ext cx="238125" cy="322580"/>
          </a:xfrm>
          <a:custGeom>
            <a:avLst/>
            <a:gdLst/>
            <a:ahLst/>
            <a:cxnLst/>
            <a:rect l="l" t="t" r="r" b="b"/>
            <a:pathLst>
              <a:path w="238125" h="322580">
                <a:moveTo>
                  <a:pt x="19304" y="0"/>
                </a:moveTo>
                <a:lnTo>
                  <a:pt x="102362" y="0"/>
                </a:lnTo>
                <a:lnTo>
                  <a:pt x="110744" y="0"/>
                </a:lnTo>
                <a:lnTo>
                  <a:pt x="117729" y="126"/>
                </a:lnTo>
                <a:lnTo>
                  <a:pt x="156400" y="5476"/>
                </a:lnTo>
                <a:lnTo>
                  <a:pt x="193421" y="23534"/>
                </a:lnTo>
                <a:lnTo>
                  <a:pt x="218146" y="61847"/>
                </a:lnTo>
                <a:lnTo>
                  <a:pt x="221361" y="88011"/>
                </a:lnTo>
                <a:lnTo>
                  <a:pt x="221099" y="95845"/>
                </a:lnTo>
                <a:lnTo>
                  <a:pt x="208918" y="135636"/>
                </a:lnTo>
                <a:lnTo>
                  <a:pt x="179597" y="162770"/>
                </a:lnTo>
                <a:lnTo>
                  <a:pt x="159131" y="171450"/>
                </a:lnTo>
                <a:lnTo>
                  <a:pt x="163830" y="173862"/>
                </a:lnTo>
                <a:lnTo>
                  <a:pt x="191770" y="202056"/>
                </a:lnTo>
                <a:lnTo>
                  <a:pt x="204724" y="228472"/>
                </a:lnTo>
                <a:lnTo>
                  <a:pt x="231648" y="291718"/>
                </a:lnTo>
                <a:lnTo>
                  <a:pt x="234187" y="297941"/>
                </a:lnTo>
                <a:lnTo>
                  <a:pt x="235838" y="302513"/>
                </a:lnTo>
                <a:lnTo>
                  <a:pt x="236600" y="305434"/>
                </a:lnTo>
                <a:lnTo>
                  <a:pt x="237489" y="308355"/>
                </a:lnTo>
                <a:lnTo>
                  <a:pt x="237871" y="310641"/>
                </a:lnTo>
                <a:lnTo>
                  <a:pt x="237871" y="312292"/>
                </a:lnTo>
                <a:lnTo>
                  <a:pt x="237871" y="314070"/>
                </a:lnTo>
                <a:lnTo>
                  <a:pt x="237617" y="315594"/>
                </a:lnTo>
                <a:lnTo>
                  <a:pt x="236855" y="316864"/>
                </a:lnTo>
                <a:lnTo>
                  <a:pt x="236220" y="318134"/>
                </a:lnTo>
                <a:lnTo>
                  <a:pt x="234696" y="319150"/>
                </a:lnTo>
                <a:lnTo>
                  <a:pt x="232156" y="319913"/>
                </a:lnTo>
                <a:lnTo>
                  <a:pt x="229743" y="320801"/>
                </a:lnTo>
                <a:lnTo>
                  <a:pt x="226060" y="321309"/>
                </a:lnTo>
                <a:lnTo>
                  <a:pt x="221361" y="321690"/>
                </a:lnTo>
                <a:lnTo>
                  <a:pt x="216535" y="321944"/>
                </a:lnTo>
                <a:lnTo>
                  <a:pt x="209931" y="322199"/>
                </a:lnTo>
                <a:lnTo>
                  <a:pt x="201675" y="322199"/>
                </a:lnTo>
                <a:lnTo>
                  <a:pt x="194818" y="322199"/>
                </a:lnTo>
                <a:lnTo>
                  <a:pt x="175387" y="319786"/>
                </a:lnTo>
                <a:lnTo>
                  <a:pt x="172974" y="318896"/>
                </a:lnTo>
                <a:lnTo>
                  <a:pt x="171196" y="317753"/>
                </a:lnTo>
                <a:lnTo>
                  <a:pt x="170307" y="316356"/>
                </a:lnTo>
                <a:lnTo>
                  <a:pt x="169291" y="314959"/>
                </a:lnTo>
                <a:lnTo>
                  <a:pt x="168401" y="313181"/>
                </a:lnTo>
                <a:lnTo>
                  <a:pt x="167767" y="311276"/>
                </a:lnTo>
                <a:lnTo>
                  <a:pt x="139064" y="239649"/>
                </a:lnTo>
                <a:lnTo>
                  <a:pt x="117856" y="202311"/>
                </a:lnTo>
                <a:lnTo>
                  <a:pt x="113792" y="198119"/>
                </a:lnTo>
                <a:lnTo>
                  <a:pt x="109093" y="194944"/>
                </a:lnTo>
                <a:lnTo>
                  <a:pt x="103886" y="192786"/>
                </a:lnTo>
                <a:lnTo>
                  <a:pt x="98551" y="190626"/>
                </a:lnTo>
                <a:lnTo>
                  <a:pt x="92456" y="189611"/>
                </a:lnTo>
                <a:lnTo>
                  <a:pt x="85471" y="189611"/>
                </a:lnTo>
                <a:lnTo>
                  <a:pt x="65150" y="189611"/>
                </a:lnTo>
                <a:lnTo>
                  <a:pt x="65150" y="311784"/>
                </a:lnTo>
                <a:lnTo>
                  <a:pt x="65150" y="313436"/>
                </a:lnTo>
                <a:lnTo>
                  <a:pt x="64643" y="314832"/>
                </a:lnTo>
                <a:lnTo>
                  <a:pt x="63626" y="316229"/>
                </a:lnTo>
                <a:lnTo>
                  <a:pt x="62484" y="317500"/>
                </a:lnTo>
                <a:lnTo>
                  <a:pt x="60706" y="318642"/>
                </a:lnTo>
                <a:lnTo>
                  <a:pt x="58293" y="319404"/>
                </a:lnTo>
                <a:lnTo>
                  <a:pt x="55753" y="320293"/>
                </a:lnTo>
                <a:lnTo>
                  <a:pt x="52450" y="320928"/>
                </a:lnTo>
                <a:lnTo>
                  <a:pt x="48387" y="321437"/>
                </a:lnTo>
                <a:lnTo>
                  <a:pt x="44196" y="321944"/>
                </a:lnTo>
                <a:lnTo>
                  <a:pt x="38862" y="322199"/>
                </a:lnTo>
                <a:lnTo>
                  <a:pt x="32512" y="322199"/>
                </a:lnTo>
                <a:lnTo>
                  <a:pt x="26162" y="322199"/>
                </a:lnTo>
                <a:lnTo>
                  <a:pt x="6731" y="319404"/>
                </a:lnTo>
                <a:lnTo>
                  <a:pt x="4191" y="318642"/>
                </a:lnTo>
                <a:lnTo>
                  <a:pt x="2539" y="317500"/>
                </a:lnTo>
                <a:lnTo>
                  <a:pt x="1524" y="316229"/>
                </a:lnTo>
                <a:lnTo>
                  <a:pt x="508" y="314832"/>
                </a:lnTo>
                <a:lnTo>
                  <a:pt x="0" y="313436"/>
                </a:lnTo>
                <a:lnTo>
                  <a:pt x="0" y="311784"/>
                </a:lnTo>
                <a:lnTo>
                  <a:pt x="0" y="20574"/>
                </a:lnTo>
                <a:lnTo>
                  <a:pt x="0" y="13334"/>
                </a:lnTo>
                <a:lnTo>
                  <a:pt x="1905" y="8127"/>
                </a:lnTo>
                <a:lnTo>
                  <a:pt x="5587" y="4825"/>
                </a:lnTo>
                <a:lnTo>
                  <a:pt x="9271" y="1650"/>
                </a:lnTo>
                <a:lnTo>
                  <a:pt x="13843" y="0"/>
                </a:lnTo>
                <a:lnTo>
                  <a:pt x="19304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511169" y="581533"/>
            <a:ext cx="266700" cy="320675"/>
          </a:xfrm>
          <a:custGeom>
            <a:avLst/>
            <a:gdLst/>
            <a:ahLst/>
            <a:cxnLst/>
            <a:rect l="l" t="t" r="r" b="b"/>
            <a:pathLst>
              <a:path w="266700" h="320675">
                <a:moveTo>
                  <a:pt x="19303" y="0"/>
                </a:moveTo>
                <a:lnTo>
                  <a:pt x="101600" y="0"/>
                </a:lnTo>
                <a:lnTo>
                  <a:pt x="122221" y="638"/>
                </a:lnTo>
                <a:lnTo>
                  <a:pt x="174370" y="10032"/>
                </a:lnTo>
                <a:lnTo>
                  <a:pt x="213875" y="30535"/>
                </a:lnTo>
                <a:lnTo>
                  <a:pt x="242649" y="61849"/>
                </a:lnTo>
                <a:lnTo>
                  <a:pt x="260445" y="103570"/>
                </a:lnTo>
                <a:lnTo>
                  <a:pt x="266445" y="155701"/>
                </a:lnTo>
                <a:lnTo>
                  <a:pt x="265711" y="176918"/>
                </a:lnTo>
                <a:lnTo>
                  <a:pt x="259909" y="214637"/>
                </a:lnTo>
                <a:lnTo>
                  <a:pt x="240839" y="259587"/>
                </a:lnTo>
                <a:lnTo>
                  <a:pt x="210405" y="291562"/>
                </a:lnTo>
                <a:lnTo>
                  <a:pt x="169417" y="311403"/>
                </a:lnTo>
                <a:lnTo>
                  <a:pt x="116482" y="320101"/>
                </a:lnTo>
                <a:lnTo>
                  <a:pt x="95884" y="320675"/>
                </a:lnTo>
                <a:lnTo>
                  <a:pt x="19303" y="320675"/>
                </a:lnTo>
                <a:lnTo>
                  <a:pt x="13842" y="320675"/>
                </a:lnTo>
                <a:lnTo>
                  <a:pt x="9270" y="319024"/>
                </a:lnTo>
                <a:lnTo>
                  <a:pt x="5587" y="315849"/>
                </a:lnTo>
                <a:lnTo>
                  <a:pt x="1904" y="312674"/>
                </a:lnTo>
                <a:lnTo>
                  <a:pt x="0" y="307339"/>
                </a:lnTo>
                <a:lnTo>
                  <a:pt x="0" y="300100"/>
                </a:lnTo>
                <a:lnTo>
                  <a:pt x="0" y="20574"/>
                </a:lnTo>
                <a:lnTo>
                  <a:pt x="0" y="13334"/>
                </a:lnTo>
                <a:lnTo>
                  <a:pt x="1904" y="8127"/>
                </a:lnTo>
                <a:lnTo>
                  <a:pt x="5587" y="4825"/>
                </a:lnTo>
                <a:lnTo>
                  <a:pt x="9270" y="1650"/>
                </a:lnTo>
                <a:lnTo>
                  <a:pt x="13842" y="0"/>
                </a:lnTo>
                <a:lnTo>
                  <a:pt x="19303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962529" y="581533"/>
            <a:ext cx="190500" cy="320675"/>
          </a:xfrm>
          <a:custGeom>
            <a:avLst/>
            <a:gdLst/>
            <a:ahLst/>
            <a:cxnLst/>
            <a:rect l="l" t="t" r="r" b="b"/>
            <a:pathLst>
              <a:path w="190500" h="320675">
                <a:moveTo>
                  <a:pt x="19303" y="0"/>
                </a:moveTo>
                <a:lnTo>
                  <a:pt x="179450" y="0"/>
                </a:lnTo>
                <a:lnTo>
                  <a:pt x="180847" y="0"/>
                </a:lnTo>
                <a:lnTo>
                  <a:pt x="182244" y="380"/>
                </a:lnTo>
                <a:lnTo>
                  <a:pt x="183387" y="1269"/>
                </a:lnTo>
                <a:lnTo>
                  <a:pt x="184531" y="2031"/>
                </a:lnTo>
                <a:lnTo>
                  <a:pt x="185546" y="3555"/>
                </a:lnTo>
                <a:lnTo>
                  <a:pt x="186308" y="5587"/>
                </a:lnTo>
                <a:lnTo>
                  <a:pt x="187197" y="7619"/>
                </a:lnTo>
                <a:lnTo>
                  <a:pt x="187832" y="10287"/>
                </a:lnTo>
                <a:lnTo>
                  <a:pt x="188213" y="13588"/>
                </a:lnTo>
                <a:lnTo>
                  <a:pt x="188594" y="16763"/>
                </a:lnTo>
                <a:lnTo>
                  <a:pt x="188848" y="20827"/>
                </a:lnTo>
                <a:lnTo>
                  <a:pt x="188848" y="25780"/>
                </a:lnTo>
                <a:lnTo>
                  <a:pt x="188848" y="30479"/>
                </a:lnTo>
                <a:lnTo>
                  <a:pt x="188594" y="34289"/>
                </a:lnTo>
                <a:lnTo>
                  <a:pt x="188213" y="37591"/>
                </a:lnTo>
                <a:lnTo>
                  <a:pt x="187832" y="40766"/>
                </a:lnTo>
                <a:lnTo>
                  <a:pt x="187197" y="43433"/>
                </a:lnTo>
                <a:lnTo>
                  <a:pt x="186308" y="45338"/>
                </a:lnTo>
                <a:lnTo>
                  <a:pt x="185546" y="47370"/>
                </a:lnTo>
                <a:lnTo>
                  <a:pt x="184531" y="48767"/>
                </a:lnTo>
                <a:lnTo>
                  <a:pt x="183387" y="49656"/>
                </a:lnTo>
                <a:lnTo>
                  <a:pt x="182244" y="50672"/>
                </a:lnTo>
                <a:lnTo>
                  <a:pt x="180847" y="51053"/>
                </a:lnTo>
                <a:lnTo>
                  <a:pt x="179450" y="51053"/>
                </a:lnTo>
                <a:lnTo>
                  <a:pt x="64896" y="51053"/>
                </a:lnTo>
                <a:lnTo>
                  <a:pt x="64896" y="129412"/>
                </a:lnTo>
                <a:lnTo>
                  <a:pt x="161797" y="129412"/>
                </a:lnTo>
                <a:lnTo>
                  <a:pt x="163321" y="129412"/>
                </a:lnTo>
                <a:lnTo>
                  <a:pt x="170814" y="142620"/>
                </a:lnTo>
                <a:lnTo>
                  <a:pt x="171322" y="145795"/>
                </a:lnTo>
                <a:lnTo>
                  <a:pt x="171450" y="149732"/>
                </a:lnTo>
                <a:lnTo>
                  <a:pt x="171450" y="154431"/>
                </a:lnTo>
                <a:lnTo>
                  <a:pt x="171450" y="159130"/>
                </a:lnTo>
                <a:lnTo>
                  <a:pt x="171322" y="163194"/>
                </a:lnTo>
                <a:lnTo>
                  <a:pt x="170814" y="166242"/>
                </a:lnTo>
                <a:lnTo>
                  <a:pt x="170433" y="169417"/>
                </a:lnTo>
                <a:lnTo>
                  <a:pt x="165862" y="177926"/>
                </a:lnTo>
                <a:lnTo>
                  <a:pt x="164719" y="178815"/>
                </a:lnTo>
                <a:lnTo>
                  <a:pt x="163321" y="179196"/>
                </a:lnTo>
                <a:lnTo>
                  <a:pt x="161797" y="179196"/>
                </a:lnTo>
                <a:lnTo>
                  <a:pt x="64896" y="179196"/>
                </a:lnTo>
                <a:lnTo>
                  <a:pt x="64896" y="269620"/>
                </a:lnTo>
                <a:lnTo>
                  <a:pt x="180466" y="269620"/>
                </a:lnTo>
                <a:lnTo>
                  <a:pt x="181863" y="269620"/>
                </a:lnTo>
                <a:lnTo>
                  <a:pt x="187578" y="275336"/>
                </a:lnTo>
                <a:lnTo>
                  <a:pt x="188468" y="277367"/>
                </a:lnTo>
                <a:lnTo>
                  <a:pt x="189102" y="279907"/>
                </a:lnTo>
                <a:lnTo>
                  <a:pt x="189483" y="283082"/>
                </a:lnTo>
                <a:lnTo>
                  <a:pt x="189864" y="286384"/>
                </a:lnTo>
                <a:lnTo>
                  <a:pt x="190119" y="290321"/>
                </a:lnTo>
                <a:lnTo>
                  <a:pt x="190119" y="295147"/>
                </a:lnTo>
                <a:lnTo>
                  <a:pt x="190119" y="299974"/>
                </a:lnTo>
                <a:lnTo>
                  <a:pt x="187578" y="314959"/>
                </a:lnTo>
                <a:lnTo>
                  <a:pt x="186816" y="316991"/>
                </a:lnTo>
                <a:lnTo>
                  <a:pt x="185800" y="318388"/>
                </a:lnTo>
                <a:lnTo>
                  <a:pt x="184531" y="319277"/>
                </a:lnTo>
                <a:lnTo>
                  <a:pt x="183260" y="320166"/>
                </a:lnTo>
                <a:lnTo>
                  <a:pt x="181863" y="320675"/>
                </a:lnTo>
                <a:lnTo>
                  <a:pt x="180466" y="320675"/>
                </a:lnTo>
                <a:lnTo>
                  <a:pt x="19303" y="320675"/>
                </a:lnTo>
                <a:lnTo>
                  <a:pt x="13843" y="320675"/>
                </a:lnTo>
                <a:lnTo>
                  <a:pt x="9270" y="319024"/>
                </a:lnTo>
                <a:lnTo>
                  <a:pt x="5587" y="315849"/>
                </a:lnTo>
                <a:lnTo>
                  <a:pt x="1904" y="312674"/>
                </a:lnTo>
                <a:lnTo>
                  <a:pt x="0" y="307339"/>
                </a:lnTo>
                <a:lnTo>
                  <a:pt x="0" y="300100"/>
                </a:lnTo>
                <a:lnTo>
                  <a:pt x="0" y="20574"/>
                </a:lnTo>
                <a:lnTo>
                  <a:pt x="0" y="13334"/>
                </a:lnTo>
                <a:lnTo>
                  <a:pt x="1904" y="8127"/>
                </a:lnTo>
                <a:lnTo>
                  <a:pt x="5587" y="4825"/>
                </a:lnTo>
                <a:lnTo>
                  <a:pt x="9270" y="1650"/>
                </a:lnTo>
                <a:lnTo>
                  <a:pt x="13843" y="0"/>
                </a:lnTo>
                <a:lnTo>
                  <a:pt x="19303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677541" y="581533"/>
            <a:ext cx="238125" cy="322580"/>
          </a:xfrm>
          <a:custGeom>
            <a:avLst/>
            <a:gdLst/>
            <a:ahLst/>
            <a:cxnLst/>
            <a:rect l="l" t="t" r="r" b="b"/>
            <a:pathLst>
              <a:path w="238125" h="322580">
                <a:moveTo>
                  <a:pt x="19303" y="0"/>
                </a:moveTo>
                <a:lnTo>
                  <a:pt x="102361" y="0"/>
                </a:lnTo>
                <a:lnTo>
                  <a:pt x="110743" y="0"/>
                </a:lnTo>
                <a:lnTo>
                  <a:pt x="117728" y="126"/>
                </a:lnTo>
                <a:lnTo>
                  <a:pt x="156400" y="5476"/>
                </a:lnTo>
                <a:lnTo>
                  <a:pt x="193420" y="23534"/>
                </a:lnTo>
                <a:lnTo>
                  <a:pt x="218146" y="61847"/>
                </a:lnTo>
                <a:lnTo>
                  <a:pt x="221360" y="88011"/>
                </a:lnTo>
                <a:lnTo>
                  <a:pt x="221099" y="95845"/>
                </a:lnTo>
                <a:lnTo>
                  <a:pt x="208918" y="135636"/>
                </a:lnTo>
                <a:lnTo>
                  <a:pt x="179597" y="162770"/>
                </a:lnTo>
                <a:lnTo>
                  <a:pt x="159131" y="171450"/>
                </a:lnTo>
                <a:lnTo>
                  <a:pt x="163829" y="173862"/>
                </a:lnTo>
                <a:lnTo>
                  <a:pt x="191769" y="202056"/>
                </a:lnTo>
                <a:lnTo>
                  <a:pt x="204723" y="228472"/>
                </a:lnTo>
                <a:lnTo>
                  <a:pt x="231647" y="291718"/>
                </a:lnTo>
                <a:lnTo>
                  <a:pt x="234187" y="297941"/>
                </a:lnTo>
                <a:lnTo>
                  <a:pt x="235838" y="302513"/>
                </a:lnTo>
                <a:lnTo>
                  <a:pt x="236600" y="305434"/>
                </a:lnTo>
                <a:lnTo>
                  <a:pt x="237489" y="308355"/>
                </a:lnTo>
                <a:lnTo>
                  <a:pt x="237870" y="310641"/>
                </a:lnTo>
                <a:lnTo>
                  <a:pt x="237870" y="312292"/>
                </a:lnTo>
                <a:lnTo>
                  <a:pt x="237870" y="314070"/>
                </a:lnTo>
                <a:lnTo>
                  <a:pt x="237616" y="315594"/>
                </a:lnTo>
                <a:lnTo>
                  <a:pt x="236854" y="316864"/>
                </a:lnTo>
                <a:lnTo>
                  <a:pt x="236219" y="318134"/>
                </a:lnTo>
                <a:lnTo>
                  <a:pt x="234695" y="319150"/>
                </a:lnTo>
                <a:lnTo>
                  <a:pt x="232156" y="319913"/>
                </a:lnTo>
                <a:lnTo>
                  <a:pt x="229742" y="320801"/>
                </a:lnTo>
                <a:lnTo>
                  <a:pt x="226059" y="321309"/>
                </a:lnTo>
                <a:lnTo>
                  <a:pt x="221360" y="321690"/>
                </a:lnTo>
                <a:lnTo>
                  <a:pt x="216534" y="321944"/>
                </a:lnTo>
                <a:lnTo>
                  <a:pt x="209931" y="322199"/>
                </a:lnTo>
                <a:lnTo>
                  <a:pt x="201675" y="322199"/>
                </a:lnTo>
                <a:lnTo>
                  <a:pt x="194817" y="322199"/>
                </a:lnTo>
                <a:lnTo>
                  <a:pt x="175386" y="319786"/>
                </a:lnTo>
                <a:lnTo>
                  <a:pt x="172973" y="318896"/>
                </a:lnTo>
                <a:lnTo>
                  <a:pt x="171195" y="317753"/>
                </a:lnTo>
                <a:lnTo>
                  <a:pt x="170306" y="316356"/>
                </a:lnTo>
                <a:lnTo>
                  <a:pt x="169290" y="314959"/>
                </a:lnTo>
                <a:lnTo>
                  <a:pt x="168401" y="313181"/>
                </a:lnTo>
                <a:lnTo>
                  <a:pt x="167766" y="311276"/>
                </a:lnTo>
                <a:lnTo>
                  <a:pt x="139064" y="239649"/>
                </a:lnTo>
                <a:lnTo>
                  <a:pt x="117856" y="202311"/>
                </a:lnTo>
                <a:lnTo>
                  <a:pt x="113791" y="198119"/>
                </a:lnTo>
                <a:lnTo>
                  <a:pt x="109092" y="194944"/>
                </a:lnTo>
                <a:lnTo>
                  <a:pt x="103885" y="192786"/>
                </a:lnTo>
                <a:lnTo>
                  <a:pt x="98551" y="190626"/>
                </a:lnTo>
                <a:lnTo>
                  <a:pt x="92456" y="189611"/>
                </a:lnTo>
                <a:lnTo>
                  <a:pt x="85470" y="189611"/>
                </a:lnTo>
                <a:lnTo>
                  <a:pt x="65150" y="189611"/>
                </a:lnTo>
                <a:lnTo>
                  <a:pt x="65150" y="311784"/>
                </a:lnTo>
                <a:lnTo>
                  <a:pt x="65150" y="313436"/>
                </a:lnTo>
                <a:lnTo>
                  <a:pt x="64642" y="314832"/>
                </a:lnTo>
                <a:lnTo>
                  <a:pt x="63626" y="316229"/>
                </a:lnTo>
                <a:lnTo>
                  <a:pt x="62483" y="317500"/>
                </a:lnTo>
                <a:lnTo>
                  <a:pt x="60706" y="318642"/>
                </a:lnTo>
                <a:lnTo>
                  <a:pt x="58292" y="319404"/>
                </a:lnTo>
                <a:lnTo>
                  <a:pt x="55752" y="320293"/>
                </a:lnTo>
                <a:lnTo>
                  <a:pt x="52450" y="320928"/>
                </a:lnTo>
                <a:lnTo>
                  <a:pt x="48386" y="321437"/>
                </a:lnTo>
                <a:lnTo>
                  <a:pt x="44195" y="321944"/>
                </a:lnTo>
                <a:lnTo>
                  <a:pt x="38861" y="322199"/>
                </a:lnTo>
                <a:lnTo>
                  <a:pt x="32511" y="322199"/>
                </a:lnTo>
                <a:lnTo>
                  <a:pt x="26161" y="322199"/>
                </a:lnTo>
                <a:lnTo>
                  <a:pt x="6731" y="319404"/>
                </a:lnTo>
                <a:lnTo>
                  <a:pt x="4190" y="318642"/>
                </a:lnTo>
                <a:lnTo>
                  <a:pt x="2539" y="317500"/>
                </a:lnTo>
                <a:lnTo>
                  <a:pt x="1523" y="316229"/>
                </a:lnTo>
                <a:lnTo>
                  <a:pt x="507" y="314832"/>
                </a:lnTo>
                <a:lnTo>
                  <a:pt x="0" y="313436"/>
                </a:lnTo>
                <a:lnTo>
                  <a:pt x="0" y="311784"/>
                </a:lnTo>
                <a:lnTo>
                  <a:pt x="0" y="20574"/>
                </a:lnTo>
                <a:lnTo>
                  <a:pt x="0" y="13334"/>
                </a:lnTo>
                <a:lnTo>
                  <a:pt x="1904" y="8127"/>
                </a:lnTo>
                <a:lnTo>
                  <a:pt x="5587" y="4825"/>
                </a:lnTo>
                <a:lnTo>
                  <a:pt x="9270" y="1650"/>
                </a:lnTo>
                <a:lnTo>
                  <a:pt x="13842" y="0"/>
                </a:lnTo>
                <a:lnTo>
                  <a:pt x="19303" y="0"/>
                </a:lnTo>
                <a:close/>
              </a:path>
            </a:pathLst>
          </a:custGeom>
          <a:ln w="9143">
            <a:solidFill>
              <a:srgbClr val="5C43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116708" y="581533"/>
            <a:ext cx="374015" cy="322580"/>
          </a:xfrm>
          <a:custGeom>
            <a:avLst/>
            <a:gdLst/>
            <a:ahLst/>
            <a:cxnLst/>
            <a:rect l="l" t="t" r="r" b="b"/>
            <a:pathLst>
              <a:path w="374014" h="322580">
                <a:moveTo>
                  <a:pt x="24511" y="0"/>
                </a:moveTo>
                <a:lnTo>
                  <a:pt x="67183" y="0"/>
                </a:lnTo>
                <a:lnTo>
                  <a:pt x="74803" y="0"/>
                </a:lnTo>
                <a:lnTo>
                  <a:pt x="81280" y="634"/>
                </a:lnTo>
                <a:lnTo>
                  <a:pt x="86741" y="1904"/>
                </a:lnTo>
                <a:lnTo>
                  <a:pt x="92202" y="3175"/>
                </a:lnTo>
                <a:lnTo>
                  <a:pt x="96901" y="5206"/>
                </a:lnTo>
                <a:lnTo>
                  <a:pt x="100838" y="8127"/>
                </a:lnTo>
                <a:lnTo>
                  <a:pt x="104775" y="10921"/>
                </a:lnTo>
                <a:lnTo>
                  <a:pt x="108077" y="14731"/>
                </a:lnTo>
                <a:lnTo>
                  <a:pt x="110743" y="19430"/>
                </a:lnTo>
                <a:lnTo>
                  <a:pt x="113411" y="24129"/>
                </a:lnTo>
                <a:lnTo>
                  <a:pt x="115697" y="29971"/>
                </a:lnTo>
                <a:lnTo>
                  <a:pt x="117729" y="36956"/>
                </a:lnTo>
                <a:lnTo>
                  <a:pt x="187071" y="227964"/>
                </a:lnTo>
                <a:lnTo>
                  <a:pt x="188087" y="227964"/>
                </a:lnTo>
                <a:lnTo>
                  <a:pt x="259969" y="37464"/>
                </a:lnTo>
                <a:lnTo>
                  <a:pt x="262128" y="30479"/>
                </a:lnTo>
                <a:lnTo>
                  <a:pt x="264414" y="24637"/>
                </a:lnTo>
                <a:lnTo>
                  <a:pt x="267081" y="19812"/>
                </a:lnTo>
                <a:lnTo>
                  <a:pt x="269621" y="15112"/>
                </a:lnTo>
                <a:lnTo>
                  <a:pt x="272542" y="11175"/>
                </a:lnTo>
                <a:lnTo>
                  <a:pt x="275971" y="8254"/>
                </a:lnTo>
                <a:lnTo>
                  <a:pt x="279273" y="5206"/>
                </a:lnTo>
                <a:lnTo>
                  <a:pt x="283337" y="3175"/>
                </a:lnTo>
                <a:lnTo>
                  <a:pt x="287909" y="1904"/>
                </a:lnTo>
                <a:lnTo>
                  <a:pt x="292608" y="634"/>
                </a:lnTo>
                <a:lnTo>
                  <a:pt x="297942" y="0"/>
                </a:lnTo>
                <a:lnTo>
                  <a:pt x="304038" y="0"/>
                </a:lnTo>
                <a:lnTo>
                  <a:pt x="347980" y="0"/>
                </a:lnTo>
                <a:lnTo>
                  <a:pt x="352425" y="0"/>
                </a:lnTo>
                <a:lnTo>
                  <a:pt x="356235" y="634"/>
                </a:lnTo>
                <a:lnTo>
                  <a:pt x="359410" y="1777"/>
                </a:lnTo>
                <a:lnTo>
                  <a:pt x="362712" y="2920"/>
                </a:lnTo>
                <a:lnTo>
                  <a:pt x="373634" y="21970"/>
                </a:lnTo>
                <a:lnTo>
                  <a:pt x="373634" y="26034"/>
                </a:lnTo>
                <a:lnTo>
                  <a:pt x="373634" y="311784"/>
                </a:lnTo>
                <a:lnTo>
                  <a:pt x="373634" y="313436"/>
                </a:lnTo>
                <a:lnTo>
                  <a:pt x="373253" y="314832"/>
                </a:lnTo>
                <a:lnTo>
                  <a:pt x="372364" y="316229"/>
                </a:lnTo>
                <a:lnTo>
                  <a:pt x="371475" y="317500"/>
                </a:lnTo>
                <a:lnTo>
                  <a:pt x="369824" y="318642"/>
                </a:lnTo>
                <a:lnTo>
                  <a:pt x="367411" y="319404"/>
                </a:lnTo>
                <a:lnTo>
                  <a:pt x="364998" y="320293"/>
                </a:lnTo>
                <a:lnTo>
                  <a:pt x="361823" y="320928"/>
                </a:lnTo>
                <a:lnTo>
                  <a:pt x="357886" y="321437"/>
                </a:lnTo>
                <a:lnTo>
                  <a:pt x="353822" y="321944"/>
                </a:lnTo>
                <a:lnTo>
                  <a:pt x="348869" y="322199"/>
                </a:lnTo>
                <a:lnTo>
                  <a:pt x="342773" y="322199"/>
                </a:lnTo>
                <a:lnTo>
                  <a:pt x="336804" y="322199"/>
                </a:lnTo>
                <a:lnTo>
                  <a:pt x="331851" y="321944"/>
                </a:lnTo>
                <a:lnTo>
                  <a:pt x="327914" y="321437"/>
                </a:lnTo>
                <a:lnTo>
                  <a:pt x="323850" y="320928"/>
                </a:lnTo>
                <a:lnTo>
                  <a:pt x="320802" y="320293"/>
                </a:lnTo>
                <a:lnTo>
                  <a:pt x="318389" y="319404"/>
                </a:lnTo>
                <a:lnTo>
                  <a:pt x="316103" y="318642"/>
                </a:lnTo>
                <a:lnTo>
                  <a:pt x="314452" y="317500"/>
                </a:lnTo>
                <a:lnTo>
                  <a:pt x="313436" y="316229"/>
                </a:lnTo>
                <a:lnTo>
                  <a:pt x="312547" y="314832"/>
                </a:lnTo>
                <a:lnTo>
                  <a:pt x="312039" y="313436"/>
                </a:lnTo>
                <a:lnTo>
                  <a:pt x="312039" y="311784"/>
                </a:lnTo>
                <a:lnTo>
                  <a:pt x="312039" y="50800"/>
                </a:lnTo>
                <a:lnTo>
                  <a:pt x="311531" y="50800"/>
                </a:lnTo>
                <a:lnTo>
                  <a:pt x="218567" y="311530"/>
                </a:lnTo>
                <a:lnTo>
                  <a:pt x="217932" y="313689"/>
                </a:lnTo>
                <a:lnTo>
                  <a:pt x="216789" y="315467"/>
                </a:lnTo>
                <a:lnTo>
                  <a:pt x="215392" y="316864"/>
                </a:lnTo>
                <a:lnTo>
                  <a:pt x="213868" y="318262"/>
                </a:lnTo>
                <a:lnTo>
                  <a:pt x="211836" y="319404"/>
                </a:lnTo>
                <a:lnTo>
                  <a:pt x="209296" y="320166"/>
                </a:lnTo>
                <a:lnTo>
                  <a:pt x="206756" y="321055"/>
                </a:lnTo>
                <a:lnTo>
                  <a:pt x="203454" y="321563"/>
                </a:lnTo>
                <a:lnTo>
                  <a:pt x="199517" y="321817"/>
                </a:lnTo>
                <a:lnTo>
                  <a:pt x="195580" y="322071"/>
                </a:lnTo>
                <a:lnTo>
                  <a:pt x="190754" y="322199"/>
                </a:lnTo>
                <a:lnTo>
                  <a:pt x="185166" y="322199"/>
                </a:lnTo>
                <a:lnTo>
                  <a:pt x="179451" y="322199"/>
                </a:lnTo>
                <a:lnTo>
                  <a:pt x="151892" y="311530"/>
                </a:lnTo>
                <a:lnTo>
                  <a:pt x="62230" y="50800"/>
                </a:lnTo>
                <a:lnTo>
                  <a:pt x="61722" y="50800"/>
                </a:lnTo>
                <a:lnTo>
                  <a:pt x="61722" y="311784"/>
                </a:lnTo>
                <a:lnTo>
                  <a:pt x="61722" y="313436"/>
                </a:lnTo>
                <a:lnTo>
                  <a:pt x="55245" y="319404"/>
                </a:lnTo>
                <a:lnTo>
                  <a:pt x="52832" y="320293"/>
                </a:lnTo>
                <a:lnTo>
                  <a:pt x="49657" y="320928"/>
                </a:lnTo>
                <a:lnTo>
                  <a:pt x="45720" y="321437"/>
                </a:lnTo>
                <a:lnTo>
                  <a:pt x="41910" y="321944"/>
                </a:lnTo>
                <a:lnTo>
                  <a:pt x="36830" y="322199"/>
                </a:lnTo>
                <a:lnTo>
                  <a:pt x="30734" y="322199"/>
                </a:lnTo>
                <a:lnTo>
                  <a:pt x="24765" y="322199"/>
                </a:lnTo>
                <a:lnTo>
                  <a:pt x="6350" y="319404"/>
                </a:lnTo>
                <a:lnTo>
                  <a:pt x="3937" y="318642"/>
                </a:lnTo>
                <a:lnTo>
                  <a:pt x="2286" y="317500"/>
                </a:lnTo>
                <a:lnTo>
                  <a:pt x="1397" y="316229"/>
                </a:lnTo>
                <a:lnTo>
                  <a:pt x="508" y="314832"/>
                </a:lnTo>
                <a:lnTo>
                  <a:pt x="0" y="313436"/>
                </a:lnTo>
                <a:lnTo>
                  <a:pt x="0" y="311784"/>
                </a:lnTo>
                <a:lnTo>
                  <a:pt x="0" y="26034"/>
                </a:lnTo>
                <a:lnTo>
                  <a:pt x="0" y="17652"/>
                </a:lnTo>
                <a:lnTo>
                  <a:pt x="2286" y="11175"/>
                </a:lnTo>
                <a:lnTo>
                  <a:pt x="6731" y="6730"/>
                </a:lnTo>
                <a:lnTo>
                  <a:pt x="11176" y="2286"/>
                </a:lnTo>
                <a:lnTo>
                  <a:pt x="17145" y="0"/>
                </a:lnTo>
                <a:lnTo>
                  <a:pt x="24511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504061" y="581533"/>
            <a:ext cx="245745" cy="322580"/>
          </a:xfrm>
          <a:custGeom>
            <a:avLst/>
            <a:gdLst/>
            <a:ahLst/>
            <a:cxnLst/>
            <a:rect l="l" t="t" r="r" b="b"/>
            <a:pathLst>
              <a:path w="245744" h="322580">
                <a:moveTo>
                  <a:pt x="9778" y="0"/>
                </a:moveTo>
                <a:lnTo>
                  <a:pt x="235712" y="0"/>
                </a:lnTo>
                <a:lnTo>
                  <a:pt x="237236" y="0"/>
                </a:lnTo>
                <a:lnTo>
                  <a:pt x="238506" y="507"/>
                </a:lnTo>
                <a:lnTo>
                  <a:pt x="245363" y="21843"/>
                </a:lnTo>
                <a:lnTo>
                  <a:pt x="245363" y="26796"/>
                </a:lnTo>
                <a:lnTo>
                  <a:pt x="245363" y="31622"/>
                </a:lnTo>
                <a:lnTo>
                  <a:pt x="245109" y="35687"/>
                </a:lnTo>
                <a:lnTo>
                  <a:pt x="244728" y="38988"/>
                </a:lnTo>
                <a:lnTo>
                  <a:pt x="244347" y="42417"/>
                </a:lnTo>
                <a:lnTo>
                  <a:pt x="239775" y="51815"/>
                </a:lnTo>
                <a:lnTo>
                  <a:pt x="238506" y="52831"/>
                </a:lnTo>
                <a:lnTo>
                  <a:pt x="237236" y="53339"/>
                </a:lnTo>
                <a:lnTo>
                  <a:pt x="235712" y="53339"/>
                </a:lnTo>
                <a:lnTo>
                  <a:pt x="155447" y="53339"/>
                </a:lnTo>
                <a:lnTo>
                  <a:pt x="155447" y="311784"/>
                </a:lnTo>
                <a:lnTo>
                  <a:pt x="155447" y="313436"/>
                </a:lnTo>
                <a:lnTo>
                  <a:pt x="154939" y="314832"/>
                </a:lnTo>
                <a:lnTo>
                  <a:pt x="153796" y="316229"/>
                </a:lnTo>
                <a:lnTo>
                  <a:pt x="152781" y="317500"/>
                </a:lnTo>
                <a:lnTo>
                  <a:pt x="151002" y="318642"/>
                </a:lnTo>
                <a:lnTo>
                  <a:pt x="148462" y="319404"/>
                </a:lnTo>
                <a:lnTo>
                  <a:pt x="146050" y="320293"/>
                </a:lnTo>
                <a:lnTo>
                  <a:pt x="142620" y="320928"/>
                </a:lnTo>
                <a:lnTo>
                  <a:pt x="138430" y="321437"/>
                </a:lnTo>
                <a:lnTo>
                  <a:pt x="134238" y="321944"/>
                </a:lnTo>
                <a:lnTo>
                  <a:pt x="129031" y="322199"/>
                </a:lnTo>
                <a:lnTo>
                  <a:pt x="122681" y="322199"/>
                </a:lnTo>
                <a:lnTo>
                  <a:pt x="116458" y="322199"/>
                </a:lnTo>
                <a:lnTo>
                  <a:pt x="96900" y="319404"/>
                </a:lnTo>
                <a:lnTo>
                  <a:pt x="94487" y="318642"/>
                </a:lnTo>
                <a:lnTo>
                  <a:pt x="92709" y="317500"/>
                </a:lnTo>
                <a:lnTo>
                  <a:pt x="91566" y="316229"/>
                </a:lnTo>
                <a:lnTo>
                  <a:pt x="90550" y="314832"/>
                </a:lnTo>
                <a:lnTo>
                  <a:pt x="90042" y="313436"/>
                </a:lnTo>
                <a:lnTo>
                  <a:pt x="90042" y="311784"/>
                </a:lnTo>
                <a:lnTo>
                  <a:pt x="90042" y="53339"/>
                </a:lnTo>
                <a:lnTo>
                  <a:pt x="9778" y="53339"/>
                </a:lnTo>
                <a:lnTo>
                  <a:pt x="8127" y="53339"/>
                </a:lnTo>
                <a:lnTo>
                  <a:pt x="6603" y="52831"/>
                </a:lnTo>
                <a:lnTo>
                  <a:pt x="5460" y="51815"/>
                </a:lnTo>
                <a:lnTo>
                  <a:pt x="4317" y="50800"/>
                </a:lnTo>
                <a:lnTo>
                  <a:pt x="3301" y="49275"/>
                </a:lnTo>
                <a:lnTo>
                  <a:pt x="2539" y="47243"/>
                </a:lnTo>
                <a:lnTo>
                  <a:pt x="1650" y="45212"/>
                </a:lnTo>
                <a:lnTo>
                  <a:pt x="1142" y="42417"/>
                </a:lnTo>
                <a:lnTo>
                  <a:pt x="634" y="38988"/>
                </a:lnTo>
                <a:lnTo>
                  <a:pt x="253" y="35687"/>
                </a:lnTo>
                <a:lnTo>
                  <a:pt x="0" y="31622"/>
                </a:lnTo>
                <a:lnTo>
                  <a:pt x="0" y="26796"/>
                </a:lnTo>
                <a:lnTo>
                  <a:pt x="0" y="21843"/>
                </a:lnTo>
                <a:lnTo>
                  <a:pt x="2539" y="5841"/>
                </a:lnTo>
                <a:lnTo>
                  <a:pt x="3301" y="3809"/>
                </a:lnTo>
                <a:lnTo>
                  <a:pt x="4317" y="2286"/>
                </a:lnTo>
                <a:lnTo>
                  <a:pt x="5460" y="1396"/>
                </a:lnTo>
                <a:lnTo>
                  <a:pt x="6603" y="507"/>
                </a:lnTo>
                <a:lnTo>
                  <a:pt x="8127" y="0"/>
                </a:lnTo>
                <a:lnTo>
                  <a:pt x="9778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04685" y="581533"/>
            <a:ext cx="219710" cy="322580"/>
          </a:xfrm>
          <a:custGeom>
            <a:avLst/>
            <a:gdLst/>
            <a:ahLst/>
            <a:cxnLst/>
            <a:rect l="l" t="t" r="r" b="b"/>
            <a:pathLst>
              <a:path w="219709" h="322580">
                <a:moveTo>
                  <a:pt x="22059" y="0"/>
                </a:moveTo>
                <a:lnTo>
                  <a:pt x="97637" y="0"/>
                </a:lnTo>
                <a:lnTo>
                  <a:pt x="105232" y="0"/>
                </a:lnTo>
                <a:lnTo>
                  <a:pt x="112458" y="253"/>
                </a:lnTo>
                <a:lnTo>
                  <a:pt x="151180" y="6308"/>
                </a:lnTo>
                <a:lnTo>
                  <a:pt x="186748" y="23875"/>
                </a:lnTo>
                <a:lnTo>
                  <a:pt x="211062" y="54457"/>
                </a:lnTo>
                <a:lnTo>
                  <a:pt x="219557" y="97408"/>
                </a:lnTo>
                <a:lnTo>
                  <a:pt x="219029" y="110533"/>
                </a:lnTo>
                <a:lnTo>
                  <a:pt x="206433" y="155265"/>
                </a:lnTo>
                <a:lnTo>
                  <a:pt x="178082" y="186981"/>
                </a:lnTo>
                <a:lnTo>
                  <a:pt x="134840" y="205190"/>
                </a:lnTo>
                <a:lnTo>
                  <a:pt x="91935" y="209422"/>
                </a:lnTo>
                <a:lnTo>
                  <a:pt x="65176" y="209422"/>
                </a:lnTo>
                <a:lnTo>
                  <a:pt x="65176" y="311784"/>
                </a:lnTo>
                <a:lnTo>
                  <a:pt x="65176" y="313436"/>
                </a:lnTo>
                <a:lnTo>
                  <a:pt x="64630" y="314832"/>
                </a:lnTo>
                <a:lnTo>
                  <a:pt x="63563" y="316229"/>
                </a:lnTo>
                <a:lnTo>
                  <a:pt x="62484" y="317500"/>
                </a:lnTo>
                <a:lnTo>
                  <a:pt x="60718" y="318642"/>
                </a:lnTo>
                <a:lnTo>
                  <a:pt x="58229" y="319404"/>
                </a:lnTo>
                <a:lnTo>
                  <a:pt x="55753" y="320293"/>
                </a:lnTo>
                <a:lnTo>
                  <a:pt x="52450" y="320928"/>
                </a:lnTo>
                <a:lnTo>
                  <a:pt x="48323" y="321437"/>
                </a:lnTo>
                <a:lnTo>
                  <a:pt x="44196" y="321944"/>
                </a:lnTo>
                <a:lnTo>
                  <a:pt x="38900" y="322199"/>
                </a:lnTo>
                <a:lnTo>
                  <a:pt x="32461" y="322199"/>
                </a:lnTo>
                <a:lnTo>
                  <a:pt x="26187" y="322199"/>
                </a:lnTo>
                <a:lnTo>
                  <a:pt x="6692" y="319404"/>
                </a:lnTo>
                <a:lnTo>
                  <a:pt x="4216" y="318642"/>
                </a:lnTo>
                <a:lnTo>
                  <a:pt x="2476" y="317500"/>
                </a:lnTo>
                <a:lnTo>
                  <a:pt x="1485" y="316229"/>
                </a:lnTo>
                <a:lnTo>
                  <a:pt x="495" y="314832"/>
                </a:lnTo>
                <a:lnTo>
                  <a:pt x="0" y="313436"/>
                </a:lnTo>
                <a:lnTo>
                  <a:pt x="0" y="311784"/>
                </a:lnTo>
                <a:lnTo>
                  <a:pt x="0" y="23367"/>
                </a:lnTo>
                <a:lnTo>
                  <a:pt x="0" y="15493"/>
                </a:lnTo>
                <a:lnTo>
                  <a:pt x="2032" y="9778"/>
                </a:lnTo>
                <a:lnTo>
                  <a:pt x="6070" y="5841"/>
                </a:lnTo>
                <a:lnTo>
                  <a:pt x="10121" y="1904"/>
                </a:lnTo>
                <a:lnTo>
                  <a:pt x="15443" y="0"/>
                </a:lnTo>
                <a:lnTo>
                  <a:pt x="22059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202321" y="580516"/>
            <a:ext cx="264795" cy="323215"/>
          </a:xfrm>
          <a:custGeom>
            <a:avLst/>
            <a:gdLst/>
            <a:ahLst/>
            <a:cxnLst/>
            <a:rect l="l" t="t" r="r" b="b"/>
            <a:pathLst>
              <a:path w="264794" h="323215">
                <a:moveTo>
                  <a:pt x="235953" y="0"/>
                </a:moveTo>
                <a:lnTo>
                  <a:pt x="241541" y="0"/>
                </a:lnTo>
                <a:lnTo>
                  <a:pt x="246240" y="254"/>
                </a:lnTo>
                <a:lnTo>
                  <a:pt x="250050" y="635"/>
                </a:lnTo>
                <a:lnTo>
                  <a:pt x="253860" y="1143"/>
                </a:lnTo>
                <a:lnTo>
                  <a:pt x="256781" y="1778"/>
                </a:lnTo>
                <a:lnTo>
                  <a:pt x="258813" y="2794"/>
                </a:lnTo>
                <a:lnTo>
                  <a:pt x="260845" y="3810"/>
                </a:lnTo>
                <a:lnTo>
                  <a:pt x="262369" y="4953"/>
                </a:lnTo>
                <a:lnTo>
                  <a:pt x="263131" y="6223"/>
                </a:lnTo>
                <a:lnTo>
                  <a:pt x="264020" y="7620"/>
                </a:lnTo>
                <a:lnTo>
                  <a:pt x="264401" y="9017"/>
                </a:lnTo>
                <a:lnTo>
                  <a:pt x="264401" y="10668"/>
                </a:lnTo>
                <a:lnTo>
                  <a:pt x="264401" y="298831"/>
                </a:lnTo>
                <a:lnTo>
                  <a:pt x="264401" y="302641"/>
                </a:lnTo>
                <a:lnTo>
                  <a:pt x="263766" y="306070"/>
                </a:lnTo>
                <a:lnTo>
                  <a:pt x="262369" y="308991"/>
                </a:lnTo>
                <a:lnTo>
                  <a:pt x="261099" y="312038"/>
                </a:lnTo>
                <a:lnTo>
                  <a:pt x="259321" y="314452"/>
                </a:lnTo>
                <a:lnTo>
                  <a:pt x="257035" y="316484"/>
                </a:lnTo>
                <a:lnTo>
                  <a:pt x="254876" y="318516"/>
                </a:lnTo>
                <a:lnTo>
                  <a:pt x="252209" y="319913"/>
                </a:lnTo>
                <a:lnTo>
                  <a:pt x="249161" y="320802"/>
                </a:lnTo>
                <a:lnTo>
                  <a:pt x="246113" y="321691"/>
                </a:lnTo>
                <a:lnTo>
                  <a:pt x="243065" y="322199"/>
                </a:lnTo>
                <a:lnTo>
                  <a:pt x="239890" y="322199"/>
                </a:lnTo>
                <a:lnTo>
                  <a:pt x="212077" y="322199"/>
                </a:lnTo>
                <a:lnTo>
                  <a:pt x="206362" y="322199"/>
                </a:lnTo>
                <a:lnTo>
                  <a:pt x="201282" y="321563"/>
                </a:lnTo>
                <a:lnTo>
                  <a:pt x="197091" y="320421"/>
                </a:lnTo>
                <a:lnTo>
                  <a:pt x="192900" y="319278"/>
                </a:lnTo>
                <a:lnTo>
                  <a:pt x="189090" y="317246"/>
                </a:lnTo>
                <a:lnTo>
                  <a:pt x="185534" y="314071"/>
                </a:lnTo>
                <a:lnTo>
                  <a:pt x="181978" y="311023"/>
                </a:lnTo>
                <a:lnTo>
                  <a:pt x="164071" y="281559"/>
                </a:lnTo>
                <a:lnTo>
                  <a:pt x="84315" y="131572"/>
                </a:lnTo>
                <a:lnTo>
                  <a:pt x="66615" y="95075"/>
                </a:lnTo>
                <a:lnTo>
                  <a:pt x="57238" y="72644"/>
                </a:lnTo>
                <a:lnTo>
                  <a:pt x="56743" y="72644"/>
                </a:lnTo>
                <a:lnTo>
                  <a:pt x="58446" y="117133"/>
                </a:lnTo>
                <a:lnTo>
                  <a:pt x="58724" y="144780"/>
                </a:lnTo>
                <a:lnTo>
                  <a:pt x="58724" y="312547"/>
                </a:lnTo>
                <a:lnTo>
                  <a:pt x="58724" y="314198"/>
                </a:lnTo>
                <a:lnTo>
                  <a:pt x="58280" y="315722"/>
                </a:lnTo>
                <a:lnTo>
                  <a:pt x="57365" y="316992"/>
                </a:lnTo>
                <a:lnTo>
                  <a:pt x="56464" y="318262"/>
                </a:lnTo>
                <a:lnTo>
                  <a:pt x="54889" y="319405"/>
                </a:lnTo>
                <a:lnTo>
                  <a:pt x="52654" y="320294"/>
                </a:lnTo>
                <a:lnTo>
                  <a:pt x="50431" y="321183"/>
                </a:lnTo>
                <a:lnTo>
                  <a:pt x="47409" y="321945"/>
                </a:lnTo>
                <a:lnTo>
                  <a:pt x="43611" y="322453"/>
                </a:lnTo>
                <a:lnTo>
                  <a:pt x="39814" y="322961"/>
                </a:lnTo>
                <a:lnTo>
                  <a:pt x="34937" y="323215"/>
                </a:lnTo>
                <a:lnTo>
                  <a:pt x="28994" y="323215"/>
                </a:lnTo>
                <a:lnTo>
                  <a:pt x="23215" y="323215"/>
                </a:lnTo>
                <a:lnTo>
                  <a:pt x="5702" y="320294"/>
                </a:lnTo>
                <a:lnTo>
                  <a:pt x="3555" y="319405"/>
                </a:lnTo>
                <a:lnTo>
                  <a:pt x="2070" y="318262"/>
                </a:lnTo>
                <a:lnTo>
                  <a:pt x="1244" y="316992"/>
                </a:lnTo>
                <a:lnTo>
                  <a:pt x="419" y="315722"/>
                </a:lnTo>
                <a:lnTo>
                  <a:pt x="0" y="314198"/>
                </a:lnTo>
                <a:lnTo>
                  <a:pt x="0" y="312547"/>
                </a:lnTo>
                <a:lnTo>
                  <a:pt x="0" y="24384"/>
                </a:lnTo>
                <a:lnTo>
                  <a:pt x="0" y="16510"/>
                </a:lnTo>
                <a:lnTo>
                  <a:pt x="2273" y="10795"/>
                </a:lnTo>
                <a:lnTo>
                  <a:pt x="6819" y="6858"/>
                </a:lnTo>
                <a:lnTo>
                  <a:pt x="11353" y="2921"/>
                </a:lnTo>
                <a:lnTo>
                  <a:pt x="16929" y="1016"/>
                </a:lnTo>
                <a:lnTo>
                  <a:pt x="23545" y="1016"/>
                </a:lnTo>
                <a:lnTo>
                  <a:pt x="58483" y="1016"/>
                </a:lnTo>
                <a:lnTo>
                  <a:pt x="64757" y="1016"/>
                </a:lnTo>
                <a:lnTo>
                  <a:pt x="70091" y="1524"/>
                </a:lnTo>
                <a:lnTo>
                  <a:pt x="74282" y="2667"/>
                </a:lnTo>
                <a:lnTo>
                  <a:pt x="78600" y="3683"/>
                </a:lnTo>
                <a:lnTo>
                  <a:pt x="82537" y="5461"/>
                </a:lnTo>
                <a:lnTo>
                  <a:pt x="85839" y="8000"/>
                </a:lnTo>
                <a:lnTo>
                  <a:pt x="89268" y="10413"/>
                </a:lnTo>
                <a:lnTo>
                  <a:pt x="92443" y="13843"/>
                </a:lnTo>
                <a:lnTo>
                  <a:pt x="95364" y="18287"/>
                </a:lnTo>
                <a:lnTo>
                  <a:pt x="98412" y="22606"/>
                </a:lnTo>
                <a:lnTo>
                  <a:pt x="101460" y="28067"/>
                </a:lnTo>
                <a:lnTo>
                  <a:pt x="104635" y="34544"/>
                </a:lnTo>
                <a:lnTo>
                  <a:pt x="166992" y="151637"/>
                </a:lnTo>
                <a:lnTo>
                  <a:pt x="170675" y="158750"/>
                </a:lnTo>
                <a:lnTo>
                  <a:pt x="174231" y="165735"/>
                </a:lnTo>
                <a:lnTo>
                  <a:pt x="177787" y="172593"/>
                </a:lnTo>
                <a:lnTo>
                  <a:pt x="181343" y="179450"/>
                </a:lnTo>
                <a:lnTo>
                  <a:pt x="184772" y="186309"/>
                </a:lnTo>
                <a:lnTo>
                  <a:pt x="188074" y="193167"/>
                </a:lnTo>
                <a:lnTo>
                  <a:pt x="191376" y="200025"/>
                </a:lnTo>
                <a:lnTo>
                  <a:pt x="194551" y="206756"/>
                </a:lnTo>
                <a:lnTo>
                  <a:pt x="197726" y="213360"/>
                </a:lnTo>
                <a:lnTo>
                  <a:pt x="200901" y="219963"/>
                </a:lnTo>
                <a:lnTo>
                  <a:pt x="203949" y="226568"/>
                </a:lnTo>
                <a:lnTo>
                  <a:pt x="206870" y="233172"/>
                </a:lnTo>
                <a:lnTo>
                  <a:pt x="207124" y="233172"/>
                </a:lnTo>
                <a:lnTo>
                  <a:pt x="206769" y="224410"/>
                </a:lnTo>
                <a:lnTo>
                  <a:pt x="206473" y="215471"/>
                </a:lnTo>
                <a:lnTo>
                  <a:pt x="206249" y="206365"/>
                </a:lnTo>
                <a:lnTo>
                  <a:pt x="206108" y="197104"/>
                </a:lnTo>
                <a:lnTo>
                  <a:pt x="205941" y="187773"/>
                </a:lnTo>
                <a:lnTo>
                  <a:pt x="205822" y="178657"/>
                </a:lnTo>
                <a:lnTo>
                  <a:pt x="205751" y="169779"/>
                </a:lnTo>
                <a:lnTo>
                  <a:pt x="205727" y="161162"/>
                </a:lnTo>
                <a:lnTo>
                  <a:pt x="205727" y="10668"/>
                </a:lnTo>
                <a:lnTo>
                  <a:pt x="205727" y="9017"/>
                </a:lnTo>
                <a:lnTo>
                  <a:pt x="229984" y="0"/>
                </a:lnTo>
                <a:lnTo>
                  <a:pt x="235953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174364" y="580008"/>
            <a:ext cx="295910" cy="323850"/>
          </a:xfrm>
          <a:custGeom>
            <a:avLst/>
            <a:gdLst/>
            <a:ahLst/>
            <a:cxnLst/>
            <a:rect l="l" t="t" r="r" b="b"/>
            <a:pathLst>
              <a:path w="295910" h="323850">
                <a:moveTo>
                  <a:pt x="145161" y="0"/>
                </a:moveTo>
                <a:lnTo>
                  <a:pt x="154939" y="0"/>
                </a:lnTo>
                <a:lnTo>
                  <a:pt x="162687" y="126"/>
                </a:lnTo>
                <a:lnTo>
                  <a:pt x="192532" y="13715"/>
                </a:lnTo>
                <a:lnTo>
                  <a:pt x="291592" y="297941"/>
                </a:lnTo>
                <a:lnTo>
                  <a:pt x="293624" y="303911"/>
                </a:lnTo>
                <a:lnTo>
                  <a:pt x="294894" y="308610"/>
                </a:lnTo>
                <a:lnTo>
                  <a:pt x="295401" y="312038"/>
                </a:lnTo>
                <a:lnTo>
                  <a:pt x="295910" y="315467"/>
                </a:lnTo>
                <a:lnTo>
                  <a:pt x="295148" y="318135"/>
                </a:lnTo>
                <a:lnTo>
                  <a:pt x="293370" y="319786"/>
                </a:lnTo>
                <a:lnTo>
                  <a:pt x="291592" y="321563"/>
                </a:lnTo>
                <a:lnTo>
                  <a:pt x="288289" y="322706"/>
                </a:lnTo>
                <a:lnTo>
                  <a:pt x="283718" y="323088"/>
                </a:lnTo>
                <a:lnTo>
                  <a:pt x="279019" y="323468"/>
                </a:lnTo>
                <a:lnTo>
                  <a:pt x="272669" y="323723"/>
                </a:lnTo>
                <a:lnTo>
                  <a:pt x="264668" y="323723"/>
                </a:lnTo>
                <a:lnTo>
                  <a:pt x="256159" y="323723"/>
                </a:lnTo>
                <a:lnTo>
                  <a:pt x="249682" y="323595"/>
                </a:lnTo>
                <a:lnTo>
                  <a:pt x="244983" y="323341"/>
                </a:lnTo>
                <a:lnTo>
                  <a:pt x="240157" y="323088"/>
                </a:lnTo>
                <a:lnTo>
                  <a:pt x="236600" y="322579"/>
                </a:lnTo>
                <a:lnTo>
                  <a:pt x="234187" y="321817"/>
                </a:lnTo>
                <a:lnTo>
                  <a:pt x="231648" y="321055"/>
                </a:lnTo>
                <a:lnTo>
                  <a:pt x="226440" y="313563"/>
                </a:lnTo>
                <a:lnTo>
                  <a:pt x="204850" y="249046"/>
                </a:lnTo>
                <a:lnTo>
                  <a:pt x="84455" y="249046"/>
                </a:lnTo>
                <a:lnTo>
                  <a:pt x="64135" y="311785"/>
                </a:lnTo>
                <a:lnTo>
                  <a:pt x="63500" y="314070"/>
                </a:lnTo>
                <a:lnTo>
                  <a:pt x="62611" y="316102"/>
                </a:lnTo>
                <a:lnTo>
                  <a:pt x="36068" y="323723"/>
                </a:lnTo>
                <a:lnTo>
                  <a:pt x="28956" y="323723"/>
                </a:lnTo>
                <a:lnTo>
                  <a:pt x="21336" y="323723"/>
                </a:lnTo>
                <a:lnTo>
                  <a:pt x="15367" y="323468"/>
                </a:lnTo>
                <a:lnTo>
                  <a:pt x="11176" y="322961"/>
                </a:lnTo>
                <a:lnTo>
                  <a:pt x="6858" y="322452"/>
                </a:lnTo>
                <a:lnTo>
                  <a:pt x="3810" y="321310"/>
                </a:lnTo>
                <a:lnTo>
                  <a:pt x="2159" y="319404"/>
                </a:lnTo>
                <a:lnTo>
                  <a:pt x="508" y="317500"/>
                </a:lnTo>
                <a:lnTo>
                  <a:pt x="0" y="314705"/>
                </a:lnTo>
                <a:lnTo>
                  <a:pt x="508" y="311276"/>
                </a:lnTo>
                <a:lnTo>
                  <a:pt x="1016" y="307848"/>
                </a:lnTo>
                <a:lnTo>
                  <a:pt x="2159" y="303149"/>
                </a:lnTo>
                <a:lnTo>
                  <a:pt x="4191" y="297433"/>
                </a:lnTo>
                <a:lnTo>
                  <a:pt x="103124" y="12953"/>
                </a:lnTo>
                <a:lnTo>
                  <a:pt x="104012" y="10160"/>
                </a:lnTo>
                <a:lnTo>
                  <a:pt x="105156" y="7874"/>
                </a:lnTo>
                <a:lnTo>
                  <a:pt x="106552" y="6095"/>
                </a:lnTo>
                <a:lnTo>
                  <a:pt x="107823" y="4444"/>
                </a:lnTo>
                <a:lnTo>
                  <a:pt x="109982" y="3048"/>
                </a:lnTo>
                <a:lnTo>
                  <a:pt x="112902" y="2158"/>
                </a:lnTo>
                <a:lnTo>
                  <a:pt x="115697" y="1269"/>
                </a:lnTo>
                <a:lnTo>
                  <a:pt x="119761" y="635"/>
                </a:lnTo>
                <a:lnTo>
                  <a:pt x="124840" y="380"/>
                </a:lnTo>
                <a:lnTo>
                  <a:pt x="130048" y="126"/>
                </a:lnTo>
                <a:lnTo>
                  <a:pt x="136779" y="0"/>
                </a:lnTo>
                <a:lnTo>
                  <a:pt x="145161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865479" y="580008"/>
            <a:ext cx="295910" cy="323850"/>
          </a:xfrm>
          <a:custGeom>
            <a:avLst/>
            <a:gdLst/>
            <a:ahLst/>
            <a:cxnLst/>
            <a:rect l="l" t="t" r="r" b="b"/>
            <a:pathLst>
              <a:path w="295909" h="323850">
                <a:moveTo>
                  <a:pt x="145211" y="0"/>
                </a:moveTo>
                <a:lnTo>
                  <a:pt x="154965" y="0"/>
                </a:lnTo>
                <a:lnTo>
                  <a:pt x="162725" y="126"/>
                </a:lnTo>
                <a:lnTo>
                  <a:pt x="168503" y="380"/>
                </a:lnTo>
                <a:lnTo>
                  <a:pt x="174294" y="635"/>
                </a:lnTo>
                <a:lnTo>
                  <a:pt x="192544" y="13715"/>
                </a:lnTo>
                <a:lnTo>
                  <a:pt x="291668" y="297941"/>
                </a:lnTo>
                <a:lnTo>
                  <a:pt x="293649" y="303911"/>
                </a:lnTo>
                <a:lnTo>
                  <a:pt x="294881" y="308610"/>
                </a:lnTo>
                <a:lnTo>
                  <a:pt x="295376" y="312038"/>
                </a:lnTo>
                <a:lnTo>
                  <a:pt x="295871" y="315467"/>
                </a:lnTo>
                <a:lnTo>
                  <a:pt x="295211" y="318135"/>
                </a:lnTo>
                <a:lnTo>
                  <a:pt x="293395" y="319786"/>
                </a:lnTo>
                <a:lnTo>
                  <a:pt x="291579" y="321563"/>
                </a:lnTo>
                <a:lnTo>
                  <a:pt x="288353" y="322706"/>
                </a:lnTo>
                <a:lnTo>
                  <a:pt x="283730" y="323088"/>
                </a:lnTo>
                <a:lnTo>
                  <a:pt x="279107" y="323468"/>
                </a:lnTo>
                <a:lnTo>
                  <a:pt x="272745" y="323723"/>
                </a:lnTo>
                <a:lnTo>
                  <a:pt x="264655" y="323723"/>
                </a:lnTo>
                <a:lnTo>
                  <a:pt x="256222" y="323723"/>
                </a:lnTo>
                <a:lnTo>
                  <a:pt x="249656" y="323595"/>
                </a:lnTo>
                <a:lnTo>
                  <a:pt x="244957" y="323341"/>
                </a:lnTo>
                <a:lnTo>
                  <a:pt x="240245" y="323088"/>
                </a:lnTo>
                <a:lnTo>
                  <a:pt x="236651" y="322579"/>
                </a:lnTo>
                <a:lnTo>
                  <a:pt x="234175" y="321817"/>
                </a:lnTo>
                <a:lnTo>
                  <a:pt x="231698" y="321055"/>
                </a:lnTo>
                <a:lnTo>
                  <a:pt x="226491" y="313563"/>
                </a:lnTo>
                <a:lnTo>
                  <a:pt x="204927" y="249046"/>
                </a:lnTo>
                <a:lnTo>
                  <a:pt x="84505" y="249046"/>
                </a:lnTo>
                <a:lnTo>
                  <a:pt x="64185" y="311785"/>
                </a:lnTo>
                <a:lnTo>
                  <a:pt x="63525" y="314070"/>
                </a:lnTo>
                <a:lnTo>
                  <a:pt x="62661" y="316102"/>
                </a:lnTo>
                <a:lnTo>
                  <a:pt x="61582" y="317626"/>
                </a:lnTo>
                <a:lnTo>
                  <a:pt x="60502" y="319150"/>
                </a:lnTo>
                <a:lnTo>
                  <a:pt x="58775" y="320420"/>
                </a:lnTo>
                <a:lnTo>
                  <a:pt x="56375" y="321310"/>
                </a:lnTo>
                <a:lnTo>
                  <a:pt x="53987" y="322199"/>
                </a:lnTo>
                <a:lnTo>
                  <a:pt x="50596" y="322833"/>
                </a:lnTo>
                <a:lnTo>
                  <a:pt x="46215" y="323214"/>
                </a:lnTo>
                <a:lnTo>
                  <a:pt x="41846" y="323468"/>
                </a:lnTo>
                <a:lnTo>
                  <a:pt x="36093" y="323723"/>
                </a:lnTo>
                <a:lnTo>
                  <a:pt x="28994" y="323723"/>
                </a:lnTo>
                <a:lnTo>
                  <a:pt x="21399" y="323723"/>
                </a:lnTo>
                <a:lnTo>
                  <a:pt x="2235" y="319404"/>
                </a:lnTo>
                <a:lnTo>
                  <a:pt x="584" y="317500"/>
                </a:lnTo>
                <a:lnTo>
                  <a:pt x="0" y="314705"/>
                </a:lnTo>
                <a:lnTo>
                  <a:pt x="495" y="311276"/>
                </a:lnTo>
                <a:lnTo>
                  <a:pt x="990" y="307848"/>
                </a:lnTo>
                <a:lnTo>
                  <a:pt x="103085" y="12953"/>
                </a:lnTo>
                <a:lnTo>
                  <a:pt x="136791" y="0"/>
                </a:lnTo>
                <a:lnTo>
                  <a:pt x="145211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74433" y="580008"/>
            <a:ext cx="250825" cy="323850"/>
          </a:xfrm>
          <a:custGeom>
            <a:avLst/>
            <a:gdLst/>
            <a:ahLst/>
            <a:cxnLst/>
            <a:rect l="l" t="t" r="r" b="b"/>
            <a:pathLst>
              <a:path w="250825" h="323850">
                <a:moveTo>
                  <a:pt x="32715" y="0"/>
                </a:moveTo>
                <a:lnTo>
                  <a:pt x="39154" y="0"/>
                </a:lnTo>
                <a:lnTo>
                  <a:pt x="44437" y="253"/>
                </a:lnTo>
                <a:lnTo>
                  <a:pt x="48564" y="762"/>
                </a:lnTo>
                <a:lnTo>
                  <a:pt x="52704" y="1269"/>
                </a:lnTo>
                <a:lnTo>
                  <a:pt x="56006" y="1904"/>
                </a:lnTo>
                <a:lnTo>
                  <a:pt x="58483" y="2793"/>
                </a:lnTo>
                <a:lnTo>
                  <a:pt x="60959" y="3555"/>
                </a:lnTo>
                <a:lnTo>
                  <a:pt x="62699" y="4699"/>
                </a:lnTo>
                <a:lnTo>
                  <a:pt x="63690" y="5968"/>
                </a:lnTo>
                <a:lnTo>
                  <a:pt x="64681" y="7365"/>
                </a:lnTo>
                <a:lnTo>
                  <a:pt x="65176" y="8762"/>
                </a:lnTo>
                <a:lnTo>
                  <a:pt x="65176" y="10413"/>
                </a:lnTo>
                <a:lnTo>
                  <a:pt x="65176" y="128142"/>
                </a:lnTo>
                <a:lnTo>
                  <a:pt x="185102" y="128142"/>
                </a:lnTo>
                <a:lnTo>
                  <a:pt x="185102" y="10413"/>
                </a:lnTo>
                <a:lnTo>
                  <a:pt x="185102" y="8762"/>
                </a:lnTo>
                <a:lnTo>
                  <a:pt x="191922" y="2793"/>
                </a:lnTo>
                <a:lnTo>
                  <a:pt x="194322" y="1904"/>
                </a:lnTo>
                <a:lnTo>
                  <a:pt x="197624" y="1269"/>
                </a:lnTo>
                <a:lnTo>
                  <a:pt x="201828" y="762"/>
                </a:lnTo>
                <a:lnTo>
                  <a:pt x="206044" y="253"/>
                </a:lnTo>
                <a:lnTo>
                  <a:pt x="211378" y="0"/>
                </a:lnTo>
                <a:lnTo>
                  <a:pt x="217817" y="0"/>
                </a:lnTo>
                <a:lnTo>
                  <a:pt x="224091" y="0"/>
                </a:lnTo>
                <a:lnTo>
                  <a:pt x="229298" y="253"/>
                </a:lnTo>
                <a:lnTo>
                  <a:pt x="233425" y="762"/>
                </a:lnTo>
                <a:lnTo>
                  <a:pt x="237553" y="1269"/>
                </a:lnTo>
                <a:lnTo>
                  <a:pt x="240868" y="1904"/>
                </a:lnTo>
                <a:lnTo>
                  <a:pt x="243344" y="2793"/>
                </a:lnTo>
                <a:lnTo>
                  <a:pt x="245821" y="3555"/>
                </a:lnTo>
                <a:lnTo>
                  <a:pt x="247599" y="4699"/>
                </a:lnTo>
                <a:lnTo>
                  <a:pt x="248666" y="5968"/>
                </a:lnTo>
                <a:lnTo>
                  <a:pt x="249745" y="7365"/>
                </a:lnTo>
                <a:lnTo>
                  <a:pt x="250278" y="8762"/>
                </a:lnTo>
                <a:lnTo>
                  <a:pt x="250278" y="10413"/>
                </a:lnTo>
                <a:lnTo>
                  <a:pt x="250278" y="313308"/>
                </a:lnTo>
                <a:lnTo>
                  <a:pt x="250278" y="314960"/>
                </a:lnTo>
                <a:lnTo>
                  <a:pt x="249745" y="316356"/>
                </a:lnTo>
                <a:lnTo>
                  <a:pt x="248666" y="317753"/>
                </a:lnTo>
                <a:lnTo>
                  <a:pt x="247599" y="319024"/>
                </a:lnTo>
                <a:lnTo>
                  <a:pt x="245821" y="320166"/>
                </a:lnTo>
                <a:lnTo>
                  <a:pt x="243344" y="320928"/>
                </a:lnTo>
                <a:lnTo>
                  <a:pt x="240868" y="321817"/>
                </a:lnTo>
                <a:lnTo>
                  <a:pt x="237553" y="322452"/>
                </a:lnTo>
                <a:lnTo>
                  <a:pt x="233425" y="322961"/>
                </a:lnTo>
                <a:lnTo>
                  <a:pt x="229298" y="323468"/>
                </a:lnTo>
                <a:lnTo>
                  <a:pt x="224091" y="323723"/>
                </a:lnTo>
                <a:lnTo>
                  <a:pt x="217817" y="323723"/>
                </a:lnTo>
                <a:lnTo>
                  <a:pt x="211378" y="323723"/>
                </a:lnTo>
                <a:lnTo>
                  <a:pt x="191922" y="320928"/>
                </a:lnTo>
                <a:lnTo>
                  <a:pt x="189522" y="320166"/>
                </a:lnTo>
                <a:lnTo>
                  <a:pt x="187794" y="319024"/>
                </a:lnTo>
                <a:lnTo>
                  <a:pt x="186715" y="317753"/>
                </a:lnTo>
                <a:lnTo>
                  <a:pt x="185648" y="316356"/>
                </a:lnTo>
                <a:lnTo>
                  <a:pt x="185102" y="314960"/>
                </a:lnTo>
                <a:lnTo>
                  <a:pt x="185102" y="313308"/>
                </a:lnTo>
                <a:lnTo>
                  <a:pt x="185102" y="183641"/>
                </a:lnTo>
                <a:lnTo>
                  <a:pt x="65176" y="183641"/>
                </a:lnTo>
                <a:lnTo>
                  <a:pt x="65176" y="313308"/>
                </a:lnTo>
                <a:lnTo>
                  <a:pt x="65176" y="314960"/>
                </a:lnTo>
                <a:lnTo>
                  <a:pt x="58483" y="320928"/>
                </a:lnTo>
                <a:lnTo>
                  <a:pt x="56006" y="321817"/>
                </a:lnTo>
                <a:lnTo>
                  <a:pt x="52704" y="322452"/>
                </a:lnTo>
                <a:lnTo>
                  <a:pt x="48564" y="322961"/>
                </a:lnTo>
                <a:lnTo>
                  <a:pt x="44437" y="323468"/>
                </a:lnTo>
                <a:lnTo>
                  <a:pt x="39154" y="323723"/>
                </a:lnTo>
                <a:lnTo>
                  <a:pt x="32715" y="323723"/>
                </a:lnTo>
                <a:lnTo>
                  <a:pt x="26428" y="323723"/>
                </a:lnTo>
                <a:lnTo>
                  <a:pt x="21183" y="323468"/>
                </a:lnTo>
                <a:lnTo>
                  <a:pt x="16979" y="322961"/>
                </a:lnTo>
                <a:lnTo>
                  <a:pt x="12763" y="322452"/>
                </a:lnTo>
                <a:lnTo>
                  <a:pt x="9423" y="321817"/>
                </a:lnTo>
                <a:lnTo>
                  <a:pt x="6934" y="320928"/>
                </a:lnTo>
                <a:lnTo>
                  <a:pt x="4457" y="320166"/>
                </a:lnTo>
                <a:lnTo>
                  <a:pt x="2692" y="319024"/>
                </a:lnTo>
                <a:lnTo>
                  <a:pt x="1612" y="317753"/>
                </a:lnTo>
                <a:lnTo>
                  <a:pt x="533" y="316356"/>
                </a:lnTo>
                <a:lnTo>
                  <a:pt x="0" y="314960"/>
                </a:lnTo>
                <a:lnTo>
                  <a:pt x="0" y="313308"/>
                </a:lnTo>
                <a:lnTo>
                  <a:pt x="0" y="10413"/>
                </a:lnTo>
                <a:lnTo>
                  <a:pt x="0" y="8762"/>
                </a:lnTo>
                <a:lnTo>
                  <a:pt x="533" y="7365"/>
                </a:lnTo>
                <a:lnTo>
                  <a:pt x="1612" y="5968"/>
                </a:lnTo>
                <a:lnTo>
                  <a:pt x="2692" y="4699"/>
                </a:lnTo>
                <a:lnTo>
                  <a:pt x="4457" y="3555"/>
                </a:lnTo>
                <a:lnTo>
                  <a:pt x="6934" y="2793"/>
                </a:lnTo>
                <a:lnTo>
                  <a:pt x="9423" y="1904"/>
                </a:lnTo>
                <a:lnTo>
                  <a:pt x="12763" y="1269"/>
                </a:lnTo>
                <a:lnTo>
                  <a:pt x="16979" y="762"/>
                </a:lnTo>
                <a:lnTo>
                  <a:pt x="21183" y="253"/>
                </a:lnTo>
                <a:lnTo>
                  <a:pt x="26428" y="0"/>
                </a:lnTo>
                <a:lnTo>
                  <a:pt x="32715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558029" y="576326"/>
            <a:ext cx="237490" cy="331470"/>
          </a:xfrm>
          <a:custGeom>
            <a:avLst/>
            <a:gdLst/>
            <a:ahLst/>
            <a:cxnLst/>
            <a:rect l="l" t="t" r="r" b="b"/>
            <a:pathLst>
              <a:path w="237489" h="331469">
                <a:moveTo>
                  <a:pt x="148717" y="0"/>
                </a:moveTo>
                <a:lnTo>
                  <a:pt x="190373" y="5714"/>
                </a:lnTo>
                <a:lnTo>
                  <a:pt x="197358" y="8127"/>
                </a:lnTo>
                <a:lnTo>
                  <a:pt x="204470" y="10413"/>
                </a:lnTo>
                <a:lnTo>
                  <a:pt x="228092" y="24384"/>
                </a:lnTo>
                <a:lnTo>
                  <a:pt x="230378" y="26670"/>
                </a:lnTo>
                <a:lnTo>
                  <a:pt x="231902" y="28575"/>
                </a:lnTo>
                <a:lnTo>
                  <a:pt x="232664" y="29972"/>
                </a:lnTo>
                <a:lnTo>
                  <a:pt x="233553" y="31496"/>
                </a:lnTo>
                <a:lnTo>
                  <a:pt x="234187" y="33400"/>
                </a:lnTo>
                <a:lnTo>
                  <a:pt x="234696" y="35687"/>
                </a:lnTo>
                <a:lnTo>
                  <a:pt x="235204" y="37973"/>
                </a:lnTo>
                <a:lnTo>
                  <a:pt x="235585" y="40766"/>
                </a:lnTo>
                <a:lnTo>
                  <a:pt x="235839" y="43941"/>
                </a:lnTo>
                <a:lnTo>
                  <a:pt x="236093" y="46989"/>
                </a:lnTo>
                <a:lnTo>
                  <a:pt x="236220" y="50926"/>
                </a:lnTo>
                <a:lnTo>
                  <a:pt x="236220" y="55499"/>
                </a:lnTo>
                <a:lnTo>
                  <a:pt x="236220" y="60451"/>
                </a:lnTo>
                <a:lnTo>
                  <a:pt x="233934" y="76581"/>
                </a:lnTo>
                <a:lnTo>
                  <a:pt x="233172" y="78739"/>
                </a:lnTo>
                <a:lnTo>
                  <a:pt x="232156" y="80263"/>
                </a:lnTo>
                <a:lnTo>
                  <a:pt x="231012" y="81279"/>
                </a:lnTo>
                <a:lnTo>
                  <a:pt x="229870" y="82296"/>
                </a:lnTo>
                <a:lnTo>
                  <a:pt x="228473" y="82803"/>
                </a:lnTo>
                <a:lnTo>
                  <a:pt x="226949" y="82803"/>
                </a:lnTo>
                <a:lnTo>
                  <a:pt x="224536" y="82803"/>
                </a:lnTo>
                <a:lnTo>
                  <a:pt x="221361" y="81407"/>
                </a:lnTo>
                <a:lnTo>
                  <a:pt x="217550" y="78486"/>
                </a:lnTo>
                <a:lnTo>
                  <a:pt x="213741" y="75564"/>
                </a:lnTo>
                <a:lnTo>
                  <a:pt x="208915" y="72389"/>
                </a:lnTo>
                <a:lnTo>
                  <a:pt x="202819" y="68834"/>
                </a:lnTo>
                <a:lnTo>
                  <a:pt x="196850" y="65277"/>
                </a:lnTo>
                <a:lnTo>
                  <a:pt x="189611" y="61975"/>
                </a:lnTo>
                <a:lnTo>
                  <a:pt x="151384" y="54737"/>
                </a:lnTo>
                <a:lnTo>
                  <a:pt x="142118" y="55235"/>
                </a:lnTo>
                <a:lnTo>
                  <a:pt x="103441" y="72056"/>
                </a:lnTo>
                <a:lnTo>
                  <a:pt x="78890" y="110107"/>
                </a:lnTo>
                <a:lnTo>
                  <a:pt x="70711" y="153715"/>
                </a:lnTo>
                <a:lnTo>
                  <a:pt x="70358" y="166243"/>
                </a:lnTo>
                <a:lnTo>
                  <a:pt x="70735" y="179939"/>
                </a:lnTo>
                <a:lnTo>
                  <a:pt x="79442" y="225119"/>
                </a:lnTo>
                <a:lnTo>
                  <a:pt x="104711" y="260985"/>
                </a:lnTo>
                <a:lnTo>
                  <a:pt x="143875" y="275437"/>
                </a:lnTo>
                <a:lnTo>
                  <a:pt x="153162" y="275844"/>
                </a:lnTo>
                <a:lnTo>
                  <a:pt x="161542" y="275584"/>
                </a:lnTo>
                <a:lnTo>
                  <a:pt x="198755" y="265938"/>
                </a:lnTo>
                <a:lnTo>
                  <a:pt x="223520" y="251078"/>
                </a:lnTo>
                <a:lnTo>
                  <a:pt x="226568" y="249809"/>
                </a:lnTo>
                <a:lnTo>
                  <a:pt x="228727" y="249809"/>
                </a:lnTo>
                <a:lnTo>
                  <a:pt x="230378" y="249809"/>
                </a:lnTo>
                <a:lnTo>
                  <a:pt x="231648" y="250189"/>
                </a:lnTo>
                <a:lnTo>
                  <a:pt x="232664" y="250825"/>
                </a:lnTo>
                <a:lnTo>
                  <a:pt x="233680" y="251460"/>
                </a:lnTo>
                <a:lnTo>
                  <a:pt x="234569" y="252729"/>
                </a:lnTo>
                <a:lnTo>
                  <a:pt x="235204" y="254762"/>
                </a:lnTo>
                <a:lnTo>
                  <a:pt x="235839" y="256794"/>
                </a:lnTo>
                <a:lnTo>
                  <a:pt x="236347" y="259461"/>
                </a:lnTo>
                <a:lnTo>
                  <a:pt x="236728" y="263016"/>
                </a:lnTo>
                <a:lnTo>
                  <a:pt x="236982" y="266573"/>
                </a:lnTo>
                <a:lnTo>
                  <a:pt x="237109" y="271399"/>
                </a:lnTo>
                <a:lnTo>
                  <a:pt x="237109" y="277368"/>
                </a:lnTo>
                <a:lnTo>
                  <a:pt x="237109" y="281432"/>
                </a:lnTo>
                <a:lnTo>
                  <a:pt x="236982" y="284988"/>
                </a:lnTo>
                <a:lnTo>
                  <a:pt x="236728" y="287782"/>
                </a:lnTo>
                <a:lnTo>
                  <a:pt x="236600" y="290702"/>
                </a:lnTo>
                <a:lnTo>
                  <a:pt x="236220" y="293243"/>
                </a:lnTo>
                <a:lnTo>
                  <a:pt x="235712" y="295275"/>
                </a:lnTo>
                <a:lnTo>
                  <a:pt x="235204" y="297307"/>
                </a:lnTo>
                <a:lnTo>
                  <a:pt x="234569" y="299085"/>
                </a:lnTo>
                <a:lnTo>
                  <a:pt x="233680" y="300609"/>
                </a:lnTo>
                <a:lnTo>
                  <a:pt x="232918" y="302133"/>
                </a:lnTo>
                <a:lnTo>
                  <a:pt x="231521" y="303784"/>
                </a:lnTo>
                <a:lnTo>
                  <a:pt x="229743" y="305688"/>
                </a:lnTo>
                <a:lnTo>
                  <a:pt x="227965" y="307594"/>
                </a:lnTo>
                <a:lnTo>
                  <a:pt x="188071" y="325278"/>
                </a:lnTo>
                <a:lnTo>
                  <a:pt x="143002" y="331088"/>
                </a:lnTo>
                <a:lnTo>
                  <a:pt x="126928" y="330448"/>
                </a:lnTo>
                <a:lnTo>
                  <a:pt x="83566" y="320928"/>
                </a:lnTo>
                <a:lnTo>
                  <a:pt x="48222" y="300051"/>
                </a:lnTo>
                <a:lnTo>
                  <a:pt x="22002" y="267890"/>
                </a:lnTo>
                <a:lnTo>
                  <a:pt x="5572" y="224395"/>
                </a:lnTo>
                <a:lnTo>
                  <a:pt x="0" y="169799"/>
                </a:lnTo>
                <a:lnTo>
                  <a:pt x="688" y="149911"/>
                </a:lnTo>
                <a:lnTo>
                  <a:pt x="10922" y="97154"/>
                </a:lnTo>
                <a:lnTo>
                  <a:pt x="32138" y="55346"/>
                </a:lnTo>
                <a:lnTo>
                  <a:pt x="62944" y="24939"/>
                </a:lnTo>
                <a:lnTo>
                  <a:pt x="102389" y="6268"/>
                </a:lnTo>
                <a:lnTo>
                  <a:pt x="132576" y="692"/>
                </a:lnTo>
                <a:lnTo>
                  <a:pt x="148717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823459" y="575818"/>
            <a:ext cx="303530" cy="332105"/>
          </a:xfrm>
          <a:custGeom>
            <a:avLst/>
            <a:gdLst/>
            <a:ahLst/>
            <a:cxnLst/>
            <a:rect l="l" t="t" r="r" b="b"/>
            <a:pathLst>
              <a:path w="303529" h="332105">
                <a:moveTo>
                  <a:pt x="154939" y="0"/>
                </a:moveTo>
                <a:lnTo>
                  <a:pt x="204749" y="5464"/>
                </a:lnTo>
                <a:lnTo>
                  <a:pt x="244792" y="21955"/>
                </a:lnTo>
                <a:lnTo>
                  <a:pt x="274574" y="50165"/>
                </a:lnTo>
                <a:lnTo>
                  <a:pt x="294004" y="90170"/>
                </a:lnTo>
                <a:lnTo>
                  <a:pt x="302934" y="142212"/>
                </a:lnTo>
                <a:lnTo>
                  <a:pt x="303529" y="162306"/>
                </a:lnTo>
                <a:lnTo>
                  <a:pt x="302910" y="181762"/>
                </a:lnTo>
                <a:lnTo>
                  <a:pt x="293624" y="233680"/>
                </a:lnTo>
                <a:lnTo>
                  <a:pt x="273353" y="275578"/>
                </a:lnTo>
                <a:lnTo>
                  <a:pt x="242252" y="306466"/>
                </a:lnTo>
                <a:lnTo>
                  <a:pt x="200745" y="325622"/>
                </a:lnTo>
                <a:lnTo>
                  <a:pt x="148970" y="332105"/>
                </a:lnTo>
                <a:lnTo>
                  <a:pt x="130823" y="331487"/>
                </a:lnTo>
                <a:lnTo>
                  <a:pt x="83692" y="322326"/>
                </a:lnTo>
                <a:lnTo>
                  <a:pt x="47045" y="301841"/>
                </a:lnTo>
                <a:lnTo>
                  <a:pt x="20907" y="269621"/>
                </a:lnTo>
                <a:lnTo>
                  <a:pt x="5197" y="225206"/>
                </a:lnTo>
                <a:lnTo>
                  <a:pt x="0" y="168021"/>
                </a:lnTo>
                <a:lnTo>
                  <a:pt x="619" y="149068"/>
                </a:lnTo>
                <a:lnTo>
                  <a:pt x="9905" y="98044"/>
                </a:lnTo>
                <a:lnTo>
                  <a:pt x="30229" y="56610"/>
                </a:lnTo>
                <a:lnTo>
                  <a:pt x="61293" y="25860"/>
                </a:lnTo>
                <a:lnTo>
                  <a:pt x="102862" y="6590"/>
                </a:lnTo>
                <a:lnTo>
                  <a:pt x="154939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758695" y="575818"/>
            <a:ext cx="303530" cy="332105"/>
          </a:xfrm>
          <a:custGeom>
            <a:avLst/>
            <a:gdLst/>
            <a:ahLst/>
            <a:cxnLst/>
            <a:rect l="l" t="t" r="r" b="b"/>
            <a:pathLst>
              <a:path w="303530" h="332105">
                <a:moveTo>
                  <a:pt x="154940" y="0"/>
                </a:moveTo>
                <a:lnTo>
                  <a:pt x="204749" y="5464"/>
                </a:lnTo>
                <a:lnTo>
                  <a:pt x="244792" y="21955"/>
                </a:lnTo>
                <a:lnTo>
                  <a:pt x="274574" y="50165"/>
                </a:lnTo>
                <a:lnTo>
                  <a:pt x="294005" y="90170"/>
                </a:lnTo>
                <a:lnTo>
                  <a:pt x="302934" y="142212"/>
                </a:lnTo>
                <a:lnTo>
                  <a:pt x="303530" y="162306"/>
                </a:lnTo>
                <a:lnTo>
                  <a:pt x="302910" y="181762"/>
                </a:lnTo>
                <a:lnTo>
                  <a:pt x="293624" y="233680"/>
                </a:lnTo>
                <a:lnTo>
                  <a:pt x="273353" y="275578"/>
                </a:lnTo>
                <a:lnTo>
                  <a:pt x="242252" y="306466"/>
                </a:lnTo>
                <a:lnTo>
                  <a:pt x="200745" y="325622"/>
                </a:lnTo>
                <a:lnTo>
                  <a:pt x="148971" y="332105"/>
                </a:lnTo>
                <a:lnTo>
                  <a:pt x="130823" y="331487"/>
                </a:lnTo>
                <a:lnTo>
                  <a:pt x="83693" y="322326"/>
                </a:lnTo>
                <a:lnTo>
                  <a:pt x="47045" y="301841"/>
                </a:lnTo>
                <a:lnTo>
                  <a:pt x="20907" y="269621"/>
                </a:lnTo>
                <a:lnTo>
                  <a:pt x="5197" y="225206"/>
                </a:lnTo>
                <a:lnTo>
                  <a:pt x="0" y="168021"/>
                </a:lnTo>
                <a:lnTo>
                  <a:pt x="619" y="149068"/>
                </a:lnTo>
                <a:lnTo>
                  <a:pt x="9906" y="98044"/>
                </a:lnTo>
                <a:lnTo>
                  <a:pt x="30229" y="56610"/>
                </a:lnTo>
                <a:lnTo>
                  <a:pt x="61293" y="25860"/>
                </a:lnTo>
                <a:lnTo>
                  <a:pt x="102862" y="6590"/>
                </a:lnTo>
                <a:lnTo>
                  <a:pt x="154940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3796919" y="533780"/>
            <a:ext cx="210820" cy="443865"/>
          </a:xfrm>
          <a:custGeom>
            <a:avLst/>
            <a:gdLst/>
            <a:ahLst/>
            <a:cxnLst/>
            <a:rect l="l" t="t" r="r" b="b"/>
            <a:pathLst>
              <a:path w="210820" h="443865">
                <a:moveTo>
                  <a:pt x="180466" y="0"/>
                </a:moveTo>
                <a:lnTo>
                  <a:pt x="187451" y="0"/>
                </a:lnTo>
                <a:lnTo>
                  <a:pt x="193039" y="254"/>
                </a:lnTo>
                <a:lnTo>
                  <a:pt x="197230" y="889"/>
                </a:lnTo>
                <a:lnTo>
                  <a:pt x="201421" y="1651"/>
                </a:lnTo>
                <a:lnTo>
                  <a:pt x="204596" y="2540"/>
                </a:lnTo>
                <a:lnTo>
                  <a:pt x="206755" y="3937"/>
                </a:lnTo>
                <a:lnTo>
                  <a:pt x="208914" y="5207"/>
                </a:lnTo>
                <a:lnTo>
                  <a:pt x="210184" y="6985"/>
                </a:lnTo>
                <a:lnTo>
                  <a:pt x="210438" y="9017"/>
                </a:lnTo>
                <a:lnTo>
                  <a:pt x="210819" y="11049"/>
                </a:lnTo>
                <a:lnTo>
                  <a:pt x="61848" y="432562"/>
                </a:lnTo>
                <a:lnTo>
                  <a:pt x="58546" y="437769"/>
                </a:lnTo>
                <a:lnTo>
                  <a:pt x="57276" y="439166"/>
                </a:lnTo>
                <a:lnTo>
                  <a:pt x="44068" y="442849"/>
                </a:lnTo>
                <a:lnTo>
                  <a:pt x="40512" y="443357"/>
                </a:lnTo>
                <a:lnTo>
                  <a:pt x="36067" y="443484"/>
                </a:lnTo>
                <a:lnTo>
                  <a:pt x="30606" y="443484"/>
                </a:lnTo>
                <a:lnTo>
                  <a:pt x="23875" y="443484"/>
                </a:lnTo>
                <a:lnTo>
                  <a:pt x="18287" y="443230"/>
                </a:lnTo>
                <a:lnTo>
                  <a:pt x="13969" y="442468"/>
                </a:lnTo>
                <a:lnTo>
                  <a:pt x="9651" y="441833"/>
                </a:lnTo>
                <a:lnTo>
                  <a:pt x="6476" y="440817"/>
                </a:lnTo>
                <a:lnTo>
                  <a:pt x="4190" y="439547"/>
                </a:lnTo>
                <a:lnTo>
                  <a:pt x="1904" y="438277"/>
                </a:lnTo>
                <a:lnTo>
                  <a:pt x="634" y="436499"/>
                </a:lnTo>
                <a:lnTo>
                  <a:pt x="380" y="434467"/>
                </a:lnTo>
                <a:lnTo>
                  <a:pt x="0" y="432435"/>
                </a:lnTo>
                <a:lnTo>
                  <a:pt x="380" y="430022"/>
                </a:lnTo>
                <a:lnTo>
                  <a:pt x="1396" y="427101"/>
                </a:lnTo>
                <a:lnTo>
                  <a:pt x="149478" y="11049"/>
                </a:lnTo>
                <a:lnTo>
                  <a:pt x="150240" y="8890"/>
                </a:lnTo>
                <a:lnTo>
                  <a:pt x="151129" y="7239"/>
                </a:lnTo>
                <a:lnTo>
                  <a:pt x="152526" y="5715"/>
                </a:lnTo>
                <a:lnTo>
                  <a:pt x="153796" y="4318"/>
                </a:lnTo>
                <a:lnTo>
                  <a:pt x="175259" y="0"/>
                </a:lnTo>
                <a:lnTo>
                  <a:pt x="180466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78739" y="1226566"/>
            <a:ext cx="8817610" cy="29527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buSzPct val="96875"/>
              <a:buFont typeface="Arial"/>
              <a:buChar char="•"/>
              <a:tabLst>
                <a:tab pos="156210" algn="l"/>
              </a:tabLst>
            </a:pPr>
            <a:r>
              <a:rPr sz="3200" spc="-5" dirty="0">
                <a:latin typeface="Calibri"/>
                <a:cs typeface="Calibri"/>
              </a:rPr>
              <a:t>Newly </a:t>
            </a:r>
            <a:r>
              <a:rPr sz="3200" spc="-10" dirty="0">
                <a:latin typeface="Calibri"/>
                <a:cs typeface="Calibri"/>
              </a:rPr>
              <a:t>inserted </a:t>
            </a:r>
            <a:r>
              <a:rPr sz="3200" spc="-25" dirty="0">
                <a:latin typeface="Calibri"/>
                <a:cs typeface="Calibri"/>
              </a:rPr>
              <a:t>rows </a:t>
            </a:r>
            <a:r>
              <a:rPr sz="3200" spc="-5" dirty="0">
                <a:latin typeface="Calibri"/>
                <a:cs typeface="Calibri"/>
              </a:rPr>
              <a:t>appear as </a:t>
            </a:r>
            <a:r>
              <a:rPr sz="3200" spc="-15" dirty="0">
                <a:solidFill>
                  <a:srgbClr val="6F2F9F"/>
                </a:solidFill>
                <a:latin typeface="Calibri"/>
                <a:cs typeface="Calibri"/>
              </a:rPr>
              <a:t>phantom </a:t>
            </a:r>
            <a:r>
              <a:rPr sz="3200" spc="-25" dirty="0">
                <a:latin typeface="Calibri"/>
                <a:cs typeface="Calibri"/>
              </a:rPr>
              <a:t>to</a:t>
            </a:r>
            <a:r>
              <a:rPr sz="3200" spc="7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the</a:t>
            </a:r>
            <a:endParaRPr sz="3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3200" spc="-10" dirty="0">
                <a:latin typeface="Calibri"/>
                <a:cs typeface="Calibri"/>
              </a:rPr>
              <a:t>transaction</a:t>
            </a:r>
            <a:endParaRPr sz="320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  <a:spcBef>
                <a:spcPts val="5"/>
              </a:spcBef>
              <a:buSzPct val="96875"/>
              <a:buFont typeface="Arial"/>
              <a:buChar char="•"/>
              <a:tabLst>
                <a:tab pos="247650" algn="l"/>
              </a:tabLst>
            </a:pPr>
            <a:r>
              <a:rPr sz="3200" dirty="0">
                <a:latin typeface="Calibri"/>
                <a:cs typeface="Calibri"/>
              </a:rPr>
              <a:t>A </a:t>
            </a:r>
            <a:r>
              <a:rPr sz="3200" spc="-10" dirty="0">
                <a:latin typeface="Calibri"/>
                <a:cs typeface="Calibri"/>
              </a:rPr>
              <a:t>transaction </a:t>
            </a:r>
            <a:r>
              <a:rPr sz="3200" spc="-25" dirty="0">
                <a:latin typeface="Calibri"/>
                <a:cs typeface="Calibri"/>
              </a:rPr>
              <a:t>re-executes </a:t>
            </a:r>
            <a:r>
              <a:rPr sz="3200" dirty="0">
                <a:latin typeface="Calibri"/>
                <a:cs typeface="Calibri"/>
              </a:rPr>
              <a:t>a </a:t>
            </a:r>
            <a:r>
              <a:rPr sz="3200" spc="-5" dirty="0">
                <a:latin typeface="Calibri"/>
                <a:cs typeface="Calibri"/>
              </a:rPr>
              <a:t>query </a:t>
            </a:r>
            <a:r>
              <a:rPr sz="3200" spc="-10" dirty="0">
                <a:latin typeface="Calibri"/>
                <a:cs typeface="Calibri"/>
              </a:rPr>
              <a:t>returning </a:t>
            </a:r>
            <a:r>
              <a:rPr sz="3200" dirty="0">
                <a:latin typeface="Calibri"/>
                <a:cs typeface="Calibri"/>
              </a:rPr>
              <a:t>a </a:t>
            </a:r>
            <a:r>
              <a:rPr sz="3200" spc="-10" dirty="0">
                <a:latin typeface="Calibri"/>
                <a:cs typeface="Calibri"/>
              </a:rPr>
              <a:t>set </a:t>
            </a:r>
            <a:r>
              <a:rPr sz="3200" spc="-5" dirty="0">
                <a:latin typeface="Calibri"/>
                <a:cs typeface="Calibri"/>
              </a:rPr>
              <a:t>of  </a:t>
            </a:r>
            <a:r>
              <a:rPr sz="3200" spc="-25" dirty="0">
                <a:latin typeface="Calibri"/>
                <a:cs typeface="Calibri"/>
              </a:rPr>
              <a:t>rows </a:t>
            </a:r>
            <a:r>
              <a:rPr sz="3200" spc="-10" dirty="0">
                <a:latin typeface="Calibri"/>
                <a:cs typeface="Calibri"/>
              </a:rPr>
              <a:t>that satisfy </a:t>
            </a:r>
            <a:r>
              <a:rPr sz="3200" dirty="0">
                <a:latin typeface="Calibri"/>
                <a:cs typeface="Calibri"/>
              </a:rPr>
              <a:t>a </a:t>
            </a:r>
            <a:r>
              <a:rPr sz="3200" spc="-10" dirty="0">
                <a:latin typeface="Calibri"/>
                <a:cs typeface="Calibri"/>
              </a:rPr>
              <a:t>search condition </a:t>
            </a:r>
            <a:r>
              <a:rPr sz="3200" spc="-5" dirty="0">
                <a:latin typeface="Calibri"/>
                <a:cs typeface="Calibri"/>
              </a:rPr>
              <a:t>and finds </a:t>
            </a:r>
            <a:r>
              <a:rPr sz="3200" spc="-10" dirty="0">
                <a:latin typeface="Calibri"/>
                <a:cs typeface="Calibri"/>
              </a:rPr>
              <a:t>that  </a:t>
            </a:r>
            <a:r>
              <a:rPr sz="3200" dirty="0">
                <a:latin typeface="Calibri"/>
                <a:cs typeface="Calibri"/>
              </a:rPr>
              <a:t>the </a:t>
            </a:r>
            <a:r>
              <a:rPr sz="3200" spc="-10" dirty="0">
                <a:latin typeface="Calibri"/>
                <a:cs typeface="Calibri"/>
              </a:rPr>
              <a:t>set </a:t>
            </a:r>
            <a:r>
              <a:rPr sz="3200" spc="-5" dirty="0">
                <a:latin typeface="Calibri"/>
                <a:cs typeface="Calibri"/>
              </a:rPr>
              <a:t>of </a:t>
            </a:r>
            <a:r>
              <a:rPr sz="3200" spc="-25" dirty="0">
                <a:latin typeface="Calibri"/>
                <a:cs typeface="Calibri"/>
              </a:rPr>
              <a:t>rows </a:t>
            </a:r>
            <a:r>
              <a:rPr sz="3200" spc="-10" dirty="0">
                <a:latin typeface="Calibri"/>
                <a:cs typeface="Calibri"/>
              </a:rPr>
              <a:t>satisfying </a:t>
            </a:r>
            <a:r>
              <a:rPr sz="3200" dirty="0">
                <a:latin typeface="Calibri"/>
                <a:cs typeface="Calibri"/>
              </a:rPr>
              <a:t>the </a:t>
            </a:r>
            <a:r>
              <a:rPr sz="3200" spc="-5" dirty="0">
                <a:latin typeface="Calibri"/>
                <a:cs typeface="Calibri"/>
              </a:rPr>
              <a:t>condition has changed  as </a:t>
            </a:r>
            <a:r>
              <a:rPr sz="3200" dirty="0">
                <a:latin typeface="Calibri"/>
                <a:cs typeface="Calibri"/>
              </a:rPr>
              <a:t>a </a:t>
            </a:r>
            <a:r>
              <a:rPr sz="3200" spc="-10" dirty="0">
                <a:latin typeface="Calibri"/>
                <a:cs typeface="Calibri"/>
              </a:rPr>
              <a:t>result </a:t>
            </a:r>
            <a:r>
              <a:rPr sz="3200" spc="-5" dirty="0">
                <a:latin typeface="Calibri"/>
                <a:cs typeface="Calibri"/>
              </a:rPr>
              <a:t>of another </a:t>
            </a:r>
            <a:r>
              <a:rPr sz="3200" spc="-10" dirty="0">
                <a:latin typeface="Calibri"/>
                <a:cs typeface="Calibri"/>
              </a:rPr>
              <a:t>recently </a:t>
            </a:r>
            <a:r>
              <a:rPr sz="3200" spc="-20" dirty="0">
                <a:latin typeface="Calibri"/>
                <a:cs typeface="Calibri"/>
              </a:rPr>
              <a:t>committed</a:t>
            </a:r>
            <a:r>
              <a:rPr sz="3200" spc="4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transaction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0" y="5131307"/>
            <a:ext cx="1270000" cy="172669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447800"/>
            <a:ext cx="9144000" cy="54101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00584" y="505968"/>
            <a:ext cx="124967" cy="12496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13097" y="233806"/>
            <a:ext cx="100732" cy="10071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8525" y="229234"/>
            <a:ext cx="109876" cy="10985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49936" y="419100"/>
            <a:ext cx="5762244" cy="31394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62712" y="131318"/>
            <a:ext cx="5737402" cy="36550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806947" y="363347"/>
            <a:ext cx="68072" cy="7048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698744" y="363347"/>
            <a:ext cx="68072" cy="7048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641345" y="218693"/>
            <a:ext cx="73025" cy="109220"/>
          </a:xfrm>
          <a:custGeom>
            <a:avLst/>
            <a:gdLst/>
            <a:ahLst/>
            <a:cxnLst/>
            <a:rect l="l" t="t" r="r" b="b"/>
            <a:pathLst>
              <a:path w="73025" h="109220">
                <a:moveTo>
                  <a:pt x="36322" y="0"/>
                </a:moveTo>
                <a:lnTo>
                  <a:pt x="0" y="109220"/>
                </a:lnTo>
                <a:lnTo>
                  <a:pt x="72898" y="109220"/>
                </a:lnTo>
                <a:lnTo>
                  <a:pt x="36576" y="0"/>
                </a:lnTo>
                <a:lnTo>
                  <a:pt x="36322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91184" y="218693"/>
            <a:ext cx="73025" cy="109220"/>
          </a:xfrm>
          <a:custGeom>
            <a:avLst/>
            <a:gdLst/>
            <a:ahLst/>
            <a:cxnLst/>
            <a:rect l="l" t="t" r="r" b="b"/>
            <a:pathLst>
              <a:path w="73025" h="109220">
                <a:moveTo>
                  <a:pt x="36360" y="0"/>
                </a:moveTo>
                <a:lnTo>
                  <a:pt x="0" y="109220"/>
                </a:lnTo>
                <a:lnTo>
                  <a:pt x="72910" y="109220"/>
                </a:lnTo>
                <a:lnTo>
                  <a:pt x="36550" y="0"/>
                </a:lnTo>
                <a:lnTo>
                  <a:pt x="36360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447794" y="205993"/>
            <a:ext cx="116713" cy="18402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879598" y="205993"/>
            <a:ext cx="116713" cy="18402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10388" y="205359"/>
            <a:ext cx="78295" cy="9639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219447" y="204977"/>
            <a:ext cx="80263" cy="8204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311144" y="204977"/>
            <a:ext cx="80264" cy="8204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210816" y="204977"/>
            <a:ext cx="80264" cy="8204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032883" y="203454"/>
            <a:ext cx="142875" cy="18923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934078" y="203454"/>
            <a:ext cx="142875" cy="18923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478914" y="203454"/>
            <a:ext cx="142875" cy="18923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513196" y="169671"/>
            <a:ext cx="196850" cy="258445"/>
          </a:xfrm>
          <a:custGeom>
            <a:avLst/>
            <a:gdLst/>
            <a:ahLst/>
            <a:cxnLst/>
            <a:rect l="l" t="t" r="r" b="b"/>
            <a:pathLst>
              <a:path w="196850" h="258445">
                <a:moveTo>
                  <a:pt x="7747" y="0"/>
                </a:moveTo>
                <a:lnTo>
                  <a:pt x="188975" y="0"/>
                </a:lnTo>
                <a:lnTo>
                  <a:pt x="190118" y="0"/>
                </a:lnTo>
                <a:lnTo>
                  <a:pt x="191262" y="253"/>
                </a:lnTo>
                <a:lnTo>
                  <a:pt x="192150" y="1016"/>
                </a:lnTo>
                <a:lnTo>
                  <a:pt x="193166" y="1777"/>
                </a:lnTo>
                <a:lnTo>
                  <a:pt x="194055" y="2921"/>
                </a:lnTo>
                <a:lnTo>
                  <a:pt x="194690" y="4572"/>
                </a:lnTo>
                <a:lnTo>
                  <a:pt x="195325" y="6223"/>
                </a:lnTo>
                <a:lnTo>
                  <a:pt x="195833" y="8508"/>
                </a:lnTo>
                <a:lnTo>
                  <a:pt x="196214" y="11302"/>
                </a:lnTo>
                <a:lnTo>
                  <a:pt x="196468" y="14097"/>
                </a:lnTo>
                <a:lnTo>
                  <a:pt x="196723" y="17399"/>
                </a:lnTo>
                <a:lnTo>
                  <a:pt x="196723" y="21462"/>
                </a:lnTo>
                <a:lnTo>
                  <a:pt x="196723" y="25273"/>
                </a:lnTo>
                <a:lnTo>
                  <a:pt x="194690" y="37846"/>
                </a:lnTo>
                <a:lnTo>
                  <a:pt x="194055" y="39497"/>
                </a:lnTo>
                <a:lnTo>
                  <a:pt x="193166" y="40639"/>
                </a:lnTo>
                <a:lnTo>
                  <a:pt x="192150" y="41528"/>
                </a:lnTo>
                <a:lnTo>
                  <a:pt x="191262" y="42291"/>
                </a:lnTo>
                <a:lnTo>
                  <a:pt x="190118" y="42672"/>
                </a:lnTo>
                <a:lnTo>
                  <a:pt x="188975" y="42672"/>
                </a:lnTo>
                <a:lnTo>
                  <a:pt x="124587" y="42672"/>
                </a:lnTo>
                <a:lnTo>
                  <a:pt x="124587" y="249936"/>
                </a:lnTo>
                <a:lnTo>
                  <a:pt x="124587" y="251205"/>
                </a:lnTo>
                <a:lnTo>
                  <a:pt x="124078" y="252349"/>
                </a:lnTo>
                <a:lnTo>
                  <a:pt x="123316" y="253491"/>
                </a:lnTo>
                <a:lnTo>
                  <a:pt x="122427" y="254507"/>
                </a:lnTo>
                <a:lnTo>
                  <a:pt x="121030" y="255397"/>
                </a:lnTo>
                <a:lnTo>
                  <a:pt x="118999" y="256031"/>
                </a:lnTo>
                <a:lnTo>
                  <a:pt x="116966" y="256666"/>
                </a:lnTo>
                <a:lnTo>
                  <a:pt x="114300" y="257301"/>
                </a:lnTo>
                <a:lnTo>
                  <a:pt x="110998" y="257682"/>
                </a:lnTo>
                <a:lnTo>
                  <a:pt x="107568" y="258063"/>
                </a:lnTo>
                <a:lnTo>
                  <a:pt x="103377" y="258190"/>
                </a:lnTo>
                <a:lnTo>
                  <a:pt x="98298" y="258190"/>
                </a:lnTo>
                <a:lnTo>
                  <a:pt x="93344" y="258190"/>
                </a:lnTo>
                <a:lnTo>
                  <a:pt x="89026" y="258063"/>
                </a:lnTo>
                <a:lnTo>
                  <a:pt x="85725" y="257682"/>
                </a:lnTo>
                <a:lnTo>
                  <a:pt x="82295" y="257301"/>
                </a:lnTo>
                <a:lnTo>
                  <a:pt x="72136" y="251205"/>
                </a:lnTo>
                <a:lnTo>
                  <a:pt x="72136" y="249936"/>
                </a:lnTo>
                <a:lnTo>
                  <a:pt x="72136" y="42672"/>
                </a:lnTo>
                <a:lnTo>
                  <a:pt x="7747" y="42672"/>
                </a:lnTo>
                <a:lnTo>
                  <a:pt x="6350" y="42672"/>
                </a:lnTo>
                <a:lnTo>
                  <a:pt x="5206" y="42291"/>
                </a:lnTo>
                <a:lnTo>
                  <a:pt x="507" y="31242"/>
                </a:lnTo>
                <a:lnTo>
                  <a:pt x="126" y="28575"/>
                </a:lnTo>
                <a:lnTo>
                  <a:pt x="0" y="25273"/>
                </a:lnTo>
                <a:lnTo>
                  <a:pt x="0" y="21462"/>
                </a:lnTo>
                <a:lnTo>
                  <a:pt x="0" y="17399"/>
                </a:lnTo>
                <a:lnTo>
                  <a:pt x="126" y="14097"/>
                </a:lnTo>
                <a:lnTo>
                  <a:pt x="507" y="11302"/>
                </a:lnTo>
                <a:lnTo>
                  <a:pt x="762" y="8508"/>
                </a:lnTo>
                <a:lnTo>
                  <a:pt x="4317" y="1016"/>
                </a:lnTo>
                <a:lnTo>
                  <a:pt x="5206" y="253"/>
                </a:lnTo>
                <a:lnTo>
                  <a:pt x="6350" y="0"/>
                </a:lnTo>
                <a:lnTo>
                  <a:pt x="7747" y="0"/>
                </a:lnTo>
                <a:close/>
              </a:path>
            </a:pathLst>
          </a:custGeom>
          <a:ln w="9143">
            <a:solidFill>
              <a:srgbClr val="5C43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400422" y="169671"/>
            <a:ext cx="213995" cy="257175"/>
          </a:xfrm>
          <a:custGeom>
            <a:avLst/>
            <a:gdLst/>
            <a:ahLst/>
            <a:cxnLst/>
            <a:rect l="l" t="t" r="r" b="b"/>
            <a:pathLst>
              <a:path w="213995" h="257175">
                <a:moveTo>
                  <a:pt x="15493" y="0"/>
                </a:moveTo>
                <a:lnTo>
                  <a:pt x="81406" y="0"/>
                </a:lnTo>
                <a:lnTo>
                  <a:pt x="97926" y="500"/>
                </a:lnTo>
                <a:lnTo>
                  <a:pt x="139700" y="8000"/>
                </a:lnTo>
                <a:lnTo>
                  <a:pt x="180086" y="31876"/>
                </a:lnTo>
                <a:lnTo>
                  <a:pt x="204977" y="70866"/>
                </a:lnTo>
                <a:lnTo>
                  <a:pt x="212961" y="109853"/>
                </a:lnTo>
                <a:lnTo>
                  <a:pt x="213487" y="124713"/>
                </a:lnTo>
                <a:lnTo>
                  <a:pt x="212915" y="141785"/>
                </a:lnTo>
                <a:lnTo>
                  <a:pt x="204342" y="185166"/>
                </a:lnTo>
                <a:lnTo>
                  <a:pt x="177800" y="226313"/>
                </a:lnTo>
                <a:lnTo>
                  <a:pt x="135762" y="249554"/>
                </a:lnTo>
                <a:lnTo>
                  <a:pt x="93311" y="256573"/>
                </a:lnTo>
                <a:lnTo>
                  <a:pt x="76835" y="257048"/>
                </a:lnTo>
                <a:lnTo>
                  <a:pt x="15493" y="257048"/>
                </a:lnTo>
                <a:lnTo>
                  <a:pt x="11049" y="257048"/>
                </a:lnTo>
                <a:lnTo>
                  <a:pt x="7365" y="255777"/>
                </a:lnTo>
                <a:lnTo>
                  <a:pt x="4444" y="253111"/>
                </a:lnTo>
                <a:lnTo>
                  <a:pt x="1397" y="250570"/>
                </a:lnTo>
                <a:lnTo>
                  <a:pt x="0" y="246379"/>
                </a:lnTo>
                <a:lnTo>
                  <a:pt x="0" y="240537"/>
                </a:lnTo>
                <a:lnTo>
                  <a:pt x="0" y="16382"/>
                </a:lnTo>
                <a:lnTo>
                  <a:pt x="0" y="10668"/>
                </a:lnTo>
                <a:lnTo>
                  <a:pt x="1397" y="6350"/>
                </a:lnTo>
                <a:lnTo>
                  <a:pt x="4444" y="3809"/>
                </a:lnTo>
                <a:lnTo>
                  <a:pt x="7365" y="1270"/>
                </a:lnTo>
                <a:lnTo>
                  <a:pt x="11049" y="0"/>
                </a:lnTo>
                <a:lnTo>
                  <a:pt x="15493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171822" y="169671"/>
            <a:ext cx="191135" cy="258445"/>
          </a:xfrm>
          <a:custGeom>
            <a:avLst/>
            <a:gdLst/>
            <a:ahLst/>
            <a:cxnLst/>
            <a:rect l="l" t="t" r="r" b="b"/>
            <a:pathLst>
              <a:path w="191135" h="258445">
                <a:moveTo>
                  <a:pt x="15493" y="0"/>
                </a:moveTo>
                <a:lnTo>
                  <a:pt x="82041" y="0"/>
                </a:lnTo>
                <a:lnTo>
                  <a:pt x="88773" y="0"/>
                </a:lnTo>
                <a:lnTo>
                  <a:pt x="94361" y="126"/>
                </a:lnTo>
                <a:lnTo>
                  <a:pt x="98678" y="380"/>
                </a:lnTo>
                <a:lnTo>
                  <a:pt x="103124" y="634"/>
                </a:lnTo>
                <a:lnTo>
                  <a:pt x="107061" y="888"/>
                </a:lnTo>
                <a:lnTo>
                  <a:pt x="146812" y="12446"/>
                </a:lnTo>
                <a:lnTo>
                  <a:pt x="172847" y="43306"/>
                </a:lnTo>
                <a:lnTo>
                  <a:pt x="177418" y="70484"/>
                </a:lnTo>
                <a:lnTo>
                  <a:pt x="177418" y="79121"/>
                </a:lnTo>
                <a:lnTo>
                  <a:pt x="176275" y="86995"/>
                </a:lnTo>
                <a:lnTo>
                  <a:pt x="174116" y="93979"/>
                </a:lnTo>
                <a:lnTo>
                  <a:pt x="171957" y="101092"/>
                </a:lnTo>
                <a:lnTo>
                  <a:pt x="168655" y="107442"/>
                </a:lnTo>
                <a:lnTo>
                  <a:pt x="164464" y="113029"/>
                </a:lnTo>
                <a:lnTo>
                  <a:pt x="160274" y="118618"/>
                </a:lnTo>
                <a:lnTo>
                  <a:pt x="154939" y="123444"/>
                </a:lnTo>
                <a:lnTo>
                  <a:pt x="148716" y="127507"/>
                </a:lnTo>
                <a:lnTo>
                  <a:pt x="142493" y="131572"/>
                </a:lnTo>
                <a:lnTo>
                  <a:pt x="135509" y="134874"/>
                </a:lnTo>
                <a:lnTo>
                  <a:pt x="127507" y="137413"/>
                </a:lnTo>
                <a:lnTo>
                  <a:pt x="131317" y="139319"/>
                </a:lnTo>
                <a:lnTo>
                  <a:pt x="147827" y="153797"/>
                </a:lnTo>
                <a:lnTo>
                  <a:pt x="150875" y="157606"/>
                </a:lnTo>
                <a:lnTo>
                  <a:pt x="164084" y="183133"/>
                </a:lnTo>
                <a:lnTo>
                  <a:pt x="185674" y="233806"/>
                </a:lnTo>
                <a:lnTo>
                  <a:pt x="190626" y="248919"/>
                </a:lnTo>
                <a:lnTo>
                  <a:pt x="190626" y="250316"/>
                </a:lnTo>
                <a:lnTo>
                  <a:pt x="190626" y="251713"/>
                </a:lnTo>
                <a:lnTo>
                  <a:pt x="186054" y="256412"/>
                </a:lnTo>
                <a:lnTo>
                  <a:pt x="184150" y="257175"/>
                </a:lnTo>
                <a:lnTo>
                  <a:pt x="181228" y="257555"/>
                </a:lnTo>
                <a:lnTo>
                  <a:pt x="177418" y="257810"/>
                </a:lnTo>
                <a:lnTo>
                  <a:pt x="173481" y="258063"/>
                </a:lnTo>
                <a:lnTo>
                  <a:pt x="168275" y="258190"/>
                </a:lnTo>
                <a:lnTo>
                  <a:pt x="161671" y="258190"/>
                </a:lnTo>
                <a:lnTo>
                  <a:pt x="156082" y="258190"/>
                </a:lnTo>
                <a:lnTo>
                  <a:pt x="134492" y="249554"/>
                </a:lnTo>
                <a:lnTo>
                  <a:pt x="111378" y="192024"/>
                </a:lnTo>
                <a:lnTo>
                  <a:pt x="94361" y="162178"/>
                </a:lnTo>
                <a:lnTo>
                  <a:pt x="91186" y="158750"/>
                </a:lnTo>
                <a:lnTo>
                  <a:pt x="87375" y="156209"/>
                </a:lnTo>
                <a:lnTo>
                  <a:pt x="83185" y="154558"/>
                </a:lnTo>
                <a:lnTo>
                  <a:pt x="78993" y="152780"/>
                </a:lnTo>
                <a:lnTo>
                  <a:pt x="74040" y="151892"/>
                </a:lnTo>
                <a:lnTo>
                  <a:pt x="68452" y="151892"/>
                </a:lnTo>
                <a:lnTo>
                  <a:pt x="52197" y="151892"/>
                </a:lnTo>
                <a:lnTo>
                  <a:pt x="52197" y="249936"/>
                </a:lnTo>
                <a:lnTo>
                  <a:pt x="52197" y="251205"/>
                </a:lnTo>
                <a:lnTo>
                  <a:pt x="51815" y="252349"/>
                </a:lnTo>
                <a:lnTo>
                  <a:pt x="50926" y="253491"/>
                </a:lnTo>
                <a:lnTo>
                  <a:pt x="50037" y="254507"/>
                </a:lnTo>
                <a:lnTo>
                  <a:pt x="48640" y="255397"/>
                </a:lnTo>
                <a:lnTo>
                  <a:pt x="46609" y="256031"/>
                </a:lnTo>
                <a:lnTo>
                  <a:pt x="44703" y="256666"/>
                </a:lnTo>
                <a:lnTo>
                  <a:pt x="42037" y="257301"/>
                </a:lnTo>
                <a:lnTo>
                  <a:pt x="38735" y="257682"/>
                </a:lnTo>
                <a:lnTo>
                  <a:pt x="35432" y="258063"/>
                </a:lnTo>
                <a:lnTo>
                  <a:pt x="31114" y="258190"/>
                </a:lnTo>
                <a:lnTo>
                  <a:pt x="26035" y="258190"/>
                </a:lnTo>
                <a:lnTo>
                  <a:pt x="20954" y="258190"/>
                </a:lnTo>
                <a:lnTo>
                  <a:pt x="5334" y="256031"/>
                </a:lnTo>
                <a:lnTo>
                  <a:pt x="3301" y="255397"/>
                </a:lnTo>
                <a:lnTo>
                  <a:pt x="1904" y="254507"/>
                </a:lnTo>
                <a:lnTo>
                  <a:pt x="1142" y="253491"/>
                </a:lnTo>
                <a:lnTo>
                  <a:pt x="380" y="252349"/>
                </a:lnTo>
                <a:lnTo>
                  <a:pt x="0" y="251205"/>
                </a:lnTo>
                <a:lnTo>
                  <a:pt x="0" y="249936"/>
                </a:lnTo>
                <a:lnTo>
                  <a:pt x="0" y="16382"/>
                </a:lnTo>
                <a:lnTo>
                  <a:pt x="0" y="10668"/>
                </a:lnTo>
                <a:lnTo>
                  <a:pt x="1397" y="6350"/>
                </a:lnTo>
                <a:lnTo>
                  <a:pt x="4444" y="3809"/>
                </a:lnTo>
                <a:lnTo>
                  <a:pt x="7365" y="1270"/>
                </a:lnTo>
                <a:lnTo>
                  <a:pt x="11049" y="0"/>
                </a:lnTo>
                <a:lnTo>
                  <a:pt x="15493" y="0"/>
                </a:lnTo>
                <a:close/>
              </a:path>
            </a:pathLst>
          </a:custGeom>
          <a:ln w="9143">
            <a:solidFill>
              <a:srgbClr val="5C43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492119" y="169671"/>
            <a:ext cx="152400" cy="257175"/>
          </a:xfrm>
          <a:custGeom>
            <a:avLst/>
            <a:gdLst/>
            <a:ahLst/>
            <a:cxnLst/>
            <a:rect l="l" t="t" r="r" b="b"/>
            <a:pathLst>
              <a:path w="152400" h="257175">
                <a:moveTo>
                  <a:pt x="15493" y="0"/>
                </a:moveTo>
                <a:lnTo>
                  <a:pt x="143763" y="0"/>
                </a:lnTo>
                <a:lnTo>
                  <a:pt x="145033" y="0"/>
                </a:lnTo>
                <a:lnTo>
                  <a:pt x="146050" y="253"/>
                </a:lnTo>
                <a:lnTo>
                  <a:pt x="151383" y="16636"/>
                </a:lnTo>
                <a:lnTo>
                  <a:pt x="151383" y="20574"/>
                </a:lnTo>
                <a:lnTo>
                  <a:pt x="151383" y="24383"/>
                </a:lnTo>
                <a:lnTo>
                  <a:pt x="146938" y="39750"/>
                </a:lnTo>
                <a:lnTo>
                  <a:pt x="146050" y="40512"/>
                </a:lnTo>
                <a:lnTo>
                  <a:pt x="145033" y="40894"/>
                </a:lnTo>
                <a:lnTo>
                  <a:pt x="143763" y="40894"/>
                </a:lnTo>
                <a:lnTo>
                  <a:pt x="51942" y="40894"/>
                </a:lnTo>
                <a:lnTo>
                  <a:pt x="51942" y="103631"/>
                </a:lnTo>
                <a:lnTo>
                  <a:pt x="129666" y="103631"/>
                </a:lnTo>
                <a:lnTo>
                  <a:pt x="130936" y="103631"/>
                </a:lnTo>
                <a:lnTo>
                  <a:pt x="131952" y="104012"/>
                </a:lnTo>
                <a:lnTo>
                  <a:pt x="132968" y="104775"/>
                </a:lnTo>
                <a:lnTo>
                  <a:pt x="133984" y="105536"/>
                </a:lnTo>
                <a:lnTo>
                  <a:pt x="136905" y="114300"/>
                </a:lnTo>
                <a:lnTo>
                  <a:pt x="137286" y="116839"/>
                </a:lnTo>
                <a:lnTo>
                  <a:pt x="137413" y="120014"/>
                </a:lnTo>
                <a:lnTo>
                  <a:pt x="137413" y="123698"/>
                </a:lnTo>
                <a:lnTo>
                  <a:pt x="137413" y="127507"/>
                </a:lnTo>
                <a:lnTo>
                  <a:pt x="137286" y="130809"/>
                </a:lnTo>
                <a:lnTo>
                  <a:pt x="136905" y="133223"/>
                </a:lnTo>
                <a:lnTo>
                  <a:pt x="136651" y="135762"/>
                </a:lnTo>
                <a:lnTo>
                  <a:pt x="130936" y="143636"/>
                </a:lnTo>
                <a:lnTo>
                  <a:pt x="129666" y="143636"/>
                </a:lnTo>
                <a:lnTo>
                  <a:pt x="51942" y="143636"/>
                </a:lnTo>
                <a:lnTo>
                  <a:pt x="51942" y="216153"/>
                </a:lnTo>
                <a:lnTo>
                  <a:pt x="144652" y="216153"/>
                </a:lnTo>
                <a:lnTo>
                  <a:pt x="145795" y="216153"/>
                </a:lnTo>
                <a:lnTo>
                  <a:pt x="150367" y="220725"/>
                </a:lnTo>
                <a:lnTo>
                  <a:pt x="151002" y="222250"/>
                </a:lnTo>
                <a:lnTo>
                  <a:pt x="151510" y="224408"/>
                </a:lnTo>
                <a:lnTo>
                  <a:pt x="151891" y="226949"/>
                </a:lnTo>
                <a:lnTo>
                  <a:pt x="152145" y="229488"/>
                </a:lnTo>
                <a:lnTo>
                  <a:pt x="152400" y="232790"/>
                </a:lnTo>
                <a:lnTo>
                  <a:pt x="152400" y="236600"/>
                </a:lnTo>
                <a:lnTo>
                  <a:pt x="152400" y="240411"/>
                </a:lnTo>
                <a:lnTo>
                  <a:pt x="150367" y="252475"/>
                </a:lnTo>
                <a:lnTo>
                  <a:pt x="149732" y="254126"/>
                </a:lnTo>
                <a:lnTo>
                  <a:pt x="148843" y="255269"/>
                </a:lnTo>
                <a:lnTo>
                  <a:pt x="147827" y="255904"/>
                </a:lnTo>
                <a:lnTo>
                  <a:pt x="146811" y="256666"/>
                </a:lnTo>
                <a:lnTo>
                  <a:pt x="145795" y="257048"/>
                </a:lnTo>
                <a:lnTo>
                  <a:pt x="144652" y="257048"/>
                </a:lnTo>
                <a:lnTo>
                  <a:pt x="15493" y="257048"/>
                </a:lnTo>
                <a:lnTo>
                  <a:pt x="11048" y="257048"/>
                </a:lnTo>
                <a:lnTo>
                  <a:pt x="7365" y="255777"/>
                </a:lnTo>
                <a:lnTo>
                  <a:pt x="4444" y="253111"/>
                </a:lnTo>
                <a:lnTo>
                  <a:pt x="1396" y="250570"/>
                </a:lnTo>
                <a:lnTo>
                  <a:pt x="0" y="246379"/>
                </a:lnTo>
                <a:lnTo>
                  <a:pt x="0" y="240537"/>
                </a:lnTo>
                <a:lnTo>
                  <a:pt x="0" y="16382"/>
                </a:lnTo>
                <a:lnTo>
                  <a:pt x="0" y="10668"/>
                </a:lnTo>
                <a:lnTo>
                  <a:pt x="1396" y="6350"/>
                </a:lnTo>
                <a:lnTo>
                  <a:pt x="4444" y="3809"/>
                </a:lnTo>
                <a:lnTo>
                  <a:pt x="7365" y="1270"/>
                </a:lnTo>
                <a:lnTo>
                  <a:pt x="11048" y="0"/>
                </a:lnTo>
                <a:lnTo>
                  <a:pt x="15493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263519" y="169671"/>
            <a:ext cx="191135" cy="258445"/>
          </a:xfrm>
          <a:custGeom>
            <a:avLst/>
            <a:gdLst/>
            <a:ahLst/>
            <a:cxnLst/>
            <a:rect l="l" t="t" r="r" b="b"/>
            <a:pathLst>
              <a:path w="191135" h="258445">
                <a:moveTo>
                  <a:pt x="15493" y="0"/>
                </a:moveTo>
                <a:lnTo>
                  <a:pt x="82041" y="0"/>
                </a:lnTo>
                <a:lnTo>
                  <a:pt x="88772" y="0"/>
                </a:lnTo>
                <a:lnTo>
                  <a:pt x="94360" y="126"/>
                </a:lnTo>
                <a:lnTo>
                  <a:pt x="98678" y="380"/>
                </a:lnTo>
                <a:lnTo>
                  <a:pt x="103123" y="634"/>
                </a:lnTo>
                <a:lnTo>
                  <a:pt x="107060" y="888"/>
                </a:lnTo>
                <a:lnTo>
                  <a:pt x="146811" y="12446"/>
                </a:lnTo>
                <a:lnTo>
                  <a:pt x="172846" y="43306"/>
                </a:lnTo>
                <a:lnTo>
                  <a:pt x="177418" y="70484"/>
                </a:lnTo>
                <a:lnTo>
                  <a:pt x="177418" y="79121"/>
                </a:lnTo>
                <a:lnTo>
                  <a:pt x="176275" y="86995"/>
                </a:lnTo>
                <a:lnTo>
                  <a:pt x="174116" y="93979"/>
                </a:lnTo>
                <a:lnTo>
                  <a:pt x="171957" y="101092"/>
                </a:lnTo>
                <a:lnTo>
                  <a:pt x="168655" y="107442"/>
                </a:lnTo>
                <a:lnTo>
                  <a:pt x="164464" y="113029"/>
                </a:lnTo>
                <a:lnTo>
                  <a:pt x="160273" y="118618"/>
                </a:lnTo>
                <a:lnTo>
                  <a:pt x="154939" y="123444"/>
                </a:lnTo>
                <a:lnTo>
                  <a:pt x="148716" y="127507"/>
                </a:lnTo>
                <a:lnTo>
                  <a:pt x="142493" y="131572"/>
                </a:lnTo>
                <a:lnTo>
                  <a:pt x="135508" y="134874"/>
                </a:lnTo>
                <a:lnTo>
                  <a:pt x="127507" y="137413"/>
                </a:lnTo>
                <a:lnTo>
                  <a:pt x="131317" y="139319"/>
                </a:lnTo>
                <a:lnTo>
                  <a:pt x="147827" y="153797"/>
                </a:lnTo>
                <a:lnTo>
                  <a:pt x="150875" y="157606"/>
                </a:lnTo>
                <a:lnTo>
                  <a:pt x="153669" y="161925"/>
                </a:lnTo>
                <a:lnTo>
                  <a:pt x="156336" y="166750"/>
                </a:lnTo>
                <a:lnTo>
                  <a:pt x="159003" y="171576"/>
                </a:lnTo>
                <a:lnTo>
                  <a:pt x="161543" y="177037"/>
                </a:lnTo>
                <a:lnTo>
                  <a:pt x="164083" y="183133"/>
                </a:lnTo>
                <a:lnTo>
                  <a:pt x="185673" y="233806"/>
                </a:lnTo>
                <a:lnTo>
                  <a:pt x="190626" y="248919"/>
                </a:lnTo>
                <a:lnTo>
                  <a:pt x="190626" y="250316"/>
                </a:lnTo>
                <a:lnTo>
                  <a:pt x="190626" y="251713"/>
                </a:lnTo>
                <a:lnTo>
                  <a:pt x="186054" y="256412"/>
                </a:lnTo>
                <a:lnTo>
                  <a:pt x="184150" y="257175"/>
                </a:lnTo>
                <a:lnTo>
                  <a:pt x="181228" y="257555"/>
                </a:lnTo>
                <a:lnTo>
                  <a:pt x="177418" y="257810"/>
                </a:lnTo>
                <a:lnTo>
                  <a:pt x="173481" y="258063"/>
                </a:lnTo>
                <a:lnTo>
                  <a:pt x="168275" y="258190"/>
                </a:lnTo>
                <a:lnTo>
                  <a:pt x="161670" y="258190"/>
                </a:lnTo>
                <a:lnTo>
                  <a:pt x="156082" y="258190"/>
                </a:lnTo>
                <a:lnTo>
                  <a:pt x="134492" y="249554"/>
                </a:lnTo>
                <a:lnTo>
                  <a:pt x="111378" y="192024"/>
                </a:lnTo>
                <a:lnTo>
                  <a:pt x="94360" y="162178"/>
                </a:lnTo>
                <a:lnTo>
                  <a:pt x="91185" y="158750"/>
                </a:lnTo>
                <a:lnTo>
                  <a:pt x="87375" y="156209"/>
                </a:lnTo>
                <a:lnTo>
                  <a:pt x="83184" y="154558"/>
                </a:lnTo>
                <a:lnTo>
                  <a:pt x="78993" y="152780"/>
                </a:lnTo>
                <a:lnTo>
                  <a:pt x="74040" y="151892"/>
                </a:lnTo>
                <a:lnTo>
                  <a:pt x="68452" y="151892"/>
                </a:lnTo>
                <a:lnTo>
                  <a:pt x="52196" y="151892"/>
                </a:lnTo>
                <a:lnTo>
                  <a:pt x="52196" y="249936"/>
                </a:lnTo>
                <a:lnTo>
                  <a:pt x="52196" y="251205"/>
                </a:lnTo>
                <a:lnTo>
                  <a:pt x="51815" y="252349"/>
                </a:lnTo>
                <a:lnTo>
                  <a:pt x="50926" y="253491"/>
                </a:lnTo>
                <a:lnTo>
                  <a:pt x="50037" y="254507"/>
                </a:lnTo>
                <a:lnTo>
                  <a:pt x="48640" y="255397"/>
                </a:lnTo>
                <a:lnTo>
                  <a:pt x="46608" y="256031"/>
                </a:lnTo>
                <a:lnTo>
                  <a:pt x="44703" y="256666"/>
                </a:lnTo>
                <a:lnTo>
                  <a:pt x="42036" y="257301"/>
                </a:lnTo>
                <a:lnTo>
                  <a:pt x="38734" y="257682"/>
                </a:lnTo>
                <a:lnTo>
                  <a:pt x="35432" y="258063"/>
                </a:lnTo>
                <a:lnTo>
                  <a:pt x="31114" y="258190"/>
                </a:lnTo>
                <a:lnTo>
                  <a:pt x="26034" y="258190"/>
                </a:lnTo>
                <a:lnTo>
                  <a:pt x="20954" y="258190"/>
                </a:lnTo>
                <a:lnTo>
                  <a:pt x="5333" y="256031"/>
                </a:lnTo>
                <a:lnTo>
                  <a:pt x="3301" y="255397"/>
                </a:lnTo>
                <a:lnTo>
                  <a:pt x="1904" y="254507"/>
                </a:lnTo>
                <a:lnTo>
                  <a:pt x="1142" y="253491"/>
                </a:lnTo>
                <a:lnTo>
                  <a:pt x="380" y="252349"/>
                </a:lnTo>
                <a:lnTo>
                  <a:pt x="0" y="251205"/>
                </a:lnTo>
                <a:lnTo>
                  <a:pt x="0" y="249936"/>
                </a:lnTo>
                <a:lnTo>
                  <a:pt x="0" y="16382"/>
                </a:lnTo>
                <a:lnTo>
                  <a:pt x="0" y="10668"/>
                </a:lnTo>
                <a:lnTo>
                  <a:pt x="1396" y="6350"/>
                </a:lnTo>
                <a:lnTo>
                  <a:pt x="4444" y="3809"/>
                </a:lnTo>
                <a:lnTo>
                  <a:pt x="7365" y="1270"/>
                </a:lnTo>
                <a:lnTo>
                  <a:pt x="11048" y="0"/>
                </a:lnTo>
                <a:lnTo>
                  <a:pt x="15493" y="0"/>
                </a:lnTo>
                <a:close/>
              </a:path>
            </a:pathLst>
          </a:custGeom>
          <a:ln w="9143">
            <a:solidFill>
              <a:srgbClr val="5C43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832226" y="169671"/>
            <a:ext cx="213995" cy="257175"/>
          </a:xfrm>
          <a:custGeom>
            <a:avLst/>
            <a:gdLst/>
            <a:ahLst/>
            <a:cxnLst/>
            <a:rect l="l" t="t" r="r" b="b"/>
            <a:pathLst>
              <a:path w="213994" h="257175">
                <a:moveTo>
                  <a:pt x="15493" y="0"/>
                </a:moveTo>
                <a:lnTo>
                  <a:pt x="81406" y="0"/>
                </a:lnTo>
                <a:lnTo>
                  <a:pt x="97926" y="500"/>
                </a:lnTo>
                <a:lnTo>
                  <a:pt x="139700" y="8000"/>
                </a:lnTo>
                <a:lnTo>
                  <a:pt x="180086" y="31876"/>
                </a:lnTo>
                <a:lnTo>
                  <a:pt x="204978" y="70866"/>
                </a:lnTo>
                <a:lnTo>
                  <a:pt x="212961" y="109853"/>
                </a:lnTo>
                <a:lnTo>
                  <a:pt x="213487" y="124713"/>
                </a:lnTo>
                <a:lnTo>
                  <a:pt x="212915" y="141785"/>
                </a:lnTo>
                <a:lnTo>
                  <a:pt x="204343" y="185166"/>
                </a:lnTo>
                <a:lnTo>
                  <a:pt x="177800" y="226313"/>
                </a:lnTo>
                <a:lnTo>
                  <a:pt x="135762" y="249554"/>
                </a:lnTo>
                <a:lnTo>
                  <a:pt x="93311" y="256573"/>
                </a:lnTo>
                <a:lnTo>
                  <a:pt x="76835" y="257048"/>
                </a:lnTo>
                <a:lnTo>
                  <a:pt x="15493" y="257048"/>
                </a:lnTo>
                <a:lnTo>
                  <a:pt x="11049" y="257048"/>
                </a:lnTo>
                <a:lnTo>
                  <a:pt x="7366" y="255777"/>
                </a:lnTo>
                <a:lnTo>
                  <a:pt x="4445" y="253111"/>
                </a:lnTo>
                <a:lnTo>
                  <a:pt x="1397" y="250570"/>
                </a:lnTo>
                <a:lnTo>
                  <a:pt x="0" y="246379"/>
                </a:lnTo>
                <a:lnTo>
                  <a:pt x="0" y="240537"/>
                </a:lnTo>
                <a:lnTo>
                  <a:pt x="0" y="16382"/>
                </a:lnTo>
                <a:lnTo>
                  <a:pt x="0" y="10668"/>
                </a:lnTo>
                <a:lnTo>
                  <a:pt x="1397" y="6350"/>
                </a:lnTo>
                <a:lnTo>
                  <a:pt x="4445" y="3809"/>
                </a:lnTo>
                <a:lnTo>
                  <a:pt x="7366" y="1270"/>
                </a:lnTo>
                <a:lnTo>
                  <a:pt x="11049" y="0"/>
                </a:lnTo>
                <a:lnTo>
                  <a:pt x="15493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391791" y="169671"/>
            <a:ext cx="152400" cy="257175"/>
          </a:xfrm>
          <a:custGeom>
            <a:avLst/>
            <a:gdLst/>
            <a:ahLst/>
            <a:cxnLst/>
            <a:rect l="l" t="t" r="r" b="b"/>
            <a:pathLst>
              <a:path w="152400" h="257175">
                <a:moveTo>
                  <a:pt x="15493" y="0"/>
                </a:moveTo>
                <a:lnTo>
                  <a:pt x="143763" y="0"/>
                </a:lnTo>
                <a:lnTo>
                  <a:pt x="145033" y="0"/>
                </a:lnTo>
                <a:lnTo>
                  <a:pt x="146050" y="253"/>
                </a:lnTo>
                <a:lnTo>
                  <a:pt x="151383" y="16636"/>
                </a:lnTo>
                <a:lnTo>
                  <a:pt x="151383" y="20574"/>
                </a:lnTo>
                <a:lnTo>
                  <a:pt x="151383" y="24383"/>
                </a:lnTo>
                <a:lnTo>
                  <a:pt x="146938" y="39750"/>
                </a:lnTo>
                <a:lnTo>
                  <a:pt x="146050" y="40512"/>
                </a:lnTo>
                <a:lnTo>
                  <a:pt x="145033" y="40894"/>
                </a:lnTo>
                <a:lnTo>
                  <a:pt x="143763" y="40894"/>
                </a:lnTo>
                <a:lnTo>
                  <a:pt x="51942" y="40894"/>
                </a:lnTo>
                <a:lnTo>
                  <a:pt x="51942" y="103631"/>
                </a:lnTo>
                <a:lnTo>
                  <a:pt x="129666" y="103631"/>
                </a:lnTo>
                <a:lnTo>
                  <a:pt x="130936" y="103631"/>
                </a:lnTo>
                <a:lnTo>
                  <a:pt x="131952" y="104012"/>
                </a:lnTo>
                <a:lnTo>
                  <a:pt x="132969" y="104775"/>
                </a:lnTo>
                <a:lnTo>
                  <a:pt x="133984" y="105536"/>
                </a:lnTo>
                <a:lnTo>
                  <a:pt x="136906" y="114300"/>
                </a:lnTo>
                <a:lnTo>
                  <a:pt x="137286" y="116839"/>
                </a:lnTo>
                <a:lnTo>
                  <a:pt x="137413" y="120014"/>
                </a:lnTo>
                <a:lnTo>
                  <a:pt x="137413" y="123698"/>
                </a:lnTo>
                <a:lnTo>
                  <a:pt x="137413" y="127507"/>
                </a:lnTo>
                <a:lnTo>
                  <a:pt x="137286" y="130809"/>
                </a:lnTo>
                <a:lnTo>
                  <a:pt x="136906" y="133223"/>
                </a:lnTo>
                <a:lnTo>
                  <a:pt x="136651" y="135762"/>
                </a:lnTo>
                <a:lnTo>
                  <a:pt x="130936" y="143636"/>
                </a:lnTo>
                <a:lnTo>
                  <a:pt x="129666" y="143636"/>
                </a:lnTo>
                <a:lnTo>
                  <a:pt x="51942" y="143636"/>
                </a:lnTo>
                <a:lnTo>
                  <a:pt x="51942" y="216153"/>
                </a:lnTo>
                <a:lnTo>
                  <a:pt x="144652" y="216153"/>
                </a:lnTo>
                <a:lnTo>
                  <a:pt x="145795" y="216153"/>
                </a:lnTo>
                <a:lnTo>
                  <a:pt x="150367" y="220725"/>
                </a:lnTo>
                <a:lnTo>
                  <a:pt x="151002" y="222250"/>
                </a:lnTo>
                <a:lnTo>
                  <a:pt x="151510" y="224408"/>
                </a:lnTo>
                <a:lnTo>
                  <a:pt x="151891" y="226949"/>
                </a:lnTo>
                <a:lnTo>
                  <a:pt x="152145" y="229488"/>
                </a:lnTo>
                <a:lnTo>
                  <a:pt x="152400" y="232790"/>
                </a:lnTo>
                <a:lnTo>
                  <a:pt x="152400" y="236600"/>
                </a:lnTo>
                <a:lnTo>
                  <a:pt x="152400" y="240411"/>
                </a:lnTo>
                <a:lnTo>
                  <a:pt x="150367" y="252475"/>
                </a:lnTo>
                <a:lnTo>
                  <a:pt x="149732" y="254126"/>
                </a:lnTo>
                <a:lnTo>
                  <a:pt x="148844" y="255269"/>
                </a:lnTo>
                <a:lnTo>
                  <a:pt x="147827" y="255904"/>
                </a:lnTo>
                <a:lnTo>
                  <a:pt x="146938" y="256666"/>
                </a:lnTo>
                <a:lnTo>
                  <a:pt x="145795" y="257048"/>
                </a:lnTo>
                <a:lnTo>
                  <a:pt x="144652" y="257048"/>
                </a:lnTo>
                <a:lnTo>
                  <a:pt x="15493" y="257048"/>
                </a:lnTo>
                <a:lnTo>
                  <a:pt x="11048" y="257048"/>
                </a:lnTo>
                <a:lnTo>
                  <a:pt x="7365" y="255777"/>
                </a:lnTo>
                <a:lnTo>
                  <a:pt x="4444" y="253111"/>
                </a:lnTo>
                <a:lnTo>
                  <a:pt x="1396" y="250570"/>
                </a:lnTo>
                <a:lnTo>
                  <a:pt x="0" y="246379"/>
                </a:lnTo>
                <a:lnTo>
                  <a:pt x="0" y="240537"/>
                </a:lnTo>
                <a:lnTo>
                  <a:pt x="0" y="16382"/>
                </a:lnTo>
                <a:lnTo>
                  <a:pt x="0" y="10668"/>
                </a:lnTo>
                <a:lnTo>
                  <a:pt x="1396" y="6350"/>
                </a:lnTo>
                <a:lnTo>
                  <a:pt x="4444" y="3809"/>
                </a:lnTo>
                <a:lnTo>
                  <a:pt x="7365" y="1270"/>
                </a:lnTo>
                <a:lnTo>
                  <a:pt x="11048" y="0"/>
                </a:lnTo>
                <a:lnTo>
                  <a:pt x="15493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163191" y="169671"/>
            <a:ext cx="191135" cy="258445"/>
          </a:xfrm>
          <a:custGeom>
            <a:avLst/>
            <a:gdLst/>
            <a:ahLst/>
            <a:cxnLst/>
            <a:rect l="l" t="t" r="r" b="b"/>
            <a:pathLst>
              <a:path w="191135" h="258445">
                <a:moveTo>
                  <a:pt x="15493" y="0"/>
                </a:moveTo>
                <a:lnTo>
                  <a:pt x="82041" y="0"/>
                </a:lnTo>
                <a:lnTo>
                  <a:pt x="88772" y="0"/>
                </a:lnTo>
                <a:lnTo>
                  <a:pt x="94360" y="126"/>
                </a:lnTo>
                <a:lnTo>
                  <a:pt x="98678" y="380"/>
                </a:lnTo>
                <a:lnTo>
                  <a:pt x="103123" y="634"/>
                </a:lnTo>
                <a:lnTo>
                  <a:pt x="107060" y="888"/>
                </a:lnTo>
                <a:lnTo>
                  <a:pt x="146811" y="12446"/>
                </a:lnTo>
                <a:lnTo>
                  <a:pt x="172846" y="43306"/>
                </a:lnTo>
                <a:lnTo>
                  <a:pt x="177419" y="70484"/>
                </a:lnTo>
                <a:lnTo>
                  <a:pt x="177419" y="79121"/>
                </a:lnTo>
                <a:lnTo>
                  <a:pt x="176275" y="86995"/>
                </a:lnTo>
                <a:lnTo>
                  <a:pt x="174116" y="93979"/>
                </a:lnTo>
                <a:lnTo>
                  <a:pt x="171957" y="101092"/>
                </a:lnTo>
                <a:lnTo>
                  <a:pt x="168656" y="107442"/>
                </a:lnTo>
                <a:lnTo>
                  <a:pt x="164464" y="113029"/>
                </a:lnTo>
                <a:lnTo>
                  <a:pt x="160273" y="118618"/>
                </a:lnTo>
                <a:lnTo>
                  <a:pt x="154939" y="123444"/>
                </a:lnTo>
                <a:lnTo>
                  <a:pt x="148716" y="127507"/>
                </a:lnTo>
                <a:lnTo>
                  <a:pt x="142494" y="131572"/>
                </a:lnTo>
                <a:lnTo>
                  <a:pt x="135508" y="134874"/>
                </a:lnTo>
                <a:lnTo>
                  <a:pt x="127507" y="137413"/>
                </a:lnTo>
                <a:lnTo>
                  <a:pt x="131317" y="139319"/>
                </a:lnTo>
                <a:lnTo>
                  <a:pt x="147827" y="153797"/>
                </a:lnTo>
                <a:lnTo>
                  <a:pt x="150875" y="157606"/>
                </a:lnTo>
                <a:lnTo>
                  <a:pt x="153669" y="161925"/>
                </a:lnTo>
                <a:lnTo>
                  <a:pt x="156336" y="166750"/>
                </a:lnTo>
                <a:lnTo>
                  <a:pt x="159003" y="171576"/>
                </a:lnTo>
                <a:lnTo>
                  <a:pt x="161544" y="177037"/>
                </a:lnTo>
                <a:lnTo>
                  <a:pt x="164083" y="183133"/>
                </a:lnTo>
                <a:lnTo>
                  <a:pt x="185673" y="233806"/>
                </a:lnTo>
                <a:lnTo>
                  <a:pt x="190626" y="248919"/>
                </a:lnTo>
                <a:lnTo>
                  <a:pt x="190626" y="250316"/>
                </a:lnTo>
                <a:lnTo>
                  <a:pt x="190626" y="251713"/>
                </a:lnTo>
                <a:lnTo>
                  <a:pt x="186054" y="256412"/>
                </a:lnTo>
                <a:lnTo>
                  <a:pt x="184150" y="257175"/>
                </a:lnTo>
                <a:lnTo>
                  <a:pt x="181228" y="257555"/>
                </a:lnTo>
                <a:lnTo>
                  <a:pt x="177419" y="257810"/>
                </a:lnTo>
                <a:lnTo>
                  <a:pt x="173481" y="258063"/>
                </a:lnTo>
                <a:lnTo>
                  <a:pt x="168275" y="258190"/>
                </a:lnTo>
                <a:lnTo>
                  <a:pt x="161670" y="258190"/>
                </a:lnTo>
                <a:lnTo>
                  <a:pt x="156082" y="258190"/>
                </a:lnTo>
                <a:lnTo>
                  <a:pt x="134492" y="249554"/>
                </a:lnTo>
                <a:lnTo>
                  <a:pt x="111378" y="192024"/>
                </a:lnTo>
                <a:lnTo>
                  <a:pt x="94360" y="162178"/>
                </a:lnTo>
                <a:lnTo>
                  <a:pt x="91185" y="158750"/>
                </a:lnTo>
                <a:lnTo>
                  <a:pt x="87375" y="156209"/>
                </a:lnTo>
                <a:lnTo>
                  <a:pt x="83184" y="154558"/>
                </a:lnTo>
                <a:lnTo>
                  <a:pt x="78993" y="152780"/>
                </a:lnTo>
                <a:lnTo>
                  <a:pt x="74040" y="151892"/>
                </a:lnTo>
                <a:lnTo>
                  <a:pt x="68452" y="151892"/>
                </a:lnTo>
                <a:lnTo>
                  <a:pt x="52196" y="151892"/>
                </a:lnTo>
                <a:lnTo>
                  <a:pt x="52196" y="249936"/>
                </a:lnTo>
                <a:lnTo>
                  <a:pt x="52196" y="251205"/>
                </a:lnTo>
                <a:lnTo>
                  <a:pt x="51815" y="252349"/>
                </a:lnTo>
                <a:lnTo>
                  <a:pt x="50926" y="253491"/>
                </a:lnTo>
                <a:lnTo>
                  <a:pt x="50037" y="254507"/>
                </a:lnTo>
                <a:lnTo>
                  <a:pt x="48640" y="255397"/>
                </a:lnTo>
                <a:lnTo>
                  <a:pt x="46608" y="256031"/>
                </a:lnTo>
                <a:lnTo>
                  <a:pt x="44703" y="256666"/>
                </a:lnTo>
                <a:lnTo>
                  <a:pt x="42036" y="257301"/>
                </a:lnTo>
                <a:lnTo>
                  <a:pt x="38734" y="257682"/>
                </a:lnTo>
                <a:lnTo>
                  <a:pt x="35432" y="258063"/>
                </a:lnTo>
                <a:lnTo>
                  <a:pt x="31114" y="258190"/>
                </a:lnTo>
                <a:lnTo>
                  <a:pt x="26034" y="258190"/>
                </a:lnTo>
                <a:lnTo>
                  <a:pt x="20954" y="258190"/>
                </a:lnTo>
                <a:lnTo>
                  <a:pt x="5333" y="256031"/>
                </a:lnTo>
                <a:lnTo>
                  <a:pt x="3301" y="255397"/>
                </a:lnTo>
                <a:lnTo>
                  <a:pt x="1904" y="254507"/>
                </a:lnTo>
                <a:lnTo>
                  <a:pt x="1142" y="253491"/>
                </a:lnTo>
                <a:lnTo>
                  <a:pt x="381" y="252349"/>
                </a:lnTo>
                <a:lnTo>
                  <a:pt x="0" y="251205"/>
                </a:lnTo>
                <a:lnTo>
                  <a:pt x="0" y="249936"/>
                </a:lnTo>
                <a:lnTo>
                  <a:pt x="0" y="16382"/>
                </a:lnTo>
                <a:lnTo>
                  <a:pt x="0" y="10668"/>
                </a:lnTo>
                <a:lnTo>
                  <a:pt x="1396" y="6350"/>
                </a:lnTo>
                <a:lnTo>
                  <a:pt x="4444" y="3809"/>
                </a:lnTo>
                <a:lnTo>
                  <a:pt x="7365" y="1270"/>
                </a:lnTo>
                <a:lnTo>
                  <a:pt x="11048" y="0"/>
                </a:lnTo>
                <a:lnTo>
                  <a:pt x="15493" y="0"/>
                </a:lnTo>
                <a:close/>
              </a:path>
            </a:pathLst>
          </a:custGeom>
          <a:ln w="9143">
            <a:solidFill>
              <a:srgbClr val="5C43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716658" y="169671"/>
            <a:ext cx="299720" cy="258445"/>
          </a:xfrm>
          <a:custGeom>
            <a:avLst/>
            <a:gdLst/>
            <a:ahLst/>
            <a:cxnLst/>
            <a:rect l="l" t="t" r="r" b="b"/>
            <a:pathLst>
              <a:path w="299719" h="258445">
                <a:moveTo>
                  <a:pt x="19558" y="0"/>
                </a:moveTo>
                <a:lnTo>
                  <a:pt x="53848" y="0"/>
                </a:lnTo>
                <a:lnTo>
                  <a:pt x="59943" y="0"/>
                </a:lnTo>
                <a:lnTo>
                  <a:pt x="65151" y="507"/>
                </a:lnTo>
                <a:lnTo>
                  <a:pt x="94361" y="29591"/>
                </a:lnTo>
                <a:lnTo>
                  <a:pt x="149987" y="182752"/>
                </a:lnTo>
                <a:lnTo>
                  <a:pt x="150749" y="182752"/>
                </a:lnTo>
                <a:lnTo>
                  <a:pt x="208407" y="29972"/>
                </a:lnTo>
                <a:lnTo>
                  <a:pt x="210058" y="24383"/>
                </a:lnTo>
                <a:lnTo>
                  <a:pt x="211963" y="19684"/>
                </a:lnTo>
                <a:lnTo>
                  <a:pt x="213995" y="15875"/>
                </a:lnTo>
                <a:lnTo>
                  <a:pt x="216027" y="12064"/>
                </a:lnTo>
                <a:lnTo>
                  <a:pt x="218440" y="8889"/>
                </a:lnTo>
                <a:lnTo>
                  <a:pt x="221234" y="6476"/>
                </a:lnTo>
                <a:lnTo>
                  <a:pt x="223901" y="4063"/>
                </a:lnTo>
                <a:lnTo>
                  <a:pt x="227076" y="2412"/>
                </a:lnTo>
                <a:lnTo>
                  <a:pt x="230759" y="1397"/>
                </a:lnTo>
                <a:lnTo>
                  <a:pt x="234569" y="507"/>
                </a:lnTo>
                <a:lnTo>
                  <a:pt x="238887" y="0"/>
                </a:lnTo>
                <a:lnTo>
                  <a:pt x="243713" y="0"/>
                </a:lnTo>
                <a:lnTo>
                  <a:pt x="278892" y="0"/>
                </a:lnTo>
                <a:lnTo>
                  <a:pt x="282448" y="0"/>
                </a:lnTo>
                <a:lnTo>
                  <a:pt x="285496" y="380"/>
                </a:lnTo>
                <a:lnTo>
                  <a:pt x="288163" y="1397"/>
                </a:lnTo>
                <a:lnTo>
                  <a:pt x="290703" y="2285"/>
                </a:lnTo>
                <a:lnTo>
                  <a:pt x="299593" y="17525"/>
                </a:lnTo>
                <a:lnTo>
                  <a:pt x="299593" y="20827"/>
                </a:lnTo>
                <a:lnTo>
                  <a:pt x="299593" y="249936"/>
                </a:lnTo>
                <a:lnTo>
                  <a:pt x="299593" y="251205"/>
                </a:lnTo>
                <a:lnTo>
                  <a:pt x="299212" y="252349"/>
                </a:lnTo>
                <a:lnTo>
                  <a:pt x="298450" y="253491"/>
                </a:lnTo>
                <a:lnTo>
                  <a:pt x="297688" y="254507"/>
                </a:lnTo>
                <a:lnTo>
                  <a:pt x="296418" y="255397"/>
                </a:lnTo>
                <a:lnTo>
                  <a:pt x="294513" y="256031"/>
                </a:lnTo>
                <a:lnTo>
                  <a:pt x="292608" y="256666"/>
                </a:lnTo>
                <a:lnTo>
                  <a:pt x="290068" y="257301"/>
                </a:lnTo>
                <a:lnTo>
                  <a:pt x="286893" y="257682"/>
                </a:lnTo>
                <a:lnTo>
                  <a:pt x="283718" y="258063"/>
                </a:lnTo>
                <a:lnTo>
                  <a:pt x="279654" y="258190"/>
                </a:lnTo>
                <a:lnTo>
                  <a:pt x="274701" y="258190"/>
                </a:lnTo>
                <a:lnTo>
                  <a:pt x="270002" y="258190"/>
                </a:lnTo>
                <a:lnTo>
                  <a:pt x="265938" y="258063"/>
                </a:lnTo>
                <a:lnTo>
                  <a:pt x="262763" y="257682"/>
                </a:lnTo>
                <a:lnTo>
                  <a:pt x="259588" y="257301"/>
                </a:lnTo>
                <a:lnTo>
                  <a:pt x="257175" y="256666"/>
                </a:lnTo>
                <a:lnTo>
                  <a:pt x="255270" y="256031"/>
                </a:lnTo>
                <a:lnTo>
                  <a:pt x="253365" y="255397"/>
                </a:lnTo>
                <a:lnTo>
                  <a:pt x="252095" y="254507"/>
                </a:lnTo>
                <a:lnTo>
                  <a:pt x="251333" y="253491"/>
                </a:lnTo>
                <a:lnTo>
                  <a:pt x="250444" y="252349"/>
                </a:lnTo>
                <a:lnTo>
                  <a:pt x="250063" y="251205"/>
                </a:lnTo>
                <a:lnTo>
                  <a:pt x="250063" y="249936"/>
                </a:lnTo>
                <a:lnTo>
                  <a:pt x="250063" y="40639"/>
                </a:lnTo>
                <a:lnTo>
                  <a:pt x="249682" y="40639"/>
                </a:lnTo>
                <a:lnTo>
                  <a:pt x="175133" y="249681"/>
                </a:lnTo>
                <a:lnTo>
                  <a:pt x="174625" y="251460"/>
                </a:lnTo>
                <a:lnTo>
                  <a:pt x="173736" y="252856"/>
                </a:lnTo>
                <a:lnTo>
                  <a:pt x="172593" y="254000"/>
                </a:lnTo>
                <a:lnTo>
                  <a:pt x="171450" y="255142"/>
                </a:lnTo>
                <a:lnTo>
                  <a:pt x="169799" y="256031"/>
                </a:lnTo>
                <a:lnTo>
                  <a:pt x="167767" y="256666"/>
                </a:lnTo>
                <a:lnTo>
                  <a:pt x="165735" y="257301"/>
                </a:lnTo>
                <a:lnTo>
                  <a:pt x="163068" y="257682"/>
                </a:lnTo>
                <a:lnTo>
                  <a:pt x="159893" y="257937"/>
                </a:lnTo>
                <a:lnTo>
                  <a:pt x="156718" y="258190"/>
                </a:lnTo>
                <a:lnTo>
                  <a:pt x="152908" y="258190"/>
                </a:lnTo>
                <a:lnTo>
                  <a:pt x="148336" y="258190"/>
                </a:lnTo>
                <a:lnTo>
                  <a:pt x="143891" y="258190"/>
                </a:lnTo>
                <a:lnTo>
                  <a:pt x="140081" y="258063"/>
                </a:lnTo>
                <a:lnTo>
                  <a:pt x="136779" y="257682"/>
                </a:lnTo>
                <a:lnTo>
                  <a:pt x="133604" y="257428"/>
                </a:lnTo>
                <a:lnTo>
                  <a:pt x="131064" y="256920"/>
                </a:lnTo>
                <a:lnTo>
                  <a:pt x="129032" y="256158"/>
                </a:lnTo>
                <a:lnTo>
                  <a:pt x="127000" y="255397"/>
                </a:lnTo>
                <a:lnTo>
                  <a:pt x="121793" y="249681"/>
                </a:lnTo>
                <a:lnTo>
                  <a:pt x="49784" y="40639"/>
                </a:lnTo>
                <a:lnTo>
                  <a:pt x="49403" y="40639"/>
                </a:lnTo>
                <a:lnTo>
                  <a:pt x="49403" y="249936"/>
                </a:lnTo>
                <a:lnTo>
                  <a:pt x="49403" y="251205"/>
                </a:lnTo>
                <a:lnTo>
                  <a:pt x="44196" y="256031"/>
                </a:lnTo>
                <a:lnTo>
                  <a:pt x="42291" y="256666"/>
                </a:lnTo>
                <a:lnTo>
                  <a:pt x="39751" y="257301"/>
                </a:lnTo>
                <a:lnTo>
                  <a:pt x="36576" y="257682"/>
                </a:lnTo>
                <a:lnTo>
                  <a:pt x="33528" y="258063"/>
                </a:lnTo>
                <a:lnTo>
                  <a:pt x="29464" y="258190"/>
                </a:lnTo>
                <a:lnTo>
                  <a:pt x="24638" y="258190"/>
                </a:lnTo>
                <a:lnTo>
                  <a:pt x="19812" y="258190"/>
                </a:lnTo>
                <a:lnTo>
                  <a:pt x="15875" y="258063"/>
                </a:lnTo>
                <a:lnTo>
                  <a:pt x="12700" y="257682"/>
                </a:lnTo>
                <a:lnTo>
                  <a:pt x="9525" y="257301"/>
                </a:lnTo>
                <a:lnTo>
                  <a:pt x="0" y="251205"/>
                </a:lnTo>
                <a:lnTo>
                  <a:pt x="0" y="249936"/>
                </a:lnTo>
                <a:lnTo>
                  <a:pt x="0" y="20827"/>
                </a:lnTo>
                <a:lnTo>
                  <a:pt x="0" y="14097"/>
                </a:lnTo>
                <a:lnTo>
                  <a:pt x="1778" y="8889"/>
                </a:lnTo>
                <a:lnTo>
                  <a:pt x="5334" y="5333"/>
                </a:lnTo>
                <a:lnTo>
                  <a:pt x="8890" y="1777"/>
                </a:lnTo>
                <a:lnTo>
                  <a:pt x="13716" y="0"/>
                </a:lnTo>
                <a:lnTo>
                  <a:pt x="19558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224635" y="169671"/>
            <a:ext cx="196850" cy="258445"/>
          </a:xfrm>
          <a:custGeom>
            <a:avLst/>
            <a:gdLst/>
            <a:ahLst/>
            <a:cxnLst/>
            <a:rect l="l" t="t" r="r" b="b"/>
            <a:pathLst>
              <a:path w="196850" h="258445">
                <a:moveTo>
                  <a:pt x="7746" y="0"/>
                </a:moveTo>
                <a:lnTo>
                  <a:pt x="189001" y="0"/>
                </a:lnTo>
                <a:lnTo>
                  <a:pt x="190144" y="0"/>
                </a:lnTo>
                <a:lnTo>
                  <a:pt x="191287" y="253"/>
                </a:lnTo>
                <a:lnTo>
                  <a:pt x="192176" y="1016"/>
                </a:lnTo>
                <a:lnTo>
                  <a:pt x="193192" y="1777"/>
                </a:lnTo>
                <a:lnTo>
                  <a:pt x="194081" y="2921"/>
                </a:lnTo>
                <a:lnTo>
                  <a:pt x="196748" y="17399"/>
                </a:lnTo>
                <a:lnTo>
                  <a:pt x="196748" y="21462"/>
                </a:lnTo>
                <a:lnTo>
                  <a:pt x="196748" y="25273"/>
                </a:lnTo>
                <a:lnTo>
                  <a:pt x="190144" y="42672"/>
                </a:lnTo>
                <a:lnTo>
                  <a:pt x="189001" y="42672"/>
                </a:lnTo>
                <a:lnTo>
                  <a:pt x="124612" y="42672"/>
                </a:lnTo>
                <a:lnTo>
                  <a:pt x="124612" y="249936"/>
                </a:lnTo>
                <a:lnTo>
                  <a:pt x="124612" y="251205"/>
                </a:lnTo>
                <a:lnTo>
                  <a:pt x="124104" y="252349"/>
                </a:lnTo>
                <a:lnTo>
                  <a:pt x="123342" y="253491"/>
                </a:lnTo>
                <a:lnTo>
                  <a:pt x="122453" y="254507"/>
                </a:lnTo>
                <a:lnTo>
                  <a:pt x="121056" y="255397"/>
                </a:lnTo>
                <a:lnTo>
                  <a:pt x="119024" y="256031"/>
                </a:lnTo>
                <a:lnTo>
                  <a:pt x="116992" y="256666"/>
                </a:lnTo>
                <a:lnTo>
                  <a:pt x="114325" y="257301"/>
                </a:lnTo>
                <a:lnTo>
                  <a:pt x="111023" y="257682"/>
                </a:lnTo>
                <a:lnTo>
                  <a:pt x="107594" y="258063"/>
                </a:lnTo>
                <a:lnTo>
                  <a:pt x="103403" y="258190"/>
                </a:lnTo>
                <a:lnTo>
                  <a:pt x="98323" y="258190"/>
                </a:lnTo>
                <a:lnTo>
                  <a:pt x="93370" y="258190"/>
                </a:lnTo>
                <a:lnTo>
                  <a:pt x="89052" y="258063"/>
                </a:lnTo>
                <a:lnTo>
                  <a:pt x="85750" y="257682"/>
                </a:lnTo>
                <a:lnTo>
                  <a:pt x="82321" y="257301"/>
                </a:lnTo>
                <a:lnTo>
                  <a:pt x="72161" y="251205"/>
                </a:lnTo>
                <a:lnTo>
                  <a:pt x="72161" y="249936"/>
                </a:lnTo>
                <a:lnTo>
                  <a:pt x="72161" y="42672"/>
                </a:lnTo>
                <a:lnTo>
                  <a:pt x="7746" y="42672"/>
                </a:lnTo>
                <a:lnTo>
                  <a:pt x="6426" y="42672"/>
                </a:lnTo>
                <a:lnTo>
                  <a:pt x="5295" y="42291"/>
                </a:lnTo>
                <a:lnTo>
                  <a:pt x="4368" y="41528"/>
                </a:lnTo>
                <a:lnTo>
                  <a:pt x="3441" y="40639"/>
                </a:lnTo>
                <a:lnTo>
                  <a:pt x="2641" y="39497"/>
                </a:lnTo>
                <a:lnTo>
                  <a:pt x="1981" y="37846"/>
                </a:lnTo>
                <a:lnTo>
                  <a:pt x="1320" y="36195"/>
                </a:lnTo>
                <a:lnTo>
                  <a:pt x="825" y="33908"/>
                </a:lnTo>
                <a:lnTo>
                  <a:pt x="495" y="31242"/>
                </a:lnTo>
                <a:lnTo>
                  <a:pt x="165" y="28575"/>
                </a:lnTo>
                <a:lnTo>
                  <a:pt x="0" y="25273"/>
                </a:lnTo>
                <a:lnTo>
                  <a:pt x="0" y="21462"/>
                </a:lnTo>
                <a:lnTo>
                  <a:pt x="0" y="17399"/>
                </a:lnTo>
                <a:lnTo>
                  <a:pt x="165" y="14097"/>
                </a:lnTo>
                <a:lnTo>
                  <a:pt x="495" y="11302"/>
                </a:lnTo>
                <a:lnTo>
                  <a:pt x="825" y="8508"/>
                </a:lnTo>
                <a:lnTo>
                  <a:pt x="1320" y="6223"/>
                </a:lnTo>
                <a:lnTo>
                  <a:pt x="1981" y="4572"/>
                </a:lnTo>
                <a:lnTo>
                  <a:pt x="2641" y="2921"/>
                </a:lnTo>
                <a:lnTo>
                  <a:pt x="3441" y="1777"/>
                </a:lnTo>
                <a:lnTo>
                  <a:pt x="4368" y="1016"/>
                </a:lnTo>
                <a:lnTo>
                  <a:pt x="5295" y="253"/>
                </a:lnTo>
                <a:lnTo>
                  <a:pt x="6426" y="0"/>
                </a:lnTo>
                <a:lnTo>
                  <a:pt x="7746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62712" y="169671"/>
            <a:ext cx="176530" cy="258445"/>
          </a:xfrm>
          <a:custGeom>
            <a:avLst/>
            <a:gdLst/>
            <a:ahLst/>
            <a:cxnLst/>
            <a:rect l="l" t="t" r="r" b="b"/>
            <a:pathLst>
              <a:path w="176529" h="258445">
                <a:moveTo>
                  <a:pt x="17678" y="0"/>
                </a:moveTo>
                <a:lnTo>
                  <a:pt x="78282" y="0"/>
                </a:lnTo>
                <a:lnTo>
                  <a:pt x="84378" y="0"/>
                </a:lnTo>
                <a:lnTo>
                  <a:pt x="90170" y="126"/>
                </a:lnTo>
                <a:lnTo>
                  <a:pt x="95669" y="634"/>
                </a:lnTo>
                <a:lnTo>
                  <a:pt x="101168" y="1143"/>
                </a:lnTo>
                <a:lnTo>
                  <a:pt x="107746" y="2158"/>
                </a:lnTo>
                <a:lnTo>
                  <a:pt x="115430" y="3682"/>
                </a:lnTo>
                <a:lnTo>
                  <a:pt x="123113" y="5206"/>
                </a:lnTo>
                <a:lnTo>
                  <a:pt x="158953" y="27685"/>
                </a:lnTo>
                <a:lnTo>
                  <a:pt x="174940" y="63103"/>
                </a:lnTo>
                <a:lnTo>
                  <a:pt x="176034" y="77977"/>
                </a:lnTo>
                <a:lnTo>
                  <a:pt x="175613" y="88524"/>
                </a:lnTo>
                <a:lnTo>
                  <a:pt x="160980" y="131762"/>
                </a:lnTo>
                <a:lnTo>
                  <a:pt x="126942" y="158563"/>
                </a:lnTo>
                <a:lnTo>
                  <a:pt x="86010" y="167514"/>
                </a:lnTo>
                <a:lnTo>
                  <a:pt x="73710" y="167894"/>
                </a:lnTo>
                <a:lnTo>
                  <a:pt x="52247" y="167894"/>
                </a:lnTo>
                <a:lnTo>
                  <a:pt x="52247" y="249936"/>
                </a:lnTo>
                <a:lnTo>
                  <a:pt x="52247" y="251205"/>
                </a:lnTo>
                <a:lnTo>
                  <a:pt x="51828" y="252349"/>
                </a:lnTo>
                <a:lnTo>
                  <a:pt x="50965" y="253491"/>
                </a:lnTo>
                <a:lnTo>
                  <a:pt x="50101" y="254507"/>
                </a:lnTo>
                <a:lnTo>
                  <a:pt x="48679" y="255397"/>
                </a:lnTo>
                <a:lnTo>
                  <a:pt x="46685" y="256031"/>
                </a:lnTo>
                <a:lnTo>
                  <a:pt x="44703" y="256666"/>
                </a:lnTo>
                <a:lnTo>
                  <a:pt x="42049" y="257301"/>
                </a:lnTo>
                <a:lnTo>
                  <a:pt x="38747" y="257682"/>
                </a:lnTo>
                <a:lnTo>
                  <a:pt x="35432" y="258063"/>
                </a:lnTo>
                <a:lnTo>
                  <a:pt x="31191" y="258190"/>
                </a:lnTo>
                <a:lnTo>
                  <a:pt x="26022" y="258190"/>
                </a:lnTo>
                <a:lnTo>
                  <a:pt x="20993" y="258190"/>
                </a:lnTo>
                <a:lnTo>
                  <a:pt x="16789" y="258063"/>
                </a:lnTo>
                <a:lnTo>
                  <a:pt x="13411" y="257682"/>
                </a:lnTo>
                <a:lnTo>
                  <a:pt x="10032" y="257301"/>
                </a:lnTo>
                <a:lnTo>
                  <a:pt x="0" y="251205"/>
                </a:lnTo>
                <a:lnTo>
                  <a:pt x="0" y="249936"/>
                </a:lnTo>
                <a:lnTo>
                  <a:pt x="0" y="18669"/>
                </a:lnTo>
                <a:lnTo>
                  <a:pt x="0" y="12446"/>
                </a:lnTo>
                <a:lnTo>
                  <a:pt x="1625" y="7747"/>
                </a:lnTo>
                <a:lnTo>
                  <a:pt x="4864" y="4572"/>
                </a:lnTo>
                <a:lnTo>
                  <a:pt x="8115" y="1524"/>
                </a:lnTo>
                <a:lnTo>
                  <a:pt x="12382" y="0"/>
                </a:lnTo>
                <a:lnTo>
                  <a:pt x="17678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270627" y="168782"/>
            <a:ext cx="212090" cy="259079"/>
          </a:xfrm>
          <a:custGeom>
            <a:avLst/>
            <a:gdLst/>
            <a:ahLst/>
            <a:cxnLst/>
            <a:rect l="l" t="t" r="r" b="b"/>
            <a:pathLst>
              <a:path w="212089" h="259079">
                <a:moveTo>
                  <a:pt x="189102" y="0"/>
                </a:moveTo>
                <a:lnTo>
                  <a:pt x="193548" y="0"/>
                </a:lnTo>
                <a:lnTo>
                  <a:pt x="197358" y="253"/>
                </a:lnTo>
                <a:lnTo>
                  <a:pt x="200406" y="508"/>
                </a:lnTo>
                <a:lnTo>
                  <a:pt x="203453" y="889"/>
                </a:lnTo>
                <a:lnTo>
                  <a:pt x="205867" y="1397"/>
                </a:lnTo>
                <a:lnTo>
                  <a:pt x="207518" y="2286"/>
                </a:lnTo>
                <a:lnTo>
                  <a:pt x="209169" y="3048"/>
                </a:lnTo>
                <a:lnTo>
                  <a:pt x="210312" y="3937"/>
                </a:lnTo>
                <a:lnTo>
                  <a:pt x="210947" y="4952"/>
                </a:lnTo>
                <a:lnTo>
                  <a:pt x="211582" y="6096"/>
                </a:lnTo>
                <a:lnTo>
                  <a:pt x="211962" y="7239"/>
                </a:lnTo>
                <a:lnTo>
                  <a:pt x="211962" y="8636"/>
                </a:lnTo>
                <a:lnTo>
                  <a:pt x="211962" y="239649"/>
                </a:lnTo>
                <a:lnTo>
                  <a:pt x="211962" y="242697"/>
                </a:lnTo>
                <a:lnTo>
                  <a:pt x="211455" y="245364"/>
                </a:lnTo>
                <a:lnTo>
                  <a:pt x="210312" y="247777"/>
                </a:lnTo>
                <a:lnTo>
                  <a:pt x="209296" y="250190"/>
                </a:lnTo>
                <a:lnTo>
                  <a:pt x="207899" y="252222"/>
                </a:lnTo>
                <a:lnTo>
                  <a:pt x="206121" y="253746"/>
                </a:lnTo>
                <a:lnTo>
                  <a:pt x="204343" y="255397"/>
                </a:lnTo>
                <a:lnTo>
                  <a:pt x="202184" y="256540"/>
                </a:lnTo>
                <a:lnTo>
                  <a:pt x="199771" y="257302"/>
                </a:lnTo>
                <a:lnTo>
                  <a:pt x="197231" y="257937"/>
                </a:lnTo>
                <a:lnTo>
                  <a:pt x="194818" y="258318"/>
                </a:lnTo>
                <a:lnTo>
                  <a:pt x="192277" y="258318"/>
                </a:lnTo>
                <a:lnTo>
                  <a:pt x="170052" y="258318"/>
                </a:lnTo>
                <a:lnTo>
                  <a:pt x="165353" y="258318"/>
                </a:lnTo>
                <a:lnTo>
                  <a:pt x="161417" y="257810"/>
                </a:lnTo>
                <a:lnTo>
                  <a:pt x="157987" y="256921"/>
                </a:lnTo>
                <a:lnTo>
                  <a:pt x="154686" y="256032"/>
                </a:lnTo>
                <a:lnTo>
                  <a:pt x="151511" y="254381"/>
                </a:lnTo>
                <a:lnTo>
                  <a:pt x="148717" y="251841"/>
                </a:lnTo>
                <a:lnTo>
                  <a:pt x="145796" y="249428"/>
                </a:lnTo>
                <a:lnTo>
                  <a:pt x="143128" y="246126"/>
                </a:lnTo>
                <a:lnTo>
                  <a:pt x="140462" y="241935"/>
                </a:lnTo>
                <a:lnTo>
                  <a:pt x="137795" y="237744"/>
                </a:lnTo>
                <a:lnTo>
                  <a:pt x="134747" y="232410"/>
                </a:lnTo>
                <a:lnTo>
                  <a:pt x="131445" y="225806"/>
                </a:lnTo>
                <a:lnTo>
                  <a:pt x="67437" y="105537"/>
                </a:lnTo>
                <a:lnTo>
                  <a:pt x="50704" y="70167"/>
                </a:lnTo>
                <a:lnTo>
                  <a:pt x="45847" y="58293"/>
                </a:lnTo>
                <a:lnTo>
                  <a:pt x="45465" y="58293"/>
                </a:lnTo>
                <a:lnTo>
                  <a:pt x="46894" y="101219"/>
                </a:lnTo>
                <a:lnTo>
                  <a:pt x="46989" y="116077"/>
                </a:lnTo>
                <a:lnTo>
                  <a:pt x="46989" y="250571"/>
                </a:lnTo>
                <a:lnTo>
                  <a:pt x="46989" y="251968"/>
                </a:lnTo>
                <a:lnTo>
                  <a:pt x="42163" y="256794"/>
                </a:lnTo>
                <a:lnTo>
                  <a:pt x="40386" y="257556"/>
                </a:lnTo>
                <a:lnTo>
                  <a:pt x="37973" y="258191"/>
                </a:lnTo>
                <a:lnTo>
                  <a:pt x="34925" y="258572"/>
                </a:lnTo>
                <a:lnTo>
                  <a:pt x="31876" y="258953"/>
                </a:lnTo>
                <a:lnTo>
                  <a:pt x="27939" y="259080"/>
                </a:lnTo>
                <a:lnTo>
                  <a:pt x="23240" y="259080"/>
                </a:lnTo>
                <a:lnTo>
                  <a:pt x="18542" y="259080"/>
                </a:lnTo>
                <a:lnTo>
                  <a:pt x="14732" y="258953"/>
                </a:lnTo>
                <a:lnTo>
                  <a:pt x="11684" y="258572"/>
                </a:lnTo>
                <a:lnTo>
                  <a:pt x="8636" y="258191"/>
                </a:lnTo>
                <a:lnTo>
                  <a:pt x="6223" y="257556"/>
                </a:lnTo>
                <a:lnTo>
                  <a:pt x="4572" y="256794"/>
                </a:lnTo>
                <a:lnTo>
                  <a:pt x="2794" y="256159"/>
                </a:lnTo>
                <a:lnTo>
                  <a:pt x="1650" y="255270"/>
                </a:lnTo>
                <a:lnTo>
                  <a:pt x="888" y="254127"/>
                </a:lnTo>
                <a:lnTo>
                  <a:pt x="253" y="253111"/>
                </a:lnTo>
                <a:lnTo>
                  <a:pt x="0" y="251968"/>
                </a:lnTo>
                <a:lnTo>
                  <a:pt x="0" y="250571"/>
                </a:lnTo>
                <a:lnTo>
                  <a:pt x="0" y="19558"/>
                </a:lnTo>
                <a:lnTo>
                  <a:pt x="0" y="13335"/>
                </a:lnTo>
                <a:lnTo>
                  <a:pt x="1777" y="8636"/>
                </a:lnTo>
                <a:lnTo>
                  <a:pt x="5461" y="5461"/>
                </a:lnTo>
                <a:lnTo>
                  <a:pt x="9017" y="2413"/>
                </a:lnTo>
                <a:lnTo>
                  <a:pt x="13462" y="889"/>
                </a:lnTo>
                <a:lnTo>
                  <a:pt x="18796" y="889"/>
                </a:lnTo>
                <a:lnTo>
                  <a:pt x="46862" y="889"/>
                </a:lnTo>
                <a:lnTo>
                  <a:pt x="51815" y="889"/>
                </a:lnTo>
                <a:lnTo>
                  <a:pt x="56134" y="1270"/>
                </a:lnTo>
                <a:lnTo>
                  <a:pt x="59562" y="2159"/>
                </a:lnTo>
                <a:lnTo>
                  <a:pt x="62992" y="3048"/>
                </a:lnTo>
                <a:lnTo>
                  <a:pt x="83820" y="27686"/>
                </a:lnTo>
                <a:lnTo>
                  <a:pt x="133858" y="121666"/>
                </a:lnTo>
                <a:lnTo>
                  <a:pt x="136778" y="127381"/>
                </a:lnTo>
                <a:lnTo>
                  <a:pt x="139700" y="132969"/>
                </a:lnTo>
                <a:lnTo>
                  <a:pt x="142494" y="138430"/>
                </a:lnTo>
                <a:lnTo>
                  <a:pt x="145414" y="143891"/>
                </a:lnTo>
                <a:lnTo>
                  <a:pt x="148082" y="149478"/>
                </a:lnTo>
                <a:lnTo>
                  <a:pt x="150749" y="154940"/>
                </a:lnTo>
                <a:lnTo>
                  <a:pt x="153415" y="160400"/>
                </a:lnTo>
                <a:lnTo>
                  <a:pt x="155956" y="165862"/>
                </a:lnTo>
                <a:lnTo>
                  <a:pt x="158496" y="171069"/>
                </a:lnTo>
                <a:lnTo>
                  <a:pt x="161036" y="176402"/>
                </a:lnTo>
                <a:lnTo>
                  <a:pt x="163449" y="181737"/>
                </a:lnTo>
                <a:lnTo>
                  <a:pt x="165862" y="186944"/>
                </a:lnTo>
                <a:lnTo>
                  <a:pt x="165725" y="179919"/>
                </a:lnTo>
                <a:lnTo>
                  <a:pt x="165496" y="172751"/>
                </a:lnTo>
                <a:lnTo>
                  <a:pt x="164846" y="129159"/>
                </a:lnTo>
                <a:lnTo>
                  <a:pt x="164846" y="8636"/>
                </a:lnTo>
                <a:lnTo>
                  <a:pt x="164846" y="7239"/>
                </a:lnTo>
                <a:lnTo>
                  <a:pt x="170052" y="2286"/>
                </a:lnTo>
                <a:lnTo>
                  <a:pt x="171831" y="1397"/>
                </a:lnTo>
                <a:lnTo>
                  <a:pt x="174371" y="889"/>
                </a:lnTo>
                <a:lnTo>
                  <a:pt x="177419" y="508"/>
                </a:lnTo>
                <a:lnTo>
                  <a:pt x="180467" y="253"/>
                </a:lnTo>
                <a:lnTo>
                  <a:pt x="184276" y="0"/>
                </a:lnTo>
                <a:lnTo>
                  <a:pt x="189102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982040" y="168782"/>
            <a:ext cx="212090" cy="259079"/>
          </a:xfrm>
          <a:custGeom>
            <a:avLst/>
            <a:gdLst/>
            <a:ahLst/>
            <a:cxnLst/>
            <a:rect l="l" t="t" r="r" b="b"/>
            <a:pathLst>
              <a:path w="212090" h="259079">
                <a:moveTo>
                  <a:pt x="189141" y="0"/>
                </a:moveTo>
                <a:lnTo>
                  <a:pt x="193649" y="0"/>
                </a:lnTo>
                <a:lnTo>
                  <a:pt x="197421" y="253"/>
                </a:lnTo>
                <a:lnTo>
                  <a:pt x="200469" y="508"/>
                </a:lnTo>
                <a:lnTo>
                  <a:pt x="203517" y="889"/>
                </a:lnTo>
                <a:lnTo>
                  <a:pt x="205867" y="1397"/>
                </a:lnTo>
                <a:lnTo>
                  <a:pt x="207530" y="2286"/>
                </a:lnTo>
                <a:lnTo>
                  <a:pt x="209181" y="3048"/>
                </a:lnTo>
                <a:lnTo>
                  <a:pt x="210337" y="3937"/>
                </a:lnTo>
                <a:lnTo>
                  <a:pt x="210997" y="4952"/>
                </a:lnTo>
                <a:lnTo>
                  <a:pt x="211670" y="6096"/>
                </a:lnTo>
                <a:lnTo>
                  <a:pt x="212001" y="7239"/>
                </a:lnTo>
                <a:lnTo>
                  <a:pt x="212001" y="8636"/>
                </a:lnTo>
                <a:lnTo>
                  <a:pt x="212001" y="239649"/>
                </a:lnTo>
                <a:lnTo>
                  <a:pt x="212001" y="242697"/>
                </a:lnTo>
                <a:lnTo>
                  <a:pt x="211467" y="245364"/>
                </a:lnTo>
                <a:lnTo>
                  <a:pt x="210400" y="247777"/>
                </a:lnTo>
                <a:lnTo>
                  <a:pt x="209346" y="250190"/>
                </a:lnTo>
                <a:lnTo>
                  <a:pt x="207924" y="252222"/>
                </a:lnTo>
                <a:lnTo>
                  <a:pt x="206133" y="253746"/>
                </a:lnTo>
                <a:lnTo>
                  <a:pt x="204343" y="255397"/>
                </a:lnTo>
                <a:lnTo>
                  <a:pt x="202222" y="256540"/>
                </a:lnTo>
                <a:lnTo>
                  <a:pt x="199771" y="257302"/>
                </a:lnTo>
                <a:lnTo>
                  <a:pt x="197332" y="257937"/>
                </a:lnTo>
                <a:lnTo>
                  <a:pt x="194843" y="258318"/>
                </a:lnTo>
                <a:lnTo>
                  <a:pt x="192328" y="258318"/>
                </a:lnTo>
                <a:lnTo>
                  <a:pt x="170078" y="258318"/>
                </a:lnTo>
                <a:lnTo>
                  <a:pt x="165442" y="258318"/>
                </a:lnTo>
                <a:lnTo>
                  <a:pt x="161429" y="257810"/>
                </a:lnTo>
                <a:lnTo>
                  <a:pt x="158051" y="256921"/>
                </a:lnTo>
                <a:lnTo>
                  <a:pt x="154673" y="256032"/>
                </a:lnTo>
                <a:lnTo>
                  <a:pt x="151561" y="254381"/>
                </a:lnTo>
                <a:lnTo>
                  <a:pt x="148717" y="251841"/>
                </a:lnTo>
                <a:lnTo>
                  <a:pt x="145872" y="249428"/>
                </a:lnTo>
                <a:lnTo>
                  <a:pt x="143116" y="246126"/>
                </a:lnTo>
                <a:lnTo>
                  <a:pt x="140474" y="241935"/>
                </a:lnTo>
                <a:lnTo>
                  <a:pt x="137820" y="237744"/>
                </a:lnTo>
                <a:lnTo>
                  <a:pt x="134835" y="232410"/>
                </a:lnTo>
                <a:lnTo>
                  <a:pt x="131533" y="225806"/>
                </a:lnTo>
                <a:lnTo>
                  <a:pt x="67551" y="105537"/>
                </a:lnTo>
                <a:lnTo>
                  <a:pt x="50765" y="70167"/>
                </a:lnTo>
                <a:lnTo>
                  <a:pt x="45897" y="58293"/>
                </a:lnTo>
                <a:lnTo>
                  <a:pt x="45491" y="58293"/>
                </a:lnTo>
                <a:lnTo>
                  <a:pt x="46988" y="101219"/>
                </a:lnTo>
                <a:lnTo>
                  <a:pt x="47091" y="116077"/>
                </a:lnTo>
                <a:lnTo>
                  <a:pt x="47091" y="250571"/>
                </a:lnTo>
                <a:lnTo>
                  <a:pt x="47091" y="251968"/>
                </a:lnTo>
                <a:lnTo>
                  <a:pt x="46723" y="253111"/>
                </a:lnTo>
                <a:lnTo>
                  <a:pt x="45999" y="254127"/>
                </a:lnTo>
                <a:lnTo>
                  <a:pt x="45262" y="255270"/>
                </a:lnTo>
                <a:lnTo>
                  <a:pt x="44005" y="256159"/>
                </a:lnTo>
                <a:lnTo>
                  <a:pt x="42214" y="256794"/>
                </a:lnTo>
                <a:lnTo>
                  <a:pt x="40436" y="257556"/>
                </a:lnTo>
                <a:lnTo>
                  <a:pt x="38011" y="258191"/>
                </a:lnTo>
                <a:lnTo>
                  <a:pt x="34963" y="258572"/>
                </a:lnTo>
                <a:lnTo>
                  <a:pt x="31915" y="258953"/>
                </a:lnTo>
                <a:lnTo>
                  <a:pt x="28016" y="259080"/>
                </a:lnTo>
                <a:lnTo>
                  <a:pt x="23241" y="259080"/>
                </a:lnTo>
                <a:lnTo>
                  <a:pt x="18605" y="259080"/>
                </a:lnTo>
                <a:lnTo>
                  <a:pt x="14770" y="258953"/>
                </a:lnTo>
                <a:lnTo>
                  <a:pt x="11722" y="258572"/>
                </a:lnTo>
                <a:lnTo>
                  <a:pt x="8674" y="258191"/>
                </a:lnTo>
                <a:lnTo>
                  <a:pt x="6286" y="257556"/>
                </a:lnTo>
                <a:lnTo>
                  <a:pt x="4572" y="256794"/>
                </a:lnTo>
                <a:lnTo>
                  <a:pt x="2844" y="256159"/>
                </a:lnTo>
                <a:lnTo>
                  <a:pt x="1651" y="255270"/>
                </a:lnTo>
                <a:lnTo>
                  <a:pt x="990" y="254127"/>
                </a:lnTo>
                <a:lnTo>
                  <a:pt x="330" y="253111"/>
                </a:lnTo>
                <a:lnTo>
                  <a:pt x="0" y="251968"/>
                </a:lnTo>
                <a:lnTo>
                  <a:pt x="0" y="250571"/>
                </a:lnTo>
                <a:lnTo>
                  <a:pt x="0" y="19558"/>
                </a:lnTo>
                <a:lnTo>
                  <a:pt x="0" y="13335"/>
                </a:lnTo>
                <a:lnTo>
                  <a:pt x="1816" y="8636"/>
                </a:lnTo>
                <a:lnTo>
                  <a:pt x="5461" y="5461"/>
                </a:lnTo>
                <a:lnTo>
                  <a:pt x="9105" y="2413"/>
                </a:lnTo>
                <a:lnTo>
                  <a:pt x="13576" y="889"/>
                </a:lnTo>
                <a:lnTo>
                  <a:pt x="18872" y="889"/>
                </a:lnTo>
                <a:lnTo>
                  <a:pt x="46888" y="889"/>
                </a:lnTo>
                <a:lnTo>
                  <a:pt x="51917" y="889"/>
                </a:lnTo>
                <a:lnTo>
                  <a:pt x="56159" y="1270"/>
                </a:lnTo>
                <a:lnTo>
                  <a:pt x="59601" y="2159"/>
                </a:lnTo>
                <a:lnTo>
                  <a:pt x="63042" y="3048"/>
                </a:lnTo>
                <a:lnTo>
                  <a:pt x="83845" y="27686"/>
                </a:lnTo>
                <a:lnTo>
                  <a:pt x="133908" y="121666"/>
                </a:lnTo>
                <a:lnTo>
                  <a:pt x="136829" y="127381"/>
                </a:lnTo>
                <a:lnTo>
                  <a:pt x="139712" y="132969"/>
                </a:lnTo>
                <a:lnTo>
                  <a:pt x="142557" y="138430"/>
                </a:lnTo>
                <a:lnTo>
                  <a:pt x="145402" y="143891"/>
                </a:lnTo>
                <a:lnTo>
                  <a:pt x="148145" y="149478"/>
                </a:lnTo>
                <a:lnTo>
                  <a:pt x="150799" y="154940"/>
                </a:lnTo>
                <a:lnTo>
                  <a:pt x="153454" y="160400"/>
                </a:lnTo>
                <a:lnTo>
                  <a:pt x="156032" y="165862"/>
                </a:lnTo>
                <a:lnTo>
                  <a:pt x="158546" y="171069"/>
                </a:lnTo>
                <a:lnTo>
                  <a:pt x="161061" y="176402"/>
                </a:lnTo>
                <a:lnTo>
                  <a:pt x="163512" y="181737"/>
                </a:lnTo>
                <a:lnTo>
                  <a:pt x="165900" y="186944"/>
                </a:lnTo>
                <a:lnTo>
                  <a:pt x="166103" y="186944"/>
                </a:lnTo>
                <a:lnTo>
                  <a:pt x="164984" y="143240"/>
                </a:lnTo>
                <a:lnTo>
                  <a:pt x="164909" y="129159"/>
                </a:lnTo>
                <a:lnTo>
                  <a:pt x="164909" y="8636"/>
                </a:lnTo>
                <a:lnTo>
                  <a:pt x="164909" y="7239"/>
                </a:lnTo>
                <a:lnTo>
                  <a:pt x="170078" y="2286"/>
                </a:lnTo>
                <a:lnTo>
                  <a:pt x="171932" y="1397"/>
                </a:lnTo>
                <a:lnTo>
                  <a:pt x="174383" y="889"/>
                </a:lnTo>
                <a:lnTo>
                  <a:pt x="177419" y="508"/>
                </a:lnTo>
                <a:lnTo>
                  <a:pt x="180467" y="253"/>
                </a:lnTo>
                <a:lnTo>
                  <a:pt x="184378" y="0"/>
                </a:lnTo>
                <a:lnTo>
                  <a:pt x="189141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562098" y="168402"/>
            <a:ext cx="237490" cy="259715"/>
          </a:xfrm>
          <a:custGeom>
            <a:avLst/>
            <a:gdLst/>
            <a:ahLst/>
            <a:cxnLst/>
            <a:rect l="l" t="t" r="r" b="b"/>
            <a:pathLst>
              <a:path w="237489" h="259715">
                <a:moveTo>
                  <a:pt x="116331" y="0"/>
                </a:moveTo>
                <a:lnTo>
                  <a:pt x="124206" y="0"/>
                </a:lnTo>
                <a:lnTo>
                  <a:pt x="130428" y="126"/>
                </a:lnTo>
                <a:lnTo>
                  <a:pt x="135000" y="380"/>
                </a:lnTo>
                <a:lnTo>
                  <a:pt x="139700" y="507"/>
                </a:lnTo>
                <a:lnTo>
                  <a:pt x="143256" y="1016"/>
                </a:lnTo>
                <a:lnTo>
                  <a:pt x="145922" y="1777"/>
                </a:lnTo>
                <a:lnTo>
                  <a:pt x="148462" y="2413"/>
                </a:lnTo>
                <a:lnTo>
                  <a:pt x="150368" y="3555"/>
                </a:lnTo>
                <a:lnTo>
                  <a:pt x="151383" y="4952"/>
                </a:lnTo>
                <a:lnTo>
                  <a:pt x="152526" y="6476"/>
                </a:lnTo>
                <a:lnTo>
                  <a:pt x="153543" y="8381"/>
                </a:lnTo>
                <a:lnTo>
                  <a:pt x="154304" y="10922"/>
                </a:lnTo>
                <a:lnTo>
                  <a:pt x="233806" y="238887"/>
                </a:lnTo>
                <a:lnTo>
                  <a:pt x="235331" y="243586"/>
                </a:lnTo>
                <a:lnTo>
                  <a:pt x="236346" y="247396"/>
                </a:lnTo>
                <a:lnTo>
                  <a:pt x="236727" y="250189"/>
                </a:lnTo>
                <a:lnTo>
                  <a:pt x="237235" y="252984"/>
                </a:lnTo>
                <a:lnTo>
                  <a:pt x="227456" y="258952"/>
                </a:lnTo>
                <a:lnTo>
                  <a:pt x="223774" y="259334"/>
                </a:lnTo>
                <a:lnTo>
                  <a:pt x="218566" y="259461"/>
                </a:lnTo>
                <a:lnTo>
                  <a:pt x="212089" y="259461"/>
                </a:lnTo>
                <a:lnTo>
                  <a:pt x="205358" y="259461"/>
                </a:lnTo>
                <a:lnTo>
                  <a:pt x="200151" y="259461"/>
                </a:lnTo>
                <a:lnTo>
                  <a:pt x="196341" y="259207"/>
                </a:lnTo>
                <a:lnTo>
                  <a:pt x="183514" y="255524"/>
                </a:lnTo>
                <a:lnTo>
                  <a:pt x="182752" y="254508"/>
                </a:lnTo>
                <a:lnTo>
                  <a:pt x="182118" y="253111"/>
                </a:lnTo>
                <a:lnTo>
                  <a:pt x="181482" y="251333"/>
                </a:lnTo>
                <a:lnTo>
                  <a:pt x="164210" y="199644"/>
                </a:lnTo>
                <a:lnTo>
                  <a:pt x="67690" y="199644"/>
                </a:lnTo>
                <a:lnTo>
                  <a:pt x="51434" y="249936"/>
                </a:lnTo>
                <a:lnTo>
                  <a:pt x="50926" y="251840"/>
                </a:lnTo>
                <a:lnTo>
                  <a:pt x="50164" y="253364"/>
                </a:lnTo>
                <a:lnTo>
                  <a:pt x="49275" y="254635"/>
                </a:lnTo>
                <a:lnTo>
                  <a:pt x="48513" y="255905"/>
                </a:lnTo>
                <a:lnTo>
                  <a:pt x="47116" y="256921"/>
                </a:lnTo>
                <a:lnTo>
                  <a:pt x="45084" y="257683"/>
                </a:lnTo>
                <a:lnTo>
                  <a:pt x="43179" y="258318"/>
                </a:lnTo>
                <a:lnTo>
                  <a:pt x="40512" y="258825"/>
                </a:lnTo>
                <a:lnTo>
                  <a:pt x="36956" y="259080"/>
                </a:lnTo>
                <a:lnTo>
                  <a:pt x="33527" y="259334"/>
                </a:lnTo>
                <a:lnTo>
                  <a:pt x="28828" y="259461"/>
                </a:lnTo>
                <a:lnTo>
                  <a:pt x="23240" y="259461"/>
                </a:lnTo>
                <a:lnTo>
                  <a:pt x="17144" y="259461"/>
                </a:lnTo>
                <a:lnTo>
                  <a:pt x="12318" y="259334"/>
                </a:lnTo>
                <a:lnTo>
                  <a:pt x="8889" y="258952"/>
                </a:lnTo>
                <a:lnTo>
                  <a:pt x="5460" y="258572"/>
                </a:lnTo>
                <a:lnTo>
                  <a:pt x="3047" y="257556"/>
                </a:lnTo>
                <a:lnTo>
                  <a:pt x="1777" y="256032"/>
                </a:lnTo>
                <a:lnTo>
                  <a:pt x="381" y="254508"/>
                </a:lnTo>
                <a:lnTo>
                  <a:pt x="0" y="252349"/>
                </a:lnTo>
                <a:lnTo>
                  <a:pt x="381" y="249555"/>
                </a:lnTo>
                <a:lnTo>
                  <a:pt x="762" y="246761"/>
                </a:lnTo>
                <a:lnTo>
                  <a:pt x="82550" y="10414"/>
                </a:lnTo>
                <a:lnTo>
                  <a:pt x="90424" y="1777"/>
                </a:lnTo>
                <a:lnTo>
                  <a:pt x="92709" y="1016"/>
                </a:lnTo>
                <a:lnTo>
                  <a:pt x="96012" y="507"/>
                </a:lnTo>
                <a:lnTo>
                  <a:pt x="100075" y="380"/>
                </a:lnTo>
                <a:lnTo>
                  <a:pt x="104139" y="126"/>
                </a:lnTo>
                <a:lnTo>
                  <a:pt x="109600" y="0"/>
                </a:lnTo>
                <a:lnTo>
                  <a:pt x="116331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711898" y="168402"/>
            <a:ext cx="237490" cy="259715"/>
          </a:xfrm>
          <a:custGeom>
            <a:avLst/>
            <a:gdLst/>
            <a:ahLst/>
            <a:cxnLst/>
            <a:rect l="l" t="t" r="r" b="b"/>
            <a:pathLst>
              <a:path w="237490" h="259715">
                <a:moveTo>
                  <a:pt x="116433" y="0"/>
                </a:moveTo>
                <a:lnTo>
                  <a:pt x="124256" y="0"/>
                </a:lnTo>
                <a:lnTo>
                  <a:pt x="130479" y="126"/>
                </a:lnTo>
                <a:lnTo>
                  <a:pt x="135115" y="380"/>
                </a:lnTo>
                <a:lnTo>
                  <a:pt x="139750" y="507"/>
                </a:lnTo>
                <a:lnTo>
                  <a:pt x="143357" y="1016"/>
                </a:lnTo>
                <a:lnTo>
                  <a:pt x="145935" y="1777"/>
                </a:lnTo>
                <a:lnTo>
                  <a:pt x="148526" y="2413"/>
                </a:lnTo>
                <a:lnTo>
                  <a:pt x="154381" y="10922"/>
                </a:lnTo>
                <a:lnTo>
                  <a:pt x="233857" y="238887"/>
                </a:lnTo>
                <a:lnTo>
                  <a:pt x="235445" y="243586"/>
                </a:lnTo>
                <a:lnTo>
                  <a:pt x="236435" y="247396"/>
                </a:lnTo>
                <a:lnTo>
                  <a:pt x="236842" y="250189"/>
                </a:lnTo>
                <a:lnTo>
                  <a:pt x="237236" y="252984"/>
                </a:lnTo>
                <a:lnTo>
                  <a:pt x="236702" y="255015"/>
                </a:lnTo>
                <a:lnTo>
                  <a:pt x="235254" y="256412"/>
                </a:lnTo>
                <a:lnTo>
                  <a:pt x="233794" y="257810"/>
                </a:lnTo>
                <a:lnTo>
                  <a:pt x="231203" y="258699"/>
                </a:lnTo>
                <a:lnTo>
                  <a:pt x="227495" y="258952"/>
                </a:lnTo>
                <a:lnTo>
                  <a:pt x="223786" y="259334"/>
                </a:lnTo>
                <a:lnTo>
                  <a:pt x="218694" y="259461"/>
                </a:lnTo>
                <a:lnTo>
                  <a:pt x="212204" y="259461"/>
                </a:lnTo>
                <a:lnTo>
                  <a:pt x="205447" y="259461"/>
                </a:lnTo>
                <a:lnTo>
                  <a:pt x="200177" y="259461"/>
                </a:lnTo>
                <a:lnTo>
                  <a:pt x="196405" y="259207"/>
                </a:lnTo>
                <a:lnTo>
                  <a:pt x="183591" y="255524"/>
                </a:lnTo>
                <a:lnTo>
                  <a:pt x="182791" y="254508"/>
                </a:lnTo>
                <a:lnTo>
                  <a:pt x="182130" y="253111"/>
                </a:lnTo>
                <a:lnTo>
                  <a:pt x="181610" y="251333"/>
                </a:lnTo>
                <a:lnTo>
                  <a:pt x="164312" y="199644"/>
                </a:lnTo>
                <a:lnTo>
                  <a:pt x="67754" y="199644"/>
                </a:lnTo>
                <a:lnTo>
                  <a:pt x="51460" y="249936"/>
                </a:lnTo>
                <a:lnTo>
                  <a:pt x="50939" y="251840"/>
                </a:lnTo>
                <a:lnTo>
                  <a:pt x="50241" y="253364"/>
                </a:lnTo>
                <a:lnTo>
                  <a:pt x="49377" y="254635"/>
                </a:lnTo>
                <a:lnTo>
                  <a:pt x="48514" y="255905"/>
                </a:lnTo>
                <a:lnTo>
                  <a:pt x="47129" y="256921"/>
                </a:lnTo>
                <a:lnTo>
                  <a:pt x="45212" y="257683"/>
                </a:lnTo>
                <a:lnTo>
                  <a:pt x="43281" y="258318"/>
                </a:lnTo>
                <a:lnTo>
                  <a:pt x="40576" y="258825"/>
                </a:lnTo>
                <a:lnTo>
                  <a:pt x="37058" y="259080"/>
                </a:lnTo>
                <a:lnTo>
                  <a:pt x="33553" y="259334"/>
                </a:lnTo>
                <a:lnTo>
                  <a:pt x="28943" y="259461"/>
                </a:lnTo>
                <a:lnTo>
                  <a:pt x="23253" y="259461"/>
                </a:lnTo>
                <a:lnTo>
                  <a:pt x="17157" y="259461"/>
                </a:lnTo>
                <a:lnTo>
                  <a:pt x="0" y="252349"/>
                </a:lnTo>
                <a:lnTo>
                  <a:pt x="406" y="249555"/>
                </a:lnTo>
                <a:lnTo>
                  <a:pt x="800" y="246761"/>
                </a:lnTo>
                <a:lnTo>
                  <a:pt x="1790" y="243077"/>
                </a:lnTo>
                <a:lnTo>
                  <a:pt x="3378" y="238506"/>
                </a:lnTo>
                <a:lnTo>
                  <a:pt x="82664" y="10414"/>
                </a:lnTo>
                <a:lnTo>
                  <a:pt x="83451" y="8127"/>
                </a:lnTo>
                <a:lnTo>
                  <a:pt x="84378" y="6223"/>
                </a:lnTo>
                <a:lnTo>
                  <a:pt x="85445" y="4952"/>
                </a:lnTo>
                <a:lnTo>
                  <a:pt x="86499" y="3555"/>
                </a:lnTo>
                <a:lnTo>
                  <a:pt x="88188" y="2413"/>
                </a:lnTo>
                <a:lnTo>
                  <a:pt x="90512" y="1777"/>
                </a:lnTo>
                <a:lnTo>
                  <a:pt x="92824" y="1016"/>
                </a:lnTo>
                <a:lnTo>
                  <a:pt x="96037" y="507"/>
                </a:lnTo>
                <a:lnTo>
                  <a:pt x="100139" y="380"/>
                </a:lnTo>
                <a:lnTo>
                  <a:pt x="104254" y="126"/>
                </a:lnTo>
                <a:lnTo>
                  <a:pt x="109677" y="0"/>
                </a:lnTo>
                <a:lnTo>
                  <a:pt x="116433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479120" y="168402"/>
            <a:ext cx="201295" cy="259715"/>
          </a:xfrm>
          <a:custGeom>
            <a:avLst/>
            <a:gdLst/>
            <a:ahLst/>
            <a:cxnLst/>
            <a:rect l="l" t="t" r="r" b="b"/>
            <a:pathLst>
              <a:path w="201295" h="259715">
                <a:moveTo>
                  <a:pt x="26225" y="0"/>
                </a:moveTo>
                <a:lnTo>
                  <a:pt x="31394" y="0"/>
                </a:lnTo>
                <a:lnTo>
                  <a:pt x="35623" y="253"/>
                </a:lnTo>
                <a:lnTo>
                  <a:pt x="51066" y="4825"/>
                </a:lnTo>
                <a:lnTo>
                  <a:pt x="51854" y="5842"/>
                </a:lnTo>
                <a:lnTo>
                  <a:pt x="52247" y="6984"/>
                </a:lnTo>
                <a:lnTo>
                  <a:pt x="52247" y="8381"/>
                </a:lnTo>
                <a:lnTo>
                  <a:pt x="52247" y="102743"/>
                </a:lnTo>
                <a:lnTo>
                  <a:pt x="148412" y="102743"/>
                </a:lnTo>
                <a:lnTo>
                  <a:pt x="148412" y="8381"/>
                </a:lnTo>
                <a:lnTo>
                  <a:pt x="148412" y="6984"/>
                </a:lnTo>
                <a:lnTo>
                  <a:pt x="148844" y="5842"/>
                </a:lnTo>
                <a:lnTo>
                  <a:pt x="149707" y="4825"/>
                </a:lnTo>
                <a:lnTo>
                  <a:pt x="150571" y="3682"/>
                </a:lnTo>
                <a:lnTo>
                  <a:pt x="169481" y="0"/>
                </a:lnTo>
                <a:lnTo>
                  <a:pt x="174637" y="0"/>
                </a:lnTo>
                <a:lnTo>
                  <a:pt x="179679" y="0"/>
                </a:lnTo>
                <a:lnTo>
                  <a:pt x="199377" y="4825"/>
                </a:lnTo>
                <a:lnTo>
                  <a:pt x="200240" y="5842"/>
                </a:lnTo>
                <a:lnTo>
                  <a:pt x="200672" y="6984"/>
                </a:lnTo>
                <a:lnTo>
                  <a:pt x="200672" y="8381"/>
                </a:lnTo>
                <a:lnTo>
                  <a:pt x="200672" y="251206"/>
                </a:lnTo>
                <a:lnTo>
                  <a:pt x="200672" y="252475"/>
                </a:lnTo>
                <a:lnTo>
                  <a:pt x="200240" y="253619"/>
                </a:lnTo>
                <a:lnTo>
                  <a:pt x="187159" y="258952"/>
                </a:lnTo>
                <a:lnTo>
                  <a:pt x="183845" y="259334"/>
                </a:lnTo>
                <a:lnTo>
                  <a:pt x="179679" y="259461"/>
                </a:lnTo>
                <a:lnTo>
                  <a:pt x="174637" y="259461"/>
                </a:lnTo>
                <a:lnTo>
                  <a:pt x="169481" y="259461"/>
                </a:lnTo>
                <a:lnTo>
                  <a:pt x="165201" y="259334"/>
                </a:lnTo>
                <a:lnTo>
                  <a:pt x="161823" y="258952"/>
                </a:lnTo>
                <a:lnTo>
                  <a:pt x="158445" y="258572"/>
                </a:lnTo>
                <a:lnTo>
                  <a:pt x="155803" y="257937"/>
                </a:lnTo>
                <a:lnTo>
                  <a:pt x="153885" y="257301"/>
                </a:lnTo>
                <a:lnTo>
                  <a:pt x="151955" y="256667"/>
                </a:lnTo>
                <a:lnTo>
                  <a:pt x="150571" y="255777"/>
                </a:lnTo>
                <a:lnTo>
                  <a:pt x="149707" y="254762"/>
                </a:lnTo>
                <a:lnTo>
                  <a:pt x="148844" y="253619"/>
                </a:lnTo>
                <a:lnTo>
                  <a:pt x="148412" y="252475"/>
                </a:lnTo>
                <a:lnTo>
                  <a:pt x="148412" y="251206"/>
                </a:lnTo>
                <a:lnTo>
                  <a:pt x="148412" y="147193"/>
                </a:lnTo>
                <a:lnTo>
                  <a:pt x="52247" y="147193"/>
                </a:lnTo>
                <a:lnTo>
                  <a:pt x="52247" y="251206"/>
                </a:lnTo>
                <a:lnTo>
                  <a:pt x="52247" y="252475"/>
                </a:lnTo>
                <a:lnTo>
                  <a:pt x="46888" y="257301"/>
                </a:lnTo>
                <a:lnTo>
                  <a:pt x="44907" y="257937"/>
                </a:lnTo>
                <a:lnTo>
                  <a:pt x="42252" y="258572"/>
                </a:lnTo>
                <a:lnTo>
                  <a:pt x="38938" y="258952"/>
                </a:lnTo>
                <a:lnTo>
                  <a:pt x="35623" y="259334"/>
                </a:lnTo>
                <a:lnTo>
                  <a:pt x="31394" y="259461"/>
                </a:lnTo>
                <a:lnTo>
                  <a:pt x="26225" y="259461"/>
                </a:lnTo>
                <a:lnTo>
                  <a:pt x="21196" y="259461"/>
                </a:lnTo>
                <a:lnTo>
                  <a:pt x="16979" y="259334"/>
                </a:lnTo>
                <a:lnTo>
                  <a:pt x="13614" y="258952"/>
                </a:lnTo>
                <a:lnTo>
                  <a:pt x="10236" y="258572"/>
                </a:lnTo>
                <a:lnTo>
                  <a:pt x="7543" y="257937"/>
                </a:lnTo>
                <a:lnTo>
                  <a:pt x="5562" y="257301"/>
                </a:lnTo>
                <a:lnTo>
                  <a:pt x="3568" y="256667"/>
                </a:lnTo>
                <a:lnTo>
                  <a:pt x="2146" y="255777"/>
                </a:lnTo>
                <a:lnTo>
                  <a:pt x="1295" y="254762"/>
                </a:lnTo>
                <a:lnTo>
                  <a:pt x="431" y="253619"/>
                </a:lnTo>
                <a:lnTo>
                  <a:pt x="0" y="252475"/>
                </a:lnTo>
                <a:lnTo>
                  <a:pt x="0" y="251206"/>
                </a:lnTo>
                <a:lnTo>
                  <a:pt x="0" y="8381"/>
                </a:lnTo>
                <a:lnTo>
                  <a:pt x="0" y="6984"/>
                </a:lnTo>
                <a:lnTo>
                  <a:pt x="431" y="5842"/>
                </a:lnTo>
                <a:lnTo>
                  <a:pt x="1295" y="4825"/>
                </a:lnTo>
                <a:lnTo>
                  <a:pt x="2146" y="3682"/>
                </a:lnTo>
                <a:lnTo>
                  <a:pt x="13614" y="634"/>
                </a:lnTo>
                <a:lnTo>
                  <a:pt x="16979" y="253"/>
                </a:lnTo>
                <a:lnTo>
                  <a:pt x="21196" y="0"/>
                </a:lnTo>
                <a:lnTo>
                  <a:pt x="26225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4770628" y="165480"/>
            <a:ext cx="190500" cy="265430"/>
          </a:xfrm>
          <a:custGeom>
            <a:avLst/>
            <a:gdLst/>
            <a:ahLst/>
            <a:cxnLst/>
            <a:rect l="l" t="t" r="r" b="b"/>
            <a:pathLst>
              <a:path w="190500" h="265430">
                <a:moveTo>
                  <a:pt x="119125" y="0"/>
                </a:moveTo>
                <a:lnTo>
                  <a:pt x="126364" y="0"/>
                </a:lnTo>
                <a:lnTo>
                  <a:pt x="133223" y="508"/>
                </a:lnTo>
                <a:lnTo>
                  <a:pt x="139826" y="1777"/>
                </a:lnTo>
                <a:lnTo>
                  <a:pt x="146431" y="2921"/>
                </a:lnTo>
                <a:lnTo>
                  <a:pt x="152526" y="4445"/>
                </a:lnTo>
                <a:lnTo>
                  <a:pt x="158242" y="6476"/>
                </a:lnTo>
                <a:lnTo>
                  <a:pt x="163830" y="8382"/>
                </a:lnTo>
                <a:lnTo>
                  <a:pt x="168910" y="10541"/>
                </a:lnTo>
                <a:lnTo>
                  <a:pt x="173355" y="13080"/>
                </a:lnTo>
                <a:lnTo>
                  <a:pt x="177926" y="15621"/>
                </a:lnTo>
                <a:lnTo>
                  <a:pt x="181101" y="17779"/>
                </a:lnTo>
                <a:lnTo>
                  <a:pt x="182880" y="19558"/>
                </a:lnTo>
                <a:lnTo>
                  <a:pt x="184658" y="21336"/>
                </a:lnTo>
                <a:lnTo>
                  <a:pt x="188087" y="28575"/>
                </a:lnTo>
                <a:lnTo>
                  <a:pt x="188468" y="30479"/>
                </a:lnTo>
                <a:lnTo>
                  <a:pt x="188849" y="32639"/>
                </a:lnTo>
                <a:lnTo>
                  <a:pt x="188975" y="35178"/>
                </a:lnTo>
                <a:lnTo>
                  <a:pt x="189230" y="37592"/>
                </a:lnTo>
                <a:lnTo>
                  <a:pt x="189357" y="40767"/>
                </a:lnTo>
                <a:lnTo>
                  <a:pt x="189357" y="44450"/>
                </a:lnTo>
                <a:lnTo>
                  <a:pt x="189357" y="48387"/>
                </a:lnTo>
                <a:lnTo>
                  <a:pt x="187451" y="61341"/>
                </a:lnTo>
                <a:lnTo>
                  <a:pt x="186817" y="63119"/>
                </a:lnTo>
                <a:lnTo>
                  <a:pt x="186055" y="64389"/>
                </a:lnTo>
                <a:lnTo>
                  <a:pt x="185166" y="65150"/>
                </a:lnTo>
                <a:lnTo>
                  <a:pt x="184150" y="65913"/>
                </a:lnTo>
                <a:lnTo>
                  <a:pt x="183134" y="66294"/>
                </a:lnTo>
                <a:lnTo>
                  <a:pt x="181991" y="66294"/>
                </a:lnTo>
                <a:lnTo>
                  <a:pt x="179959" y="66294"/>
                </a:lnTo>
                <a:lnTo>
                  <a:pt x="177419" y="65150"/>
                </a:lnTo>
                <a:lnTo>
                  <a:pt x="174371" y="62865"/>
                </a:lnTo>
                <a:lnTo>
                  <a:pt x="171323" y="60578"/>
                </a:lnTo>
                <a:lnTo>
                  <a:pt x="167386" y="57912"/>
                </a:lnTo>
                <a:lnTo>
                  <a:pt x="162560" y="55118"/>
                </a:lnTo>
                <a:lnTo>
                  <a:pt x="157734" y="52197"/>
                </a:lnTo>
                <a:lnTo>
                  <a:pt x="152019" y="49657"/>
                </a:lnTo>
                <a:lnTo>
                  <a:pt x="145287" y="47371"/>
                </a:lnTo>
                <a:lnTo>
                  <a:pt x="138557" y="45085"/>
                </a:lnTo>
                <a:lnTo>
                  <a:pt x="130556" y="43815"/>
                </a:lnTo>
                <a:lnTo>
                  <a:pt x="121285" y="43815"/>
                </a:lnTo>
                <a:lnTo>
                  <a:pt x="82899" y="57784"/>
                </a:lnTo>
                <a:lnTo>
                  <a:pt x="60706" y="96139"/>
                </a:lnTo>
                <a:lnTo>
                  <a:pt x="56387" y="133223"/>
                </a:lnTo>
                <a:lnTo>
                  <a:pt x="56675" y="144176"/>
                </a:lnTo>
                <a:lnTo>
                  <a:pt x="66690" y="187658"/>
                </a:lnTo>
                <a:lnTo>
                  <a:pt x="95250" y="215900"/>
                </a:lnTo>
                <a:lnTo>
                  <a:pt x="122682" y="221107"/>
                </a:lnTo>
                <a:lnTo>
                  <a:pt x="131952" y="221107"/>
                </a:lnTo>
                <a:lnTo>
                  <a:pt x="140081" y="219964"/>
                </a:lnTo>
                <a:lnTo>
                  <a:pt x="146812" y="217805"/>
                </a:lnTo>
                <a:lnTo>
                  <a:pt x="153543" y="215646"/>
                </a:lnTo>
                <a:lnTo>
                  <a:pt x="179197" y="201295"/>
                </a:lnTo>
                <a:lnTo>
                  <a:pt x="181610" y="200279"/>
                </a:lnTo>
                <a:lnTo>
                  <a:pt x="183387" y="200279"/>
                </a:lnTo>
                <a:lnTo>
                  <a:pt x="184658" y="200279"/>
                </a:lnTo>
                <a:lnTo>
                  <a:pt x="185674" y="200533"/>
                </a:lnTo>
                <a:lnTo>
                  <a:pt x="190119" y="217551"/>
                </a:lnTo>
                <a:lnTo>
                  <a:pt x="190119" y="222250"/>
                </a:lnTo>
                <a:lnTo>
                  <a:pt x="190119" y="225552"/>
                </a:lnTo>
                <a:lnTo>
                  <a:pt x="189992" y="228473"/>
                </a:lnTo>
                <a:lnTo>
                  <a:pt x="189737" y="230759"/>
                </a:lnTo>
                <a:lnTo>
                  <a:pt x="189611" y="233045"/>
                </a:lnTo>
                <a:lnTo>
                  <a:pt x="189357" y="235077"/>
                </a:lnTo>
                <a:lnTo>
                  <a:pt x="188849" y="236728"/>
                </a:lnTo>
                <a:lnTo>
                  <a:pt x="188468" y="238379"/>
                </a:lnTo>
                <a:lnTo>
                  <a:pt x="187960" y="239776"/>
                </a:lnTo>
                <a:lnTo>
                  <a:pt x="187325" y="240919"/>
                </a:lnTo>
                <a:lnTo>
                  <a:pt x="186689" y="242189"/>
                </a:lnTo>
                <a:lnTo>
                  <a:pt x="185547" y="243586"/>
                </a:lnTo>
                <a:lnTo>
                  <a:pt x="184150" y="244983"/>
                </a:lnTo>
                <a:lnTo>
                  <a:pt x="182625" y="246507"/>
                </a:lnTo>
                <a:lnTo>
                  <a:pt x="147447" y="261747"/>
                </a:lnTo>
                <a:lnTo>
                  <a:pt x="123571" y="265430"/>
                </a:lnTo>
                <a:lnTo>
                  <a:pt x="114554" y="265430"/>
                </a:lnTo>
                <a:lnTo>
                  <a:pt x="66929" y="257302"/>
                </a:lnTo>
                <a:lnTo>
                  <a:pt x="30734" y="232918"/>
                </a:lnTo>
                <a:lnTo>
                  <a:pt x="7874" y="192532"/>
                </a:lnTo>
                <a:lnTo>
                  <a:pt x="480" y="151616"/>
                </a:lnTo>
                <a:lnTo>
                  <a:pt x="0" y="136017"/>
                </a:lnTo>
                <a:lnTo>
                  <a:pt x="545" y="120106"/>
                </a:lnTo>
                <a:lnTo>
                  <a:pt x="8636" y="77850"/>
                </a:lnTo>
                <a:lnTo>
                  <a:pt x="33147" y="35178"/>
                </a:lnTo>
                <a:lnTo>
                  <a:pt x="70738" y="8890"/>
                </a:lnTo>
                <a:lnTo>
                  <a:pt x="106243" y="549"/>
                </a:lnTo>
                <a:lnTo>
                  <a:pt x="119125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3671823" y="165480"/>
            <a:ext cx="190500" cy="265430"/>
          </a:xfrm>
          <a:custGeom>
            <a:avLst/>
            <a:gdLst/>
            <a:ahLst/>
            <a:cxnLst/>
            <a:rect l="l" t="t" r="r" b="b"/>
            <a:pathLst>
              <a:path w="190500" h="265430">
                <a:moveTo>
                  <a:pt x="119125" y="0"/>
                </a:moveTo>
                <a:lnTo>
                  <a:pt x="126364" y="0"/>
                </a:lnTo>
                <a:lnTo>
                  <a:pt x="133223" y="508"/>
                </a:lnTo>
                <a:lnTo>
                  <a:pt x="139826" y="1777"/>
                </a:lnTo>
                <a:lnTo>
                  <a:pt x="146430" y="2921"/>
                </a:lnTo>
                <a:lnTo>
                  <a:pt x="152526" y="4445"/>
                </a:lnTo>
                <a:lnTo>
                  <a:pt x="158241" y="6476"/>
                </a:lnTo>
                <a:lnTo>
                  <a:pt x="163829" y="8382"/>
                </a:lnTo>
                <a:lnTo>
                  <a:pt x="168910" y="10541"/>
                </a:lnTo>
                <a:lnTo>
                  <a:pt x="173354" y="13080"/>
                </a:lnTo>
                <a:lnTo>
                  <a:pt x="177926" y="15621"/>
                </a:lnTo>
                <a:lnTo>
                  <a:pt x="181101" y="17779"/>
                </a:lnTo>
                <a:lnTo>
                  <a:pt x="182879" y="19558"/>
                </a:lnTo>
                <a:lnTo>
                  <a:pt x="184658" y="21336"/>
                </a:lnTo>
                <a:lnTo>
                  <a:pt x="188975" y="35178"/>
                </a:lnTo>
                <a:lnTo>
                  <a:pt x="189229" y="37592"/>
                </a:lnTo>
                <a:lnTo>
                  <a:pt x="189356" y="40767"/>
                </a:lnTo>
                <a:lnTo>
                  <a:pt x="189356" y="44450"/>
                </a:lnTo>
                <a:lnTo>
                  <a:pt x="189356" y="48387"/>
                </a:lnTo>
                <a:lnTo>
                  <a:pt x="187451" y="61341"/>
                </a:lnTo>
                <a:lnTo>
                  <a:pt x="186816" y="63119"/>
                </a:lnTo>
                <a:lnTo>
                  <a:pt x="186054" y="64389"/>
                </a:lnTo>
                <a:lnTo>
                  <a:pt x="185165" y="65150"/>
                </a:lnTo>
                <a:lnTo>
                  <a:pt x="184150" y="65913"/>
                </a:lnTo>
                <a:lnTo>
                  <a:pt x="183134" y="66294"/>
                </a:lnTo>
                <a:lnTo>
                  <a:pt x="181990" y="66294"/>
                </a:lnTo>
                <a:lnTo>
                  <a:pt x="179959" y="66294"/>
                </a:lnTo>
                <a:lnTo>
                  <a:pt x="177418" y="65150"/>
                </a:lnTo>
                <a:lnTo>
                  <a:pt x="174371" y="62865"/>
                </a:lnTo>
                <a:lnTo>
                  <a:pt x="171323" y="60578"/>
                </a:lnTo>
                <a:lnTo>
                  <a:pt x="167386" y="57912"/>
                </a:lnTo>
                <a:lnTo>
                  <a:pt x="162560" y="55118"/>
                </a:lnTo>
                <a:lnTo>
                  <a:pt x="157734" y="52197"/>
                </a:lnTo>
                <a:lnTo>
                  <a:pt x="152018" y="49657"/>
                </a:lnTo>
                <a:lnTo>
                  <a:pt x="145287" y="47371"/>
                </a:lnTo>
                <a:lnTo>
                  <a:pt x="138556" y="45085"/>
                </a:lnTo>
                <a:lnTo>
                  <a:pt x="130555" y="43815"/>
                </a:lnTo>
                <a:lnTo>
                  <a:pt x="121285" y="43815"/>
                </a:lnTo>
                <a:lnTo>
                  <a:pt x="82899" y="57784"/>
                </a:lnTo>
                <a:lnTo>
                  <a:pt x="60705" y="96139"/>
                </a:lnTo>
                <a:lnTo>
                  <a:pt x="56387" y="133223"/>
                </a:lnTo>
                <a:lnTo>
                  <a:pt x="56675" y="144176"/>
                </a:lnTo>
                <a:lnTo>
                  <a:pt x="66690" y="187658"/>
                </a:lnTo>
                <a:lnTo>
                  <a:pt x="95250" y="215900"/>
                </a:lnTo>
                <a:lnTo>
                  <a:pt x="122681" y="221107"/>
                </a:lnTo>
                <a:lnTo>
                  <a:pt x="131952" y="221107"/>
                </a:lnTo>
                <a:lnTo>
                  <a:pt x="169037" y="207899"/>
                </a:lnTo>
                <a:lnTo>
                  <a:pt x="179197" y="201295"/>
                </a:lnTo>
                <a:lnTo>
                  <a:pt x="181610" y="200279"/>
                </a:lnTo>
                <a:lnTo>
                  <a:pt x="183387" y="200279"/>
                </a:lnTo>
                <a:lnTo>
                  <a:pt x="184658" y="200279"/>
                </a:lnTo>
                <a:lnTo>
                  <a:pt x="185674" y="200533"/>
                </a:lnTo>
                <a:lnTo>
                  <a:pt x="186562" y="201041"/>
                </a:lnTo>
                <a:lnTo>
                  <a:pt x="187325" y="201549"/>
                </a:lnTo>
                <a:lnTo>
                  <a:pt x="187960" y="202565"/>
                </a:lnTo>
                <a:lnTo>
                  <a:pt x="188467" y="204216"/>
                </a:lnTo>
                <a:lnTo>
                  <a:pt x="188975" y="205867"/>
                </a:lnTo>
                <a:lnTo>
                  <a:pt x="189484" y="208026"/>
                </a:lnTo>
                <a:lnTo>
                  <a:pt x="189737" y="210820"/>
                </a:lnTo>
                <a:lnTo>
                  <a:pt x="189991" y="213741"/>
                </a:lnTo>
                <a:lnTo>
                  <a:pt x="190118" y="217551"/>
                </a:lnTo>
                <a:lnTo>
                  <a:pt x="190118" y="222250"/>
                </a:lnTo>
                <a:lnTo>
                  <a:pt x="190118" y="225552"/>
                </a:lnTo>
                <a:lnTo>
                  <a:pt x="189991" y="228473"/>
                </a:lnTo>
                <a:lnTo>
                  <a:pt x="189737" y="230759"/>
                </a:lnTo>
                <a:lnTo>
                  <a:pt x="189611" y="233045"/>
                </a:lnTo>
                <a:lnTo>
                  <a:pt x="189356" y="235077"/>
                </a:lnTo>
                <a:lnTo>
                  <a:pt x="188849" y="236728"/>
                </a:lnTo>
                <a:lnTo>
                  <a:pt x="188467" y="238379"/>
                </a:lnTo>
                <a:lnTo>
                  <a:pt x="187960" y="239776"/>
                </a:lnTo>
                <a:lnTo>
                  <a:pt x="187325" y="240919"/>
                </a:lnTo>
                <a:lnTo>
                  <a:pt x="186689" y="242189"/>
                </a:lnTo>
                <a:lnTo>
                  <a:pt x="185547" y="243586"/>
                </a:lnTo>
                <a:lnTo>
                  <a:pt x="184150" y="244983"/>
                </a:lnTo>
                <a:lnTo>
                  <a:pt x="182625" y="246507"/>
                </a:lnTo>
                <a:lnTo>
                  <a:pt x="147447" y="261747"/>
                </a:lnTo>
                <a:lnTo>
                  <a:pt x="123571" y="265430"/>
                </a:lnTo>
                <a:lnTo>
                  <a:pt x="114553" y="265430"/>
                </a:lnTo>
                <a:lnTo>
                  <a:pt x="66928" y="257302"/>
                </a:lnTo>
                <a:lnTo>
                  <a:pt x="30734" y="232918"/>
                </a:lnTo>
                <a:lnTo>
                  <a:pt x="7874" y="192532"/>
                </a:lnTo>
                <a:lnTo>
                  <a:pt x="480" y="151616"/>
                </a:lnTo>
                <a:lnTo>
                  <a:pt x="0" y="136017"/>
                </a:lnTo>
                <a:lnTo>
                  <a:pt x="545" y="120106"/>
                </a:lnTo>
                <a:lnTo>
                  <a:pt x="8636" y="77850"/>
                </a:lnTo>
                <a:lnTo>
                  <a:pt x="33147" y="35178"/>
                </a:lnTo>
                <a:lnTo>
                  <a:pt x="70738" y="8890"/>
                </a:lnTo>
                <a:lnTo>
                  <a:pt x="106243" y="549"/>
                </a:lnTo>
                <a:lnTo>
                  <a:pt x="119125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4982590" y="165100"/>
            <a:ext cx="243840" cy="266700"/>
          </a:xfrm>
          <a:custGeom>
            <a:avLst/>
            <a:gdLst/>
            <a:ahLst/>
            <a:cxnLst/>
            <a:rect l="l" t="t" r="r" b="b"/>
            <a:pathLst>
              <a:path w="243839" h="266700">
                <a:moveTo>
                  <a:pt x="124206" y="0"/>
                </a:moveTo>
                <a:lnTo>
                  <a:pt x="164175" y="4339"/>
                </a:lnTo>
                <a:lnTo>
                  <a:pt x="205128" y="23999"/>
                </a:lnTo>
                <a:lnTo>
                  <a:pt x="231447" y="60392"/>
                </a:lnTo>
                <a:lnTo>
                  <a:pt x="241538" y="98901"/>
                </a:lnTo>
                <a:lnTo>
                  <a:pt x="243459" y="130048"/>
                </a:lnTo>
                <a:lnTo>
                  <a:pt x="242958" y="145623"/>
                </a:lnTo>
                <a:lnTo>
                  <a:pt x="235458" y="187325"/>
                </a:lnTo>
                <a:lnTo>
                  <a:pt x="211836" y="230124"/>
                </a:lnTo>
                <a:lnTo>
                  <a:pt x="172974" y="256921"/>
                </a:lnTo>
                <a:lnTo>
                  <a:pt x="134165" y="265618"/>
                </a:lnTo>
                <a:lnTo>
                  <a:pt x="119380" y="266191"/>
                </a:lnTo>
                <a:lnTo>
                  <a:pt x="104882" y="265693"/>
                </a:lnTo>
                <a:lnTo>
                  <a:pt x="67056" y="258317"/>
                </a:lnTo>
                <a:lnTo>
                  <a:pt x="29845" y="234441"/>
                </a:lnTo>
                <a:lnTo>
                  <a:pt x="7493" y="193421"/>
                </a:lnTo>
                <a:lnTo>
                  <a:pt x="474" y="151076"/>
                </a:lnTo>
                <a:lnTo>
                  <a:pt x="0" y="134620"/>
                </a:lnTo>
                <a:lnTo>
                  <a:pt x="500" y="119455"/>
                </a:lnTo>
                <a:lnTo>
                  <a:pt x="8000" y="78485"/>
                </a:lnTo>
                <a:lnTo>
                  <a:pt x="31623" y="36068"/>
                </a:lnTo>
                <a:lnTo>
                  <a:pt x="70485" y="9271"/>
                </a:lnTo>
                <a:lnTo>
                  <a:pt x="109347" y="573"/>
                </a:lnTo>
                <a:lnTo>
                  <a:pt x="124206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3883786" y="165100"/>
            <a:ext cx="243840" cy="266700"/>
          </a:xfrm>
          <a:custGeom>
            <a:avLst/>
            <a:gdLst/>
            <a:ahLst/>
            <a:cxnLst/>
            <a:rect l="l" t="t" r="r" b="b"/>
            <a:pathLst>
              <a:path w="243839" h="266700">
                <a:moveTo>
                  <a:pt x="124205" y="0"/>
                </a:moveTo>
                <a:lnTo>
                  <a:pt x="164175" y="4339"/>
                </a:lnTo>
                <a:lnTo>
                  <a:pt x="205128" y="23999"/>
                </a:lnTo>
                <a:lnTo>
                  <a:pt x="231447" y="60392"/>
                </a:lnTo>
                <a:lnTo>
                  <a:pt x="241538" y="98901"/>
                </a:lnTo>
                <a:lnTo>
                  <a:pt x="243459" y="130048"/>
                </a:lnTo>
                <a:lnTo>
                  <a:pt x="242958" y="145623"/>
                </a:lnTo>
                <a:lnTo>
                  <a:pt x="235458" y="187325"/>
                </a:lnTo>
                <a:lnTo>
                  <a:pt x="211836" y="230124"/>
                </a:lnTo>
                <a:lnTo>
                  <a:pt x="172974" y="256921"/>
                </a:lnTo>
                <a:lnTo>
                  <a:pt x="134165" y="265618"/>
                </a:lnTo>
                <a:lnTo>
                  <a:pt x="119379" y="266191"/>
                </a:lnTo>
                <a:lnTo>
                  <a:pt x="104882" y="265693"/>
                </a:lnTo>
                <a:lnTo>
                  <a:pt x="67055" y="258317"/>
                </a:lnTo>
                <a:lnTo>
                  <a:pt x="29845" y="234441"/>
                </a:lnTo>
                <a:lnTo>
                  <a:pt x="7492" y="193421"/>
                </a:lnTo>
                <a:lnTo>
                  <a:pt x="474" y="151076"/>
                </a:lnTo>
                <a:lnTo>
                  <a:pt x="0" y="134620"/>
                </a:lnTo>
                <a:lnTo>
                  <a:pt x="500" y="119455"/>
                </a:lnTo>
                <a:lnTo>
                  <a:pt x="8000" y="78485"/>
                </a:lnTo>
                <a:lnTo>
                  <a:pt x="31623" y="36068"/>
                </a:lnTo>
                <a:lnTo>
                  <a:pt x="70485" y="9271"/>
                </a:lnTo>
                <a:lnTo>
                  <a:pt x="109346" y="573"/>
                </a:lnTo>
                <a:lnTo>
                  <a:pt x="124205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428622" y="165100"/>
            <a:ext cx="243840" cy="266700"/>
          </a:xfrm>
          <a:custGeom>
            <a:avLst/>
            <a:gdLst/>
            <a:ahLst/>
            <a:cxnLst/>
            <a:rect l="l" t="t" r="r" b="b"/>
            <a:pathLst>
              <a:path w="243839" h="266700">
                <a:moveTo>
                  <a:pt x="124206" y="0"/>
                </a:moveTo>
                <a:lnTo>
                  <a:pt x="164175" y="4339"/>
                </a:lnTo>
                <a:lnTo>
                  <a:pt x="205128" y="23999"/>
                </a:lnTo>
                <a:lnTo>
                  <a:pt x="231447" y="60392"/>
                </a:lnTo>
                <a:lnTo>
                  <a:pt x="241538" y="98901"/>
                </a:lnTo>
                <a:lnTo>
                  <a:pt x="243459" y="130048"/>
                </a:lnTo>
                <a:lnTo>
                  <a:pt x="242958" y="145623"/>
                </a:lnTo>
                <a:lnTo>
                  <a:pt x="235458" y="187325"/>
                </a:lnTo>
                <a:lnTo>
                  <a:pt x="211835" y="230124"/>
                </a:lnTo>
                <a:lnTo>
                  <a:pt x="172974" y="256921"/>
                </a:lnTo>
                <a:lnTo>
                  <a:pt x="134165" y="265618"/>
                </a:lnTo>
                <a:lnTo>
                  <a:pt x="119380" y="266191"/>
                </a:lnTo>
                <a:lnTo>
                  <a:pt x="104882" y="265693"/>
                </a:lnTo>
                <a:lnTo>
                  <a:pt x="67056" y="258317"/>
                </a:lnTo>
                <a:lnTo>
                  <a:pt x="29845" y="234441"/>
                </a:lnTo>
                <a:lnTo>
                  <a:pt x="7493" y="193421"/>
                </a:lnTo>
                <a:lnTo>
                  <a:pt x="474" y="151076"/>
                </a:lnTo>
                <a:lnTo>
                  <a:pt x="0" y="134620"/>
                </a:lnTo>
                <a:lnTo>
                  <a:pt x="500" y="119455"/>
                </a:lnTo>
                <a:lnTo>
                  <a:pt x="8001" y="78485"/>
                </a:lnTo>
                <a:lnTo>
                  <a:pt x="31623" y="36068"/>
                </a:lnTo>
                <a:lnTo>
                  <a:pt x="70485" y="9271"/>
                </a:lnTo>
                <a:lnTo>
                  <a:pt x="109347" y="573"/>
                </a:lnTo>
                <a:lnTo>
                  <a:pt x="124206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914135" y="143763"/>
            <a:ext cx="86360" cy="353060"/>
          </a:xfrm>
          <a:custGeom>
            <a:avLst/>
            <a:gdLst/>
            <a:ahLst/>
            <a:cxnLst/>
            <a:rect l="l" t="t" r="r" b="b"/>
            <a:pathLst>
              <a:path w="86360" h="353059">
                <a:moveTo>
                  <a:pt x="21843" y="0"/>
                </a:moveTo>
                <a:lnTo>
                  <a:pt x="25908" y="0"/>
                </a:lnTo>
                <a:lnTo>
                  <a:pt x="29337" y="126"/>
                </a:lnTo>
                <a:lnTo>
                  <a:pt x="32003" y="380"/>
                </a:lnTo>
                <a:lnTo>
                  <a:pt x="34543" y="507"/>
                </a:lnTo>
                <a:lnTo>
                  <a:pt x="62039" y="46545"/>
                </a:lnTo>
                <a:lnTo>
                  <a:pt x="75311" y="88900"/>
                </a:lnTo>
                <a:lnTo>
                  <a:pt x="83312" y="132032"/>
                </a:lnTo>
                <a:lnTo>
                  <a:pt x="85978" y="176021"/>
                </a:lnTo>
                <a:lnTo>
                  <a:pt x="85814" y="187213"/>
                </a:lnTo>
                <a:lnTo>
                  <a:pt x="81958" y="231126"/>
                </a:lnTo>
                <a:lnTo>
                  <a:pt x="72753" y="274042"/>
                </a:lnTo>
                <a:lnTo>
                  <a:pt x="58388" y="316144"/>
                </a:lnTo>
                <a:lnTo>
                  <a:pt x="43814" y="347344"/>
                </a:lnTo>
                <a:lnTo>
                  <a:pt x="43434" y="348233"/>
                </a:lnTo>
                <a:lnTo>
                  <a:pt x="42799" y="349122"/>
                </a:lnTo>
                <a:lnTo>
                  <a:pt x="41783" y="349757"/>
                </a:lnTo>
                <a:lnTo>
                  <a:pt x="40766" y="350519"/>
                </a:lnTo>
                <a:lnTo>
                  <a:pt x="30987" y="352678"/>
                </a:lnTo>
                <a:lnTo>
                  <a:pt x="28321" y="352932"/>
                </a:lnTo>
                <a:lnTo>
                  <a:pt x="25146" y="353059"/>
                </a:lnTo>
                <a:lnTo>
                  <a:pt x="21462" y="353059"/>
                </a:lnTo>
                <a:lnTo>
                  <a:pt x="16001" y="353059"/>
                </a:lnTo>
                <a:lnTo>
                  <a:pt x="2159" y="349884"/>
                </a:lnTo>
                <a:lnTo>
                  <a:pt x="635" y="348868"/>
                </a:lnTo>
                <a:lnTo>
                  <a:pt x="0" y="347598"/>
                </a:lnTo>
                <a:lnTo>
                  <a:pt x="0" y="346074"/>
                </a:lnTo>
                <a:lnTo>
                  <a:pt x="0" y="344550"/>
                </a:lnTo>
                <a:lnTo>
                  <a:pt x="380" y="342645"/>
                </a:lnTo>
                <a:lnTo>
                  <a:pt x="1142" y="340613"/>
                </a:lnTo>
                <a:lnTo>
                  <a:pt x="8929" y="320964"/>
                </a:lnTo>
                <a:lnTo>
                  <a:pt x="15716" y="301053"/>
                </a:lnTo>
                <a:lnTo>
                  <a:pt x="26288" y="260349"/>
                </a:lnTo>
                <a:lnTo>
                  <a:pt x="32750" y="218614"/>
                </a:lnTo>
                <a:lnTo>
                  <a:pt x="34925" y="175640"/>
                </a:lnTo>
                <a:lnTo>
                  <a:pt x="34399" y="154140"/>
                </a:lnTo>
                <a:lnTo>
                  <a:pt x="30156" y="111900"/>
                </a:lnTo>
                <a:lnTo>
                  <a:pt x="21607" y="70683"/>
                </a:lnTo>
                <a:lnTo>
                  <a:pt x="8895" y="30678"/>
                </a:lnTo>
                <a:lnTo>
                  <a:pt x="253" y="9397"/>
                </a:lnTo>
                <a:lnTo>
                  <a:pt x="126" y="7874"/>
                </a:lnTo>
                <a:lnTo>
                  <a:pt x="10033" y="761"/>
                </a:lnTo>
                <a:lnTo>
                  <a:pt x="12953" y="253"/>
                </a:lnTo>
                <a:lnTo>
                  <a:pt x="16890" y="0"/>
                </a:lnTo>
                <a:lnTo>
                  <a:pt x="21843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4649596" y="143763"/>
            <a:ext cx="86360" cy="353060"/>
          </a:xfrm>
          <a:custGeom>
            <a:avLst/>
            <a:gdLst/>
            <a:ahLst/>
            <a:cxnLst/>
            <a:rect l="l" t="t" r="r" b="b"/>
            <a:pathLst>
              <a:path w="86360" h="353059">
                <a:moveTo>
                  <a:pt x="64388" y="0"/>
                </a:moveTo>
                <a:lnTo>
                  <a:pt x="69214" y="0"/>
                </a:lnTo>
                <a:lnTo>
                  <a:pt x="73151" y="253"/>
                </a:lnTo>
                <a:lnTo>
                  <a:pt x="76200" y="761"/>
                </a:lnTo>
                <a:lnTo>
                  <a:pt x="79248" y="1142"/>
                </a:lnTo>
                <a:lnTo>
                  <a:pt x="81533" y="1904"/>
                </a:lnTo>
                <a:lnTo>
                  <a:pt x="83057" y="2793"/>
                </a:lnTo>
                <a:lnTo>
                  <a:pt x="84708" y="3682"/>
                </a:lnTo>
                <a:lnTo>
                  <a:pt x="85598" y="4952"/>
                </a:lnTo>
                <a:lnTo>
                  <a:pt x="85725" y="6350"/>
                </a:lnTo>
                <a:lnTo>
                  <a:pt x="85978" y="7874"/>
                </a:lnTo>
                <a:lnTo>
                  <a:pt x="85725" y="9397"/>
                </a:lnTo>
                <a:lnTo>
                  <a:pt x="85089" y="11175"/>
                </a:lnTo>
                <a:lnTo>
                  <a:pt x="77229" y="30678"/>
                </a:lnTo>
                <a:lnTo>
                  <a:pt x="70405" y="50514"/>
                </a:lnTo>
                <a:lnTo>
                  <a:pt x="59816" y="91185"/>
                </a:lnTo>
                <a:lnTo>
                  <a:pt x="53419" y="132889"/>
                </a:lnTo>
                <a:lnTo>
                  <a:pt x="51307" y="175640"/>
                </a:lnTo>
                <a:lnTo>
                  <a:pt x="51853" y="197268"/>
                </a:lnTo>
                <a:lnTo>
                  <a:pt x="56183" y="239523"/>
                </a:lnTo>
                <a:lnTo>
                  <a:pt x="64726" y="280606"/>
                </a:lnTo>
                <a:lnTo>
                  <a:pt x="77196" y="320801"/>
                </a:lnTo>
                <a:lnTo>
                  <a:pt x="85725" y="342645"/>
                </a:lnTo>
                <a:lnTo>
                  <a:pt x="86105" y="344550"/>
                </a:lnTo>
                <a:lnTo>
                  <a:pt x="86105" y="346074"/>
                </a:lnTo>
                <a:lnTo>
                  <a:pt x="86105" y="347598"/>
                </a:lnTo>
                <a:lnTo>
                  <a:pt x="85343" y="348868"/>
                </a:lnTo>
                <a:lnTo>
                  <a:pt x="83947" y="349884"/>
                </a:lnTo>
                <a:lnTo>
                  <a:pt x="82423" y="351027"/>
                </a:lnTo>
                <a:lnTo>
                  <a:pt x="80263" y="351789"/>
                </a:lnTo>
                <a:lnTo>
                  <a:pt x="77215" y="352297"/>
                </a:lnTo>
                <a:lnTo>
                  <a:pt x="74294" y="352805"/>
                </a:lnTo>
                <a:lnTo>
                  <a:pt x="70103" y="353059"/>
                </a:lnTo>
                <a:lnTo>
                  <a:pt x="64769" y="353059"/>
                </a:lnTo>
                <a:lnTo>
                  <a:pt x="61087" y="353059"/>
                </a:lnTo>
                <a:lnTo>
                  <a:pt x="57912" y="352932"/>
                </a:lnTo>
                <a:lnTo>
                  <a:pt x="55244" y="352678"/>
                </a:lnTo>
                <a:lnTo>
                  <a:pt x="52577" y="352424"/>
                </a:lnTo>
                <a:lnTo>
                  <a:pt x="50418" y="352043"/>
                </a:lnTo>
                <a:lnTo>
                  <a:pt x="48640" y="351662"/>
                </a:lnTo>
                <a:lnTo>
                  <a:pt x="46862" y="351154"/>
                </a:lnTo>
                <a:lnTo>
                  <a:pt x="45465" y="350519"/>
                </a:lnTo>
                <a:lnTo>
                  <a:pt x="44450" y="349757"/>
                </a:lnTo>
                <a:lnTo>
                  <a:pt x="43433" y="349122"/>
                </a:lnTo>
                <a:lnTo>
                  <a:pt x="42799" y="348233"/>
                </a:lnTo>
                <a:lnTo>
                  <a:pt x="42417" y="347344"/>
                </a:lnTo>
                <a:lnTo>
                  <a:pt x="37179" y="336960"/>
                </a:lnTo>
                <a:lnTo>
                  <a:pt x="19917" y="295187"/>
                </a:lnTo>
                <a:lnTo>
                  <a:pt x="8042" y="252704"/>
                </a:lnTo>
                <a:lnTo>
                  <a:pt x="1500" y="209311"/>
                </a:lnTo>
                <a:lnTo>
                  <a:pt x="0" y="176021"/>
                </a:lnTo>
                <a:lnTo>
                  <a:pt x="168" y="164976"/>
                </a:lnTo>
                <a:lnTo>
                  <a:pt x="4294" y="121225"/>
                </a:lnTo>
                <a:lnTo>
                  <a:pt x="13626" y="78253"/>
                </a:lnTo>
                <a:lnTo>
                  <a:pt x="28076" y="36004"/>
                </a:lnTo>
                <a:lnTo>
                  <a:pt x="42417" y="4571"/>
                </a:lnTo>
                <a:lnTo>
                  <a:pt x="42672" y="3936"/>
                </a:lnTo>
                <a:lnTo>
                  <a:pt x="53975" y="380"/>
                </a:lnTo>
                <a:lnTo>
                  <a:pt x="56768" y="126"/>
                </a:lnTo>
                <a:lnTo>
                  <a:pt x="60198" y="0"/>
                </a:lnTo>
                <a:lnTo>
                  <a:pt x="64388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3060700" y="131318"/>
            <a:ext cx="169545" cy="355600"/>
          </a:xfrm>
          <a:custGeom>
            <a:avLst/>
            <a:gdLst/>
            <a:ahLst/>
            <a:cxnLst/>
            <a:rect l="l" t="t" r="r" b="b"/>
            <a:pathLst>
              <a:path w="169544" h="355600">
                <a:moveTo>
                  <a:pt x="144780" y="0"/>
                </a:moveTo>
                <a:lnTo>
                  <a:pt x="150241" y="0"/>
                </a:lnTo>
                <a:lnTo>
                  <a:pt x="154812" y="253"/>
                </a:lnTo>
                <a:lnTo>
                  <a:pt x="158114" y="761"/>
                </a:lnTo>
                <a:lnTo>
                  <a:pt x="161544" y="1270"/>
                </a:lnTo>
                <a:lnTo>
                  <a:pt x="164083" y="2031"/>
                </a:lnTo>
                <a:lnTo>
                  <a:pt x="165735" y="3175"/>
                </a:lnTo>
                <a:lnTo>
                  <a:pt x="167512" y="4190"/>
                </a:lnTo>
                <a:lnTo>
                  <a:pt x="168529" y="5587"/>
                </a:lnTo>
                <a:lnTo>
                  <a:pt x="168782" y="7238"/>
                </a:lnTo>
                <a:lnTo>
                  <a:pt x="169037" y="8889"/>
                </a:lnTo>
                <a:lnTo>
                  <a:pt x="49530" y="346836"/>
                </a:lnTo>
                <a:lnTo>
                  <a:pt x="42544" y="353567"/>
                </a:lnTo>
                <a:lnTo>
                  <a:pt x="40639" y="354329"/>
                </a:lnTo>
                <a:lnTo>
                  <a:pt x="38226" y="354837"/>
                </a:lnTo>
                <a:lnTo>
                  <a:pt x="35306" y="355091"/>
                </a:lnTo>
                <a:lnTo>
                  <a:pt x="32512" y="355472"/>
                </a:lnTo>
                <a:lnTo>
                  <a:pt x="28956" y="355599"/>
                </a:lnTo>
                <a:lnTo>
                  <a:pt x="24511" y="355599"/>
                </a:lnTo>
                <a:lnTo>
                  <a:pt x="19050" y="355599"/>
                </a:lnTo>
                <a:lnTo>
                  <a:pt x="14605" y="355345"/>
                </a:lnTo>
                <a:lnTo>
                  <a:pt x="11175" y="354837"/>
                </a:lnTo>
                <a:lnTo>
                  <a:pt x="7747" y="354329"/>
                </a:lnTo>
                <a:lnTo>
                  <a:pt x="5206" y="353440"/>
                </a:lnTo>
                <a:lnTo>
                  <a:pt x="3429" y="352424"/>
                </a:lnTo>
                <a:lnTo>
                  <a:pt x="1524" y="351408"/>
                </a:lnTo>
                <a:lnTo>
                  <a:pt x="507" y="350011"/>
                </a:lnTo>
                <a:lnTo>
                  <a:pt x="254" y="348360"/>
                </a:lnTo>
                <a:lnTo>
                  <a:pt x="0" y="346709"/>
                </a:lnTo>
                <a:lnTo>
                  <a:pt x="254" y="344804"/>
                </a:lnTo>
                <a:lnTo>
                  <a:pt x="1143" y="342518"/>
                </a:lnTo>
                <a:lnTo>
                  <a:pt x="119887" y="8889"/>
                </a:lnTo>
                <a:lnTo>
                  <a:pt x="120395" y="7238"/>
                </a:lnTo>
                <a:lnTo>
                  <a:pt x="121157" y="5714"/>
                </a:lnTo>
                <a:lnTo>
                  <a:pt x="122300" y="4572"/>
                </a:lnTo>
                <a:lnTo>
                  <a:pt x="123317" y="3555"/>
                </a:lnTo>
                <a:lnTo>
                  <a:pt x="133857" y="507"/>
                </a:lnTo>
                <a:lnTo>
                  <a:pt x="136906" y="126"/>
                </a:lnTo>
                <a:lnTo>
                  <a:pt x="140462" y="0"/>
                </a:lnTo>
                <a:lnTo>
                  <a:pt x="144780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06679" y="906780"/>
            <a:ext cx="507492" cy="27736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19454" y="656081"/>
            <a:ext cx="481953" cy="260857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540804" y="852424"/>
            <a:ext cx="65176" cy="69087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540804" y="722502"/>
            <a:ext cx="65176" cy="69088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19454" y="657351"/>
            <a:ext cx="152400" cy="257175"/>
          </a:xfrm>
          <a:custGeom>
            <a:avLst/>
            <a:gdLst/>
            <a:ahLst/>
            <a:cxnLst/>
            <a:rect l="l" t="t" r="r" b="b"/>
            <a:pathLst>
              <a:path w="152400" h="257175">
                <a:moveTo>
                  <a:pt x="15495" y="0"/>
                </a:moveTo>
                <a:lnTo>
                  <a:pt x="143854" y="0"/>
                </a:lnTo>
                <a:lnTo>
                  <a:pt x="145035" y="0"/>
                </a:lnTo>
                <a:lnTo>
                  <a:pt x="146102" y="253"/>
                </a:lnTo>
                <a:lnTo>
                  <a:pt x="150902" y="10795"/>
                </a:lnTo>
                <a:lnTo>
                  <a:pt x="151232" y="13335"/>
                </a:lnTo>
                <a:lnTo>
                  <a:pt x="151397" y="16637"/>
                </a:lnTo>
                <a:lnTo>
                  <a:pt x="151397" y="20574"/>
                </a:lnTo>
                <a:lnTo>
                  <a:pt x="151397" y="24384"/>
                </a:lnTo>
                <a:lnTo>
                  <a:pt x="147029" y="39750"/>
                </a:lnTo>
                <a:lnTo>
                  <a:pt x="146102" y="40512"/>
                </a:lnTo>
                <a:lnTo>
                  <a:pt x="145035" y="40894"/>
                </a:lnTo>
                <a:lnTo>
                  <a:pt x="143854" y="40894"/>
                </a:lnTo>
                <a:lnTo>
                  <a:pt x="52058" y="40894"/>
                </a:lnTo>
                <a:lnTo>
                  <a:pt x="52058" y="103632"/>
                </a:lnTo>
                <a:lnTo>
                  <a:pt x="129744" y="103632"/>
                </a:lnTo>
                <a:lnTo>
                  <a:pt x="130938" y="103632"/>
                </a:lnTo>
                <a:lnTo>
                  <a:pt x="132030" y="104012"/>
                </a:lnTo>
                <a:lnTo>
                  <a:pt x="133021" y="104775"/>
                </a:lnTo>
                <a:lnTo>
                  <a:pt x="134011" y="105537"/>
                </a:lnTo>
                <a:lnTo>
                  <a:pt x="134837" y="106552"/>
                </a:lnTo>
                <a:lnTo>
                  <a:pt x="135497" y="108076"/>
                </a:lnTo>
                <a:lnTo>
                  <a:pt x="136170" y="109600"/>
                </a:lnTo>
                <a:lnTo>
                  <a:pt x="136665" y="111760"/>
                </a:lnTo>
                <a:lnTo>
                  <a:pt x="136996" y="114300"/>
                </a:lnTo>
                <a:lnTo>
                  <a:pt x="137326" y="116839"/>
                </a:lnTo>
                <a:lnTo>
                  <a:pt x="137491" y="120014"/>
                </a:lnTo>
                <a:lnTo>
                  <a:pt x="137491" y="123698"/>
                </a:lnTo>
                <a:lnTo>
                  <a:pt x="137491" y="127508"/>
                </a:lnTo>
                <a:lnTo>
                  <a:pt x="137326" y="130810"/>
                </a:lnTo>
                <a:lnTo>
                  <a:pt x="136996" y="133223"/>
                </a:lnTo>
                <a:lnTo>
                  <a:pt x="136665" y="135762"/>
                </a:lnTo>
                <a:lnTo>
                  <a:pt x="136170" y="137795"/>
                </a:lnTo>
                <a:lnTo>
                  <a:pt x="135497" y="139319"/>
                </a:lnTo>
                <a:lnTo>
                  <a:pt x="134837" y="140843"/>
                </a:lnTo>
                <a:lnTo>
                  <a:pt x="134011" y="141986"/>
                </a:lnTo>
                <a:lnTo>
                  <a:pt x="133021" y="142621"/>
                </a:lnTo>
                <a:lnTo>
                  <a:pt x="132030" y="143256"/>
                </a:lnTo>
                <a:lnTo>
                  <a:pt x="130938" y="143637"/>
                </a:lnTo>
                <a:lnTo>
                  <a:pt x="129744" y="143637"/>
                </a:lnTo>
                <a:lnTo>
                  <a:pt x="52058" y="143637"/>
                </a:lnTo>
                <a:lnTo>
                  <a:pt x="52058" y="216153"/>
                </a:lnTo>
                <a:lnTo>
                  <a:pt x="144641" y="216153"/>
                </a:lnTo>
                <a:lnTo>
                  <a:pt x="145835" y="216153"/>
                </a:lnTo>
                <a:lnTo>
                  <a:pt x="150407" y="220725"/>
                </a:lnTo>
                <a:lnTo>
                  <a:pt x="151067" y="222250"/>
                </a:lnTo>
                <a:lnTo>
                  <a:pt x="151563" y="224409"/>
                </a:lnTo>
                <a:lnTo>
                  <a:pt x="151893" y="226949"/>
                </a:lnTo>
                <a:lnTo>
                  <a:pt x="152223" y="229488"/>
                </a:lnTo>
                <a:lnTo>
                  <a:pt x="152388" y="232790"/>
                </a:lnTo>
                <a:lnTo>
                  <a:pt x="152388" y="236600"/>
                </a:lnTo>
                <a:lnTo>
                  <a:pt x="152388" y="240411"/>
                </a:lnTo>
                <a:lnTo>
                  <a:pt x="150407" y="252475"/>
                </a:lnTo>
                <a:lnTo>
                  <a:pt x="149746" y="254126"/>
                </a:lnTo>
                <a:lnTo>
                  <a:pt x="148908" y="255270"/>
                </a:lnTo>
                <a:lnTo>
                  <a:pt x="147918" y="255905"/>
                </a:lnTo>
                <a:lnTo>
                  <a:pt x="146927" y="256667"/>
                </a:lnTo>
                <a:lnTo>
                  <a:pt x="145835" y="257048"/>
                </a:lnTo>
                <a:lnTo>
                  <a:pt x="144641" y="257048"/>
                </a:lnTo>
                <a:lnTo>
                  <a:pt x="15495" y="257048"/>
                </a:lnTo>
                <a:lnTo>
                  <a:pt x="11126" y="257048"/>
                </a:lnTo>
                <a:lnTo>
                  <a:pt x="7449" y="255777"/>
                </a:lnTo>
                <a:lnTo>
                  <a:pt x="4470" y="253111"/>
                </a:lnTo>
                <a:lnTo>
                  <a:pt x="1489" y="250571"/>
                </a:lnTo>
                <a:lnTo>
                  <a:pt x="0" y="246380"/>
                </a:lnTo>
                <a:lnTo>
                  <a:pt x="0" y="240537"/>
                </a:lnTo>
                <a:lnTo>
                  <a:pt x="0" y="16383"/>
                </a:lnTo>
                <a:lnTo>
                  <a:pt x="0" y="10668"/>
                </a:lnTo>
                <a:lnTo>
                  <a:pt x="1489" y="6350"/>
                </a:lnTo>
                <a:lnTo>
                  <a:pt x="4470" y="3810"/>
                </a:lnTo>
                <a:lnTo>
                  <a:pt x="7449" y="1270"/>
                </a:lnTo>
                <a:lnTo>
                  <a:pt x="11126" y="0"/>
                </a:lnTo>
                <a:lnTo>
                  <a:pt x="15495" y="0"/>
                </a:lnTo>
                <a:close/>
              </a:path>
            </a:pathLst>
          </a:custGeom>
          <a:ln w="9143">
            <a:solidFill>
              <a:srgbClr val="5C43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296519" y="656081"/>
            <a:ext cx="210185" cy="259715"/>
          </a:xfrm>
          <a:custGeom>
            <a:avLst/>
            <a:gdLst/>
            <a:ahLst/>
            <a:cxnLst/>
            <a:rect l="l" t="t" r="r" b="b"/>
            <a:pathLst>
              <a:path w="210184" h="259715">
                <a:moveTo>
                  <a:pt x="32181" y="0"/>
                </a:moveTo>
                <a:lnTo>
                  <a:pt x="38404" y="0"/>
                </a:lnTo>
                <a:lnTo>
                  <a:pt x="43345" y="126"/>
                </a:lnTo>
                <a:lnTo>
                  <a:pt x="46977" y="380"/>
                </a:lnTo>
                <a:lnTo>
                  <a:pt x="50622" y="634"/>
                </a:lnTo>
                <a:lnTo>
                  <a:pt x="53505" y="1142"/>
                </a:lnTo>
                <a:lnTo>
                  <a:pt x="55626" y="1777"/>
                </a:lnTo>
                <a:lnTo>
                  <a:pt x="57746" y="2285"/>
                </a:lnTo>
                <a:lnTo>
                  <a:pt x="59232" y="3175"/>
                </a:lnTo>
                <a:lnTo>
                  <a:pt x="60096" y="4190"/>
                </a:lnTo>
                <a:lnTo>
                  <a:pt x="60960" y="5206"/>
                </a:lnTo>
                <a:lnTo>
                  <a:pt x="61785" y="6603"/>
                </a:lnTo>
                <a:lnTo>
                  <a:pt x="62585" y="8127"/>
                </a:lnTo>
                <a:lnTo>
                  <a:pt x="107683" y="93217"/>
                </a:lnTo>
                <a:lnTo>
                  <a:pt x="151587" y="8127"/>
                </a:lnTo>
                <a:lnTo>
                  <a:pt x="158242" y="1777"/>
                </a:lnTo>
                <a:lnTo>
                  <a:pt x="160172" y="1142"/>
                </a:lnTo>
                <a:lnTo>
                  <a:pt x="162814" y="634"/>
                </a:lnTo>
                <a:lnTo>
                  <a:pt x="166192" y="380"/>
                </a:lnTo>
                <a:lnTo>
                  <a:pt x="169570" y="126"/>
                </a:lnTo>
                <a:lnTo>
                  <a:pt x="174244" y="0"/>
                </a:lnTo>
                <a:lnTo>
                  <a:pt x="180200" y="0"/>
                </a:lnTo>
                <a:lnTo>
                  <a:pt x="186829" y="0"/>
                </a:lnTo>
                <a:lnTo>
                  <a:pt x="205663" y="6730"/>
                </a:lnTo>
                <a:lnTo>
                  <a:pt x="204939" y="9525"/>
                </a:lnTo>
                <a:lnTo>
                  <a:pt x="204215" y="12318"/>
                </a:lnTo>
                <a:lnTo>
                  <a:pt x="202717" y="16128"/>
                </a:lnTo>
                <a:lnTo>
                  <a:pt x="200469" y="20827"/>
                </a:lnTo>
                <a:lnTo>
                  <a:pt x="143243" y="125856"/>
                </a:lnTo>
                <a:lnTo>
                  <a:pt x="204241" y="238632"/>
                </a:lnTo>
                <a:lnTo>
                  <a:pt x="206629" y="243331"/>
                </a:lnTo>
                <a:lnTo>
                  <a:pt x="208178" y="247014"/>
                </a:lnTo>
                <a:lnTo>
                  <a:pt x="208915" y="249808"/>
                </a:lnTo>
                <a:lnTo>
                  <a:pt x="209638" y="252602"/>
                </a:lnTo>
                <a:lnTo>
                  <a:pt x="209207" y="254634"/>
                </a:lnTo>
                <a:lnTo>
                  <a:pt x="189014" y="259460"/>
                </a:lnTo>
                <a:lnTo>
                  <a:pt x="181597" y="259460"/>
                </a:lnTo>
                <a:lnTo>
                  <a:pt x="175361" y="259460"/>
                </a:lnTo>
                <a:lnTo>
                  <a:pt x="158445" y="257809"/>
                </a:lnTo>
                <a:lnTo>
                  <a:pt x="156387" y="257175"/>
                </a:lnTo>
                <a:lnTo>
                  <a:pt x="151587" y="251332"/>
                </a:lnTo>
                <a:lnTo>
                  <a:pt x="103314" y="158622"/>
                </a:lnTo>
                <a:lnTo>
                  <a:pt x="55232" y="251332"/>
                </a:lnTo>
                <a:lnTo>
                  <a:pt x="54432" y="252983"/>
                </a:lnTo>
                <a:lnTo>
                  <a:pt x="53568" y="254253"/>
                </a:lnTo>
                <a:lnTo>
                  <a:pt x="52641" y="255396"/>
                </a:lnTo>
                <a:lnTo>
                  <a:pt x="51714" y="256412"/>
                </a:lnTo>
                <a:lnTo>
                  <a:pt x="50228" y="257175"/>
                </a:lnTo>
                <a:lnTo>
                  <a:pt x="48171" y="257809"/>
                </a:lnTo>
                <a:lnTo>
                  <a:pt x="46126" y="258444"/>
                </a:lnTo>
                <a:lnTo>
                  <a:pt x="43268" y="258825"/>
                </a:lnTo>
                <a:lnTo>
                  <a:pt x="39636" y="259079"/>
                </a:lnTo>
                <a:lnTo>
                  <a:pt x="35991" y="259333"/>
                </a:lnTo>
                <a:lnTo>
                  <a:pt x="31191" y="259460"/>
                </a:lnTo>
                <a:lnTo>
                  <a:pt x="25222" y="259460"/>
                </a:lnTo>
                <a:lnTo>
                  <a:pt x="18338" y="259460"/>
                </a:lnTo>
                <a:lnTo>
                  <a:pt x="0" y="252602"/>
                </a:lnTo>
                <a:lnTo>
                  <a:pt x="787" y="249808"/>
                </a:lnTo>
                <a:lnTo>
                  <a:pt x="1587" y="247014"/>
                </a:lnTo>
                <a:lnTo>
                  <a:pt x="3238" y="243331"/>
                </a:lnTo>
                <a:lnTo>
                  <a:pt x="5753" y="238632"/>
                </a:lnTo>
                <a:lnTo>
                  <a:pt x="67348" y="126364"/>
                </a:lnTo>
                <a:lnTo>
                  <a:pt x="10121" y="20827"/>
                </a:lnTo>
                <a:lnTo>
                  <a:pt x="7746" y="16128"/>
                </a:lnTo>
                <a:lnTo>
                  <a:pt x="6121" y="12318"/>
                </a:lnTo>
                <a:lnTo>
                  <a:pt x="5257" y="9525"/>
                </a:lnTo>
                <a:lnTo>
                  <a:pt x="4394" y="6603"/>
                </a:lnTo>
                <a:lnTo>
                  <a:pt x="4724" y="4444"/>
                </a:lnTo>
                <a:lnTo>
                  <a:pt x="24625" y="0"/>
                </a:lnTo>
                <a:lnTo>
                  <a:pt x="32181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90600" y="1600200"/>
            <a:ext cx="3200400" cy="3200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35863" y="565404"/>
            <a:ext cx="4009644" cy="7406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729228" y="2506979"/>
            <a:ext cx="4040124" cy="49072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743959" y="2052701"/>
            <a:ext cx="4010787" cy="47117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556245" y="2417826"/>
            <a:ext cx="104012" cy="10795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237730" y="2417826"/>
            <a:ext cx="104013" cy="10795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919214" y="2417826"/>
            <a:ext cx="104013" cy="10795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925695" y="2165476"/>
            <a:ext cx="123189" cy="184785"/>
          </a:xfrm>
          <a:custGeom>
            <a:avLst/>
            <a:gdLst/>
            <a:ahLst/>
            <a:cxnLst/>
            <a:rect l="l" t="t" r="r" b="b"/>
            <a:pathLst>
              <a:path w="123189" h="184785">
                <a:moveTo>
                  <a:pt x="61340" y="0"/>
                </a:moveTo>
                <a:lnTo>
                  <a:pt x="0" y="184276"/>
                </a:lnTo>
                <a:lnTo>
                  <a:pt x="122935" y="184276"/>
                </a:lnTo>
                <a:lnTo>
                  <a:pt x="61594" y="0"/>
                </a:lnTo>
                <a:lnTo>
                  <a:pt x="61340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491859" y="2082800"/>
            <a:ext cx="332105" cy="435609"/>
          </a:xfrm>
          <a:custGeom>
            <a:avLst/>
            <a:gdLst/>
            <a:ahLst/>
            <a:cxnLst/>
            <a:rect l="l" t="t" r="r" b="b"/>
            <a:pathLst>
              <a:path w="332104" h="435610">
                <a:moveTo>
                  <a:pt x="13081" y="0"/>
                </a:moveTo>
                <a:lnTo>
                  <a:pt x="318515" y="0"/>
                </a:lnTo>
                <a:lnTo>
                  <a:pt x="320547" y="0"/>
                </a:lnTo>
                <a:lnTo>
                  <a:pt x="322325" y="635"/>
                </a:lnTo>
                <a:lnTo>
                  <a:pt x="323976" y="1904"/>
                </a:lnTo>
                <a:lnTo>
                  <a:pt x="325755" y="3048"/>
                </a:lnTo>
                <a:lnTo>
                  <a:pt x="327151" y="5079"/>
                </a:lnTo>
                <a:lnTo>
                  <a:pt x="328167" y="7874"/>
                </a:lnTo>
                <a:lnTo>
                  <a:pt x="329311" y="10667"/>
                </a:lnTo>
                <a:lnTo>
                  <a:pt x="330199" y="14350"/>
                </a:lnTo>
                <a:lnTo>
                  <a:pt x="330708" y="19050"/>
                </a:lnTo>
                <a:lnTo>
                  <a:pt x="331342" y="23749"/>
                </a:lnTo>
                <a:lnTo>
                  <a:pt x="331596" y="29463"/>
                </a:lnTo>
                <a:lnTo>
                  <a:pt x="331596" y="36195"/>
                </a:lnTo>
                <a:lnTo>
                  <a:pt x="331596" y="42672"/>
                </a:lnTo>
                <a:lnTo>
                  <a:pt x="331342" y="48133"/>
                </a:lnTo>
                <a:lnTo>
                  <a:pt x="330708" y="52704"/>
                </a:lnTo>
                <a:lnTo>
                  <a:pt x="330199" y="57276"/>
                </a:lnTo>
                <a:lnTo>
                  <a:pt x="329311" y="60960"/>
                </a:lnTo>
                <a:lnTo>
                  <a:pt x="328167" y="63753"/>
                </a:lnTo>
                <a:lnTo>
                  <a:pt x="327151" y="66548"/>
                </a:lnTo>
                <a:lnTo>
                  <a:pt x="325755" y="68707"/>
                </a:lnTo>
                <a:lnTo>
                  <a:pt x="323976" y="69976"/>
                </a:lnTo>
                <a:lnTo>
                  <a:pt x="322325" y="71374"/>
                </a:lnTo>
                <a:lnTo>
                  <a:pt x="320547" y="72009"/>
                </a:lnTo>
                <a:lnTo>
                  <a:pt x="318515" y="72009"/>
                </a:lnTo>
                <a:lnTo>
                  <a:pt x="210058" y="72009"/>
                </a:lnTo>
                <a:lnTo>
                  <a:pt x="210058" y="421259"/>
                </a:lnTo>
                <a:lnTo>
                  <a:pt x="210058" y="423545"/>
                </a:lnTo>
                <a:lnTo>
                  <a:pt x="209295" y="425450"/>
                </a:lnTo>
                <a:lnTo>
                  <a:pt x="207771" y="427354"/>
                </a:lnTo>
                <a:lnTo>
                  <a:pt x="206374" y="429133"/>
                </a:lnTo>
                <a:lnTo>
                  <a:pt x="187070" y="434339"/>
                </a:lnTo>
                <a:lnTo>
                  <a:pt x="181356" y="434975"/>
                </a:lnTo>
                <a:lnTo>
                  <a:pt x="174243" y="435355"/>
                </a:lnTo>
                <a:lnTo>
                  <a:pt x="165862" y="435355"/>
                </a:lnTo>
                <a:lnTo>
                  <a:pt x="157352" y="435355"/>
                </a:lnTo>
                <a:lnTo>
                  <a:pt x="123824" y="427354"/>
                </a:lnTo>
                <a:lnTo>
                  <a:pt x="122300" y="425450"/>
                </a:lnTo>
                <a:lnTo>
                  <a:pt x="121665" y="423545"/>
                </a:lnTo>
                <a:lnTo>
                  <a:pt x="121665" y="421259"/>
                </a:lnTo>
                <a:lnTo>
                  <a:pt x="121665" y="72009"/>
                </a:lnTo>
                <a:lnTo>
                  <a:pt x="13081" y="72009"/>
                </a:lnTo>
                <a:lnTo>
                  <a:pt x="10921" y="72009"/>
                </a:lnTo>
                <a:lnTo>
                  <a:pt x="9016" y="71374"/>
                </a:lnTo>
                <a:lnTo>
                  <a:pt x="7365" y="69976"/>
                </a:lnTo>
                <a:lnTo>
                  <a:pt x="5841" y="68707"/>
                </a:lnTo>
                <a:lnTo>
                  <a:pt x="4571" y="66548"/>
                </a:lnTo>
                <a:lnTo>
                  <a:pt x="3428" y="63753"/>
                </a:lnTo>
                <a:lnTo>
                  <a:pt x="2286" y="60960"/>
                </a:lnTo>
                <a:lnTo>
                  <a:pt x="1396" y="57276"/>
                </a:lnTo>
                <a:lnTo>
                  <a:pt x="888" y="52704"/>
                </a:lnTo>
                <a:lnTo>
                  <a:pt x="380" y="48133"/>
                </a:lnTo>
                <a:lnTo>
                  <a:pt x="0" y="42672"/>
                </a:lnTo>
                <a:lnTo>
                  <a:pt x="0" y="36195"/>
                </a:lnTo>
                <a:lnTo>
                  <a:pt x="0" y="29463"/>
                </a:lnTo>
                <a:lnTo>
                  <a:pt x="380" y="23749"/>
                </a:lnTo>
                <a:lnTo>
                  <a:pt x="888" y="19050"/>
                </a:lnTo>
                <a:lnTo>
                  <a:pt x="1396" y="14350"/>
                </a:lnTo>
                <a:lnTo>
                  <a:pt x="2286" y="10667"/>
                </a:lnTo>
                <a:lnTo>
                  <a:pt x="3428" y="7874"/>
                </a:lnTo>
                <a:lnTo>
                  <a:pt x="4571" y="5079"/>
                </a:lnTo>
                <a:lnTo>
                  <a:pt x="5841" y="3048"/>
                </a:lnTo>
                <a:lnTo>
                  <a:pt x="7365" y="1904"/>
                </a:lnTo>
                <a:lnTo>
                  <a:pt x="9016" y="635"/>
                </a:lnTo>
                <a:lnTo>
                  <a:pt x="10921" y="0"/>
                </a:lnTo>
                <a:lnTo>
                  <a:pt x="13081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150739" y="2082800"/>
            <a:ext cx="332105" cy="435609"/>
          </a:xfrm>
          <a:custGeom>
            <a:avLst/>
            <a:gdLst/>
            <a:ahLst/>
            <a:cxnLst/>
            <a:rect l="l" t="t" r="r" b="b"/>
            <a:pathLst>
              <a:path w="332104" h="435610">
                <a:moveTo>
                  <a:pt x="13081" y="0"/>
                </a:moveTo>
                <a:lnTo>
                  <a:pt x="318515" y="0"/>
                </a:lnTo>
                <a:lnTo>
                  <a:pt x="320548" y="0"/>
                </a:lnTo>
                <a:lnTo>
                  <a:pt x="322325" y="635"/>
                </a:lnTo>
                <a:lnTo>
                  <a:pt x="323976" y="1904"/>
                </a:lnTo>
                <a:lnTo>
                  <a:pt x="325755" y="3048"/>
                </a:lnTo>
                <a:lnTo>
                  <a:pt x="327151" y="5079"/>
                </a:lnTo>
                <a:lnTo>
                  <a:pt x="328168" y="7874"/>
                </a:lnTo>
                <a:lnTo>
                  <a:pt x="329311" y="10667"/>
                </a:lnTo>
                <a:lnTo>
                  <a:pt x="330200" y="14350"/>
                </a:lnTo>
                <a:lnTo>
                  <a:pt x="330708" y="19050"/>
                </a:lnTo>
                <a:lnTo>
                  <a:pt x="331343" y="23749"/>
                </a:lnTo>
                <a:lnTo>
                  <a:pt x="331597" y="29463"/>
                </a:lnTo>
                <a:lnTo>
                  <a:pt x="331597" y="36195"/>
                </a:lnTo>
                <a:lnTo>
                  <a:pt x="331597" y="42672"/>
                </a:lnTo>
                <a:lnTo>
                  <a:pt x="331343" y="48133"/>
                </a:lnTo>
                <a:lnTo>
                  <a:pt x="330708" y="52704"/>
                </a:lnTo>
                <a:lnTo>
                  <a:pt x="330200" y="57276"/>
                </a:lnTo>
                <a:lnTo>
                  <a:pt x="329311" y="60960"/>
                </a:lnTo>
                <a:lnTo>
                  <a:pt x="328168" y="63753"/>
                </a:lnTo>
                <a:lnTo>
                  <a:pt x="327151" y="66548"/>
                </a:lnTo>
                <a:lnTo>
                  <a:pt x="325755" y="68707"/>
                </a:lnTo>
                <a:lnTo>
                  <a:pt x="323976" y="69976"/>
                </a:lnTo>
                <a:lnTo>
                  <a:pt x="322325" y="71374"/>
                </a:lnTo>
                <a:lnTo>
                  <a:pt x="320548" y="72009"/>
                </a:lnTo>
                <a:lnTo>
                  <a:pt x="318515" y="72009"/>
                </a:lnTo>
                <a:lnTo>
                  <a:pt x="210058" y="72009"/>
                </a:lnTo>
                <a:lnTo>
                  <a:pt x="210058" y="421259"/>
                </a:lnTo>
                <a:lnTo>
                  <a:pt x="210058" y="423545"/>
                </a:lnTo>
                <a:lnTo>
                  <a:pt x="209296" y="425450"/>
                </a:lnTo>
                <a:lnTo>
                  <a:pt x="207772" y="427354"/>
                </a:lnTo>
                <a:lnTo>
                  <a:pt x="206375" y="429133"/>
                </a:lnTo>
                <a:lnTo>
                  <a:pt x="187071" y="434339"/>
                </a:lnTo>
                <a:lnTo>
                  <a:pt x="181356" y="434975"/>
                </a:lnTo>
                <a:lnTo>
                  <a:pt x="174244" y="435355"/>
                </a:lnTo>
                <a:lnTo>
                  <a:pt x="165862" y="435355"/>
                </a:lnTo>
                <a:lnTo>
                  <a:pt x="157352" y="435355"/>
                </a:lnTo>
                <a:lnTo>
                  <a:pt x="150240" y="434975"/>
                </a:lnTo>
                <a:lnTo>
                  <a:pt x="144525" y="434339"/>
                </a:lnTo>
                <a:lnTo>
                  <a:pt x="138811" y="433704"/>
                </a:lnTo>
                <a:lnTo>
                  <a:pt x="123825" y="427354"/>
                </a:lnTo>
                <a:lnTo>
                  <a:pt x="122300" y="425450"/>
                </a:lnTo>
                <a:lnTo>
                  <a:pt x="121665" y="423545"/>
                </a:lnTo>
                <a:lnTo>
                  <a:pt x="121665" y="421259"/>
                </a:lnTo>
                <a:lnTo>
                  <a:pt x="121665" y="72009"/>
                </a:lnTo>
                <a:lnTo>
                  <a:pt x="13081" y="72009"/>
                </a:lnTo>
                <a:lnTo>
                  <a:pt x="10922" y="72009"/>
                </a:lnTo>
                <a:lnTo>
                  <a:pt x="9016" y="71374"/>
                </a:lnTo>
                <a:lnTo>
                  <a:pt x="7365" y="69976"/>
                </a:lnTo>
                <a:lnTo>
                  <a:pt x="5841" y="68707"/>
                </a:lnTo>
                <a:lnTo>
                  <a:pt x="4572" y="66548"/>
                </a:lnTo>
                <a:lnTo>
                  <a:pt x="0" y="42672"/>
                </a:lnTo>
                <a:lnTo>
                  <a:pt x="0" y="36195"/>
                </a:lnTo>
                <a:lnTo>
                  <a:pt x="0" y="29463"/>
                </a:lnTo>
                <a:lnTo>
                  <a:pt x="7365" y="1904"/>
                </a:lnTo>
                <a:lnTo>
                  <a:pt x="9016" y="635"/>
                </a:lnTo>
                <a:lnTo>
                  <a:pt x="10922" y="0"/>
                </a:lnTo>
                <a:lnTo>
                  <a:pt x="13081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352285" y="2080767"/>
            <a:ext cx="88900" cy="437515"/>
          </a:xfrm>
          <a:custGeom>
            <a:avLst/>
            <a:gdLst/>
            <a:ahLst/>
            <a:cxnLst/>
            <a:rect l="l" t="t" r="r" b="b"/>
            <a:pathLst>
              <a:path w="88900" h="437514">
                <a:moveTo>
                  <a:pt x="44196" y="0"/>
                </a:moveTo>
                <a:lnTo>
                  <a:pt x="52831" y="0"/>
                </a:lnTo>
                <a:lnTo>
                  <a:pt x="59943" y="381"/>
                </a:lnTo>
                <a:lnTo>
                  <a:pt x="65531" y="1016"/>
                </a:lnTo>
                <a:lnTo>
                  <a:pt x="71119" y="1651"/>
                </a:lnTo>
                <a:lnTo>
                  <a:pt x="86105" y="8128"/>
                </a:lnTo>
                <a:lnTo>
                  <a:pt x="87629" y="9906"/>
                </a:lnTo>
                <a:lnTo>
                  <a:pt x="88391" y="11811"/>
                </a:lnTo>
                <a:lnTo>
                  <a:pt x="88391" y="14097"/>
                </a:lnTo>
                <a:lnTo>
                  <a:pt x="88391" y="423291"/>
                </a:lnTo>
                <a:lnTo>
                  <a:pt x="88391" y="425577"/>
                </a:lnTo>
                <a:lnTo>
                  <a:pt x="87629" y="427482"/>
                </a:lnTo>
                <a:lnTo>
                  <a:pt x="86105" y="429387"/>
                </a:lnTo>
                <a:lnTo>
                  <a:pt x="84709" y="431165"/>
                </a:lnTo>
                <a:lnTo>
                  <a:pt x="65531" y="436372"/>
                </a:lnTo>
                <a:lnTo>
                  <a:pt x="59943" y="437007"/>
                </a:lnTo>
                <a:lnTo>
                  <a:pt x="52831" y="437388"/>
                </a:lnTo>
                <a:lnTo>
                  <a:pt x="44196" y="437388"/>
                </a:lnTo>
                <a:lnTo>
                  <a:pt x="35687" y="437388"/>
                </a:lnTo>
                <a:lnTo>
                  <a:pt x="28575" y="437007"/>
                </a:lnTo>
                <a:lnTo>
                  <a:pt x="22860" y="436372"/>
                </a:lnTo>
                <a:lnTo>
                  <a:pt x="17144" y="435737"/>
                </a:lnTo>
                <a:lnTo>
                  <a:pt x="2159" y="429387"/>
                </a:lnTo>
                <a:lnTo>
                  <a:pt x="635" y="427482"/>
                </a:lnTo>
                <a:lnTo>
                  <a:pt x="0" y="425577"/>
                </a:lnTo>
                <a:lnTo>
                  <a:pt x="0" y="423291"/>
                </a:lnTo>
                <a:lnTo>
                  <a:pt x="0" y="14097"/>
                </a:lnTo>
                <a:lnTo>
                  <a:pt x="0" y="11811"/>
                </a:lnTo>
                <a:lnTo>
                  <a:pt x="635" y="9906"/>
                </a:lnTo>
                <a:lnTo>
                  <a:pt x="2159" y="8128"/>
                </a:lnTo>
                <a:lnTo>
                  <a:pt x="3555" y="6223"/>
                </a:lnTo>
                <a:lnTo>
                  <a:pt x="5968" y="4826"/>
                </a:lnTo>
                <a:lnTo>
                  <a:pt x="9525" y="3683"/>
                </a:lnTo>
                <a:lnTo>
                  <a:pt x="12953" y="2540"/>
                </a:lnTo>
                <a:lnTo>
                  <a:pt x="17525" y="1651"/>
                </a:lnTo>
                <a:lnTo>
                  <a:pt x="22987" y="1016"/>
                </a:lnTo>
                <a:lnTo>
                  <a:pt x="28575" y="381"/>
                </a:lnTo>
                <a:lnTo>
                  <a:pt x="35687" y="0"/>
                </a:lnTo>
                <a:lnTo>
                  <a:pt x="44196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689346" y="2080767"/>
            <a:ext cx="88900" cy="437515"/>
          </a:xfrm>
          <a:custGeom>
            <a:avLst/>
            <a:gdLst/>
            <a:ahLst/>
            <a:cxnLst/>
            <a:rect l="l" t="t" r="r" b="b"/>
            <a:pathLst>
              <a:path w="88900" h="437514">
                <a:moveTo>
                  <a:pt x="44195" y="0"/>
                </a:moveTo>
                <a:lnTo>
                  <a:pt x="52831" y="0"/>
                </a:lnTo>
                <a:lnTo>
                  <a:pt x="59943" y="381"/>
                </a:lnTo>
                <a:lnTo>
                  <a:pt x="65531" y="1016"/>
                </a:lnTo>
                <a:lnTo>
                  <a:pt x="71119" y="1651"/>
                </a:lnTo>
                <a:lnTo>
                  <a:pt x="86105" y="8128"/>
                </a:lnTo>
                <a:lnTo>
                  <a:pt x="87629" y="9906"/>
                </a:lnTo>
                <a:lnTo>
                  <a:pt x="88391" y="11811"/>
                </a:lnTo>
                <a:lnTo>
                  <a:pt x="88391" y="14097"/>
                </a:lnTo>
                <a:lnTo>
                  <a:pt x="88391" y="423291"/>
                </a:lnTo>
                <a:lnTo>
                  <a:pt x="88391" y="425577"/>
                </a:lnTo>
                <a:lnTo>
                  <a:pt x="87629" y="427482"/>
                </a:lnTo>
                <a:lnTo>
                  <a:pt x="86105" y="429387"/>
                </a:lnTo>
                <a:lnTo>
                  <a:pt x="84708" y="431165"/>
                </a:lnTo>
                <a:lnTo>
                  <a:pt x="65531" y="436372"/>
                </a:lnTo>
                <a:lnTo>
                  <a:pt x="59943" y="437007"/>
                </a:lnTo>
                <a:lnTo>
                  <a:pt x="52831" y="437388"/>
                </a:lnTo>
                <a:lnTo>
                  <a:pt x="44195" y="437388"/>
                </a:lnTo>
                <a:lnTo>
                  <a:pt x="35687" y="437388"/>
                </a:lnTo>
                <a:lnTo>
                  <a:pt x="2158" y="429387"/>
                </a:lnTo>
                <a:lnTo>
                  <a:pt x="634" y="427482"/>
                </a:lnTo>
                <a:lnTo>
                  <a:pt x="0" y="425577"/>
                </a:lnTo>
                <a:lnTo>
                  <a:pt x="0" y="423291"/>
                </a:lnTo>
                <a:lnTo>
                  <a:pt x="0" y="14097"/>
                </a:lnTo>
                <a:lnTo>
                  <a:pt x="0" y="11811"/>
                </a:lnTo>
                <a:lnTo>
                  <a:pt x="634" y="9906"/>
                </a:lnTo>
                <a:lnTo>
                  <a:pt x="2158" y="8128"/>
                </a:lnTo>
                <a:lnTo>
                  <a:pt x="3555" y="6223"/>
                </a:lnTo>
                <a:lnTo>
                  <a:pt x="5968" y="4826"/>
                </a:lnTo>
                <a:lnTo>
                  <a:pt x="9525" y="3683"/>
                </a:lnTo>
                <a:lnTo>
                  <a:pt x="12953" y="2540"/>
                </a:lnTo>
                <a:lnTo>
                  <a:pt x="17525" y="1651"/>
                </a:lnTo>
                <a:lnTo>
                  <a:pt x="22987" y="1016"/>
                </a:lnTo>
                <a:lnTo>
                  <a:pt x="28575" y="381"/>
                </a:lnTo>
                <a:lnTo>
                  <a:pt x="35687" y="0"/>
                </a:lnTo>
                <a:lnTo>
                  <a:pt x="44195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792090" y="2080767"/>
            <a:ext cx="400050" cy="437515"/>
          </a:xfrm>
          <a:custGeom>
            <a:avLst/>
            <a:gdLst/>
            <a:ahLst/>
            <a:cxnLst/>
            <a:rect l="l" t="t" r="r" b="b"/>
            <a:pathLst>
              <a:path w="400050" h="437514">
                <a:moveTo>
                  <a:pt x="196214" y="0"/>
                </a:moveTo>
                <a:lnTo>
                  <a:pt x="235585" y="889"/>
                </a:lnTo>
                <a:lnTo>
                  <a:pt x="245999" y="2921"/>
                </a:lnTo>
                <a:lnTo>
                  <a:pt x="250317" y="4064"/>
                </a:lnTo>
                <a:lnTo>
                  <a:pt x="260223" y="18415"/>
                </a:lnTo>
                <a:lnTo>
                  <a:pt x="394081" y="402590"/>
                </a:lnTo>
                <a:lnTo>
                  <a:pt x="396875" y="410591"/>
                </a:lnTo>
                <a:lnTo>
                  <a:pt x="398525" y="416941"/>
                </a:lnTo>
                <a:lnTo>
                  <a:pt x="399161" y="421640"/>
                </a:lnTo>
                <a:lnTo>
                  <a:pt x="399796" y="426339"/>
                </a:lnTo>
                <a:lnTo>
                  <a:pt x="357632" y="437388"/>
                </a:lnTo>
                <a:lnTo>
                  <a:pt x="349553" y="437362"/>
                </a:lnTo>
                <a:lnTo>
                  <a:pt x="316484" y="434848"/>
                </a:lnTo>
                <a:lnTo>
                  <a:pt x="313055" y="433832"/>
                </a:lnTo>
                <a:lnTo>
                  <a:pt x="306070" y="423672"/>
                </a:lnTo>
                <a:lnTo>
                  <a:pt x="276987" y="336550"/>
                </a:lnTo>
                <a:lnTo>
                  <a:pt x="114173" y="336550"/>
                </a:lnTo>
                <a:lnTo>
                  <a:pt x="86741" y="421259"/>
                </a:lnTo>
                <a:lnTo>
                  <a:pt x="85851" y="424434"/>
                </a:lnTo>
                <a:lnTo>
                  <a:pt x="84709" y="427101"/>
                </a:lnTo>
                <a:lnTo>
                  <a:pt x="83185" y="429133"/>
                </a:lnTo>
                <a:lnTo>
                  <a:pt x="81787" y="431292"/>
                </a:lnTo>
                <a:lnTo>
                  <a:pt x="79375" y="432943"/>
                </a:lnTo>
                <a:lnTo>
                  <a:pt x="48768" y="437388"/>
                </a:lnTo>
                <a:lnTo>
                  <a:pt x="39243" y="437388"/>
                </a:lnTo>
                <a:lnTo>
                  <a:pt x="28956" y="437388"/>
                </a:lnTo>
                <a:lnTo>
                  <a:pt x="20828" y="437007"/>
                </a:lnTo>
                <a:lnTo>
                  <a:pt x="15112" y="436372"/>
                </a:lnTo>
                <a:lnTo>
                  <a:pt x="9271" y="435737"/>
                </a:lnTo>
                <a:lnTo>
                  <a:pt x="5207" y="434086"/>
                </a:lnTo>
                <a:lnTo>
                  <a:pt x="3048" y="431546"/>
                </a:lnTo>
                <a:lnTo>
                  <a:pt x="762" y="428879"/>
                </a:lnTo>
                <a:lnTo>
                  <a:pt x="0" y="425323"/>
                </a:lnTo>
                <a:lnTo>
                  <a:pt x="635" y="420624"/>
                </a:lnTo>
                <a:lnTo>
                  <a:pt x="1397" y="415925"/>
                </a:lnTo>
                <a:lnTo>
                  <a:pt x="3048" y="409702"/>
                </a:lnTo>
                <a:lnTo>
                  <a:pt x="5714" y="401828"/>
                </a:lnTo>
                <a:lnTo>
                  <a:pt x="139319" y="17399"/>
                </a:lnTo>
                <a:lnTo>
                  <a:pt x="140588" y="13589"/>
                </a:lnTo>
                <a:lnTo>
                  <a:pt x="142239" y="10541"/>
                </a:lnTo>
                <a:lnTo>
                  <a:pt x="144018" y="8255"/>
                </a:lnTo>
                <a:lnTo>
                  <a:pt x="145796" y="5842"/>
                </a:lnTo>
                <a:lnTo>
                  <a:pt x="148589" y="4064"/>
                </a:lnTo>
                <a:lnTo>
                  <a:pt x="152526" y="2921"/>
                </a:lnTo>
                <a:lnTo>
                  <a:pt x="156463" y="1651"/>
                </a:lnTo>
                <a:lnTo>
                  <a:pt x="188071" y="43"/>
                </a:lnTo>
                <a:lnTo>
                  <a:pt x="196214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398517" y="2080767"/>
            <a:ext cx="338455" cy="437515"/>
          </a:xfrm>
          <a:custGeom>
            <a:avLst/>
            <a:gdLst/>
            <a:ahLst/>
            <a:cxnLst/>
            <a:rect l="l" t="t" r="r" b="b"/>
            <a:pathLst>
              <a:path w="338454" h="437514">
                <a:moveTo>
                  <a:pt x="44196" y="0"/>
                </a:moveTo>
                <a:lnTo>
                  <a:pt x="52832" y="0"/>
                </a:lnTo>
                <a:lnTo>
                  <a:pt x="59944" y="381"/>
                </a:lnTo>
                <a:lnTo>
                  <a:pt x="65532" y="1016"/>
                </a:lnTo>
                <a:lnTo>
                  <a:pt x="71120" y="1651"/>
                </a:lnTo>
                <a:lnTo>
                  <a:pt x="85979" y="8128"/>
                </a:lnTo>
                <a:lnTo>
                  <a:pt x="87376" y="9906"/>
                </a:lnTo>
                <a:lnTo>
                  <a:pt x="88011" y="11811"/>
                </a:lnTo>
                <a:lnTo>
                  <a:pt x="88011" y="14097"/>
                </a:lnTo>
                <a:lnTo>
                  <a:pt x="88011" y="173101"/>
                </a:lnTo>
                <a:lnTo>
                  <a:pt x="250062" y="173101"/>
                </a:lnTo>
                <a:lnTo>
                  <a:pt x="250062" y="14097"/>
                </a:lnTo>
                <a:lnTo>
                  <a:pt x="250062" y="11811"/>
                </a:lnTo>
                <a:lnTo>
                  <a:pt x="259334" y="3683"/>
                </a:lnTo>
                <a:lnTo>
                  <a:pt x="262509" y="2540"/>
                </a:lnTo>
                <a:lnTo>
                  <a:pt x="266954" y="1651"/>
                </a:lnTo>
                <a:lnTo>
                  <a:pt x="272669" y="1016"/>
                </a:lnTo>
                <a:lnTo>
                  <a:pt x="278384" y="381"/>
                </a:lnTo>
                <a:lnTo>
                  <a:pt x="285623" y="0"/>
                </a:lnTo>
                <a:lnTo>
                  <a:pt x="294259" y="0"/>
                </a:lnTo>
                <a:lnTo>
                  <a:pt x="302768" y="0"/>
                </a:lnTo>
                <a:lnTo>
                  <a:pt x="309753" y="381"/>
                </a:lnTo>
                <a:lnTo>
                  <a:pt x="315341" y="1016"/>
                </a:lnTo>
                <a:lnTo>
                  <a:pt x="320929" y="1651"/>
                </a:lnTo>
                <a:lnTo>
                  <a:pt x="335915" y="8128"/>
                </a:lnTo>
                <a:lnTo>
                  <a:pt x="337439" y="9906"/>
                </a:lnTo>
                <a:lnTo>
                  <a:pt x="338201" y="11811"/>
                </a:lnTo>
                <a:lnTo>
                  <a:pt x="338201" y="14097"/>
                </a:lnTo>
                <a:lnTo>
                  <a:pt x="338201" y="423291"/>
                </a:lnTo>
                <a:lnTo>
                  <a:pt x="338201" y="425577"/>
                </a:lnTo>
                <a:lnTo>
                  <a:pt x="337439" y="427482"/>
                </a:lnTo>
                <a:lnTo>
                  <a:pt x="335915" y="429387"/>
                </a:lnTo>
                <a:lnTo>
                  <a:pt x="334518" y="431165"/>
                </a:lnTo>
                <a:lnTo>
                  <a:pt x="315341" y="436372"/>
                </a:lnTo>
                <a:lnTo>
                  <a:pt x="309753" y="437007"/>
                </a:lnTo>
                <a:lnTo>
                  <a:pt x="302768" y="437388"/>
                </a:lnTo>
                <a:lnTo>
                  <a:pt x="294259" y="437388"/>
                </a:lnTo>
                <a:lnTo>
                  <a:pt x="285623" y="437388"/>
                </a:lnTo>
                <a:lnTo>
                  <a:pt x="278384" y="437007"/>
                </a:lnTo>
                <a:lnTo>
                  <a:pt x="272669" y="436372"/>
                </a:lnTo>
                <a:lnTo>
                  <a:pt x="266954" y="435737"/>
                </a:lnTo>
                <a:lnTo>
                  <a:pt x="262509" y="434848"/>
                </a:lnTo>
                <a:lnTo>
                  <a:pt x="259334" y="433705"/>
                </a:lnTo>
                <a:lnTo>
                  <a:pt x="256032" y="432562"/>
                </a:lnTo>
                <a:lnTo>
                  <a:pt x="253746" y="431165"/>
                </a:lnTo>
                <a:lnTo>
                  <a:pt x="252222" y="429387"/>
                </a:lnTo>
                <a:lnTo>
                  <a:pt x="250825" y="427482"/>
                </a:lnTo>
                <a:lnTo>
                  <a:pt x="250062" y="425577"/>
                </a:lnTo>
                <a:lnTo>
                  <a:pt x="250062" y="423291"/>
                </a:lnTo>
                <a:lnTo>
                  <a:pt x="250062" y="248158"/>
                </a:lnTo>
                <a:lnTo>
                  <a:pt x="88011" y="248158"/>
                </a:lnTo>
                <a:lnTo>
                  <a:pt x="88011" y="423291"/>
                </a:lnTo>
                <a:lnTo>
                  <a:pt x="88011" y="425577"/>
                </a:lnTo>
                <a:lnTo>
                  <a:pt x="87376" y="427482"/>
                </a:lnTo>
                <a:lnTo>
                  <a:pt x="85979" y="429387"/>
                </a:lnTo>
                <a:lnTo>
                  <a:pt x="84709" y="431165"/>
                </a:lnTo>
                <a:lnTo>
                  <a:pt x="65532" y="436372"/>
                </a:lnTo>
                <a:lnTo>
                  <a:pt x="59944" y="437007"/>
                </a:lnTo>
                <a:lnTo>
                  <a:pt x="52832" y="437388"/>
                </a:lnTo>
                <a:lnTo>
                  <a:pt x="44196" y="437388"/>
                </a:lnTo>
                <a:lnTo>
                  <a:pt x="35687" y="437388"/>
                </a:lnTo>
                <a:lnTo>
                  <a:pt x="28575" y="437007"/>
                </a:lnTo>
                <a:lnTo>
                  <a:pt x="22860" y="436372"/>
                </a:lnTo>
                <a:lnTo>
                  <a:pt x="17145" y="435737"/>
                </a:lnTo>
                <a:lnTo>
                  <a:pt x="2159" y="429387"/>
                </a:lnTo>
                <a:lnTo>
                  <a:pt x="635" y="427482"/>
                </a:lnTo>
                <a:lnTo>
                  <a:pt x="0" y="425577"/>
                </a:lnTo>
                <a:lnTo>
                  <a:pt x="0" y="423291"/>
                </a:lnTo>
                <a:lnTo>
                  <a:pt x="0" y="14097"/>
                </a:lnTo>
                <a:lnTo>
                  <a:pt x="0" y="11811"/>
                </a:lnTo>
                <a:lnTo>
                  <a:pt x="635" y="9906"/>
                </a:lnTo>
                <a:lnTo>
                  <a:pt x="2159" y="8128"/>
                </a:lnTo>
                <a:lnTo>
                  <a:pt x="3556" y="6223"/>
                </a:lnTo>
                <a:lnTo>
                  <a:pt x="22860" y="1016"/>
                </a:lnTo>
                <a:lnTo>
                  <a:pt x="28575" y="381"/>
                </a:lnTo>
                <a:lnTo>
                  <a:pt x="35687" y="0"/>
                </a:lnTo>
                <a:lnTo>
                  <a:pt x="44196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743959" y="2080767"/>
            <a:ext cx="592455" cy="437515"/>
          </a:xfrm>
          <a:custGeom>
            <a:avLst/>
            <a:gdLst/>
            <a:ahLst/>
            <a:cxnLst/>
            <a:rect l="l" t="t" r="r" b="b"/>
            <a:pathLst>
              <a:path w="592454" h="437514">
                <a:moveTo>
                  <a:pt x="44450" y="0"/>
                </a:moveTo>
                <a:lnTo>
                  <a:pt x="54863" y="0"/>
                </a:lnTo>
                <a:lnTo>
                  <a:pt x="63245" y="254"/>
                </a:lnTo>
                <a:lnTo>
                  <a:pt x="69341" y="508"/>
                </a:lnTo>
                <a:lnTo>
                  <a:pt x="75564" y="889"/>
                </a:lnTo>
                <a:lnTo>
                  <a:pt x="80137" y="1651"/>
                </a:lnTo>
                <a:lnTo>
                  <a:pt x="83312" y="2921"/>
                </a:lnTo>
                <a:lnTo>
                  <a:pt x="86360" y="4064"/>
                </a:lnTo>
                <a:lnTo>
                  <a:pt x="88518" y="5842"/>
                </a:lnTo>
                <a:lnTo>
                  <a:pt x="89662" y="8255"/>
                </a:lnTo>
                <a:lnTo>
                  <a:pt x="90804" y="10541"/>
                </a:lnTo>
                <a:lnTo>
                  <a:pt x="91693" y="13843"/>
                </a:lnTo>
                <a:lnTo>
                  <a:pt x="92328" y="18161"/>
                </a:lnTo>
                <a:lnTo>
                  <a:pt x="168275" y="350012"/>
                </a:lnTo>
                <a:lnTo>
                  <a:pt x="168655" y="350012"/>
                </a:lnTo>
                <a:lnTo>
                  <a:pt x="247650" y="20447"/>
                </a:lnTo>
                <a:lnTo>
                  <a:pt x="248538" y="16256"/>
                </a:lnTo>
                <a:lnTo>
                  <a:pt x="249809" y="12700"/>
                </a:lnTo>
                <a:lnTo>
                  <a:pt x="251205" y="10033"/>
                </a:lnTo>
                <a:lnTo>
                  <a:pt x="252602" y="7366"/>
                </a:lnTo>
                <a:lnTo>
                  <a:pt x="255142" y="5334"/>
                </a:lnTo>
                <a:lnTo>
                  <a:pt x="258572" y="3937"/>
                </a:lnTo>
                <a:lnTo>
                  <a:pt x="262000" y="2412"/>
                </a:lnTo>
                <a:lnTo>
                  <a:pt x="266826" y="1397"/>
                </a:lnTo>
                <a:lnTo>
                  <a:pt x="272795" y="889"/>
                </a:lnTo>
                <a:lnTo>
                  <a:pt x="278891" y="254"/>
                </a:lnTo>
                <a:lnTo>
                  <a:pt x="286892" y="0"/>
                </a:lnTo>
                <a:lnTo>
                  <a:pt x="296925" y="0"/>
                </a:lnTo>
                <a:lnTo>
                  <a:pt x="304542" y="47"/>
                </a:lnTo>
                <a:lnTo>
                  <a:pt x="311372" y="190"/>
                </a:lnTo>
                <a:lnTo>
                  <a:pt x="317392" y="428"/>
                </a:lnTo>
                <a:lnTo>
                  <a:pt x="322579" y="762"/>
                </a:lnTo>
                <a:lnTo>
                  <a:pt x="328929" y="1143"/>
                </a:lnTo>
                <a:lnTo>
                  <a:pt x="344804" y="9779"/>
                </a:lnTo>
                <a:lnTo>
                  <a:pt x="346328" y="12446"/>
                </a:lnTo>
                <a:lnTo>
                  <a:pt x="347599" y="16002"/>
                </a:lnTo>
                <a:lnTo>
                  <a:pt x="348488" y="20447"/>
                </a:lnTo>
                <a:lnTo>
                  <a:pt x="430149" y="350012"/>
                </a:lnTo>
                <a:lnTo>
                  <a:pt x="430911" y="350012"/>
                </a:lnTo>
                <a:lnTo>
                  <a:pt x="506856" y="19177"/>
                </a:lnTo>
                <a:lnTo>
                  <a:pt x="507491" y="15494"/>
                </a:lnTo>
                <a:lnTo>
                  <a:pt x="508380" y="12446"/>
                </a:lnTo>
                <a:lnTo>
                  <a:pt x="509524" y="9906"/>
                </a:lnTo>
                <a:lnTo>
                  <a:pt x="510666" y="7366"/>
                </a:lnTo>
                <a:lnTo>
                  <a:pt x="512825" y="5334"/>
                </a:lnTo>
                <a:lnTo>
                  <a:pt x="515874" y="3937"/>
                </a:lnTo>
                <a:lnTo>
                  <a:pt x="519049" y="2412"/>
                </a:lnTo>
                <a:lnTo>
                  <a:pt x="523493" y="1397"/>
                </a:lnTo>
                <a:lnTo>
                  <a:pt x="529336" y="889"/>
                </a:lnTo>
                <a:lnTo>
                  <a:pt x="535051" y="254"/>
                </a:lnTo>
                <a:lnTo>
                  <a:pt x="543305" y="0"/>
                </a:lnTo>
                <a:lnTo>
                  <a:pt x="553719" y="0"/>
                </a:lnTo>
                <a:lnTo>
                  <a:pt x="563626" y="0"/>
                </a:lnTo>
                <a:lnTo>
                  <a:pt x="571245" y="254"/>
                </a:lnTo>
                <a:lnTo>
                  <a:pt x="576706" y="889"/>
                </a:lnTo>
                <a:lnTo>
                  <a:pt x="582167" y="1397"/>
                </a:lnTo>
                <a:lnTo>
                  <a:pt x="586104" y="2921"/>
                </a:lnTo>
                <a:lnTo>
                  <a:pt x="588517" y="5334"/>
                </a:lnTo>
                <a:lnTo>
                  <a:pt x="591057" y="7874"/>
                </a:lnTo>
                <a:lnTo>
                  <a:pt x="592074" y="11430"/>
                </a:lnTo>
                <a:lnTo>
                  <a:pt x="488823" y="412877"/>
                </a:lnTo>
                <a:lnTo>
                  <a:pt x="487425" y="418338"/>
                </a:lnTo>
                <a:lnTo>
                  <a:pt x="485648" y="422529"/>
                </a:lnTo>
                <a:lnTo>
                  <a:pt x="483235" y="425831"/>
                </a:lnTo>
                <a:lnTo>
                  <a:pt x="480949" y="429006"/>
                </a:lnTo>
                <a:lnTo>
                  <a:pt x="477392" y="431546"/>
                </a:lnTo>
                <a:lnTo>
                  <a:pt x="472693" y="433197"/>
                </a:lnTo>
                <a:lnTo>
                  <a:pt x="467994" y="434848"/>
                </a:lnTo>
                <a:lnTo>
                  <a:pt x="426465" y="437388"/>
                </a:lnTo>
                <a:lnTo>
                  <a:pt x="417415" y="437338"/>
                </a:lnTo>
                <a:lnTo>
                  <a:pt x="377570" y="433197"/>
                </a:lnTo>
                <a:lnTo>
                  <a:pt x="363219" y="412877"/>
                </a:lnTo>
                <a:lnTo>
                  <a:pt x="293877" y="138303"/>
                </a:lnTo>
                <a:lnTo>
                  <a:pt x="293242" y="138303"/>
                </a:lnTo>
                <a:lnTo>
                  <a:pt x="227584" y="412877"/>
                </a:lnTo>
                <a:lnTo>
                  <a:pt x="226440" y="418084"/>
                </a:lnTo>
                <a:lnTo>
                  <a:pt x="224916" y="422275"/>
                </a:lnTo>
                <a:lnTo>
                  <a:pt x="222885" y="425450"/>
                </a:lnTo>
                <a:lnTo>
                  <a:pt x="220852" y="428752"/>
                </a:lnTo>
                <a:lnTo>
                  <a:pt x="217677" y="431165"/>
                </a:lnTo>
                <a:lnTo>
                  <a:pt x="174755" y="437338"/>
                </a:lnTo>
                <a:lnTo>
                  <a:pt x="165988" y="437388"/>
                </a:lnTo>
                <a:lnTo>
                  <a:pt x="156771" y="437338"/>
                </a:lnTo>
                <a:lnTo>
                  <a:pt x="116712" y="433197"/>
                </a:lnTo>
                <a:lnTo>
                  <a:pt x="112267" y="431546"/>
                </a:lnTo>
                <a:lnTo>
                  <a:pt x="101980" y="412877"/>
                </a:lnTo>
                <a:lnTo>
                  <a:pt x="3555" y="34798"/>
                </a:lnTo>
                <a:lnTo>
                  <a:pt x="1524" y="26797"/>
                </a:lnTo>
                <a:lnTo>
                  <a:pt x="507" y="20574"/>
                </a:lnTo>
                <a:lnTo>
                  <a:pt x="253" y="16002"/>
                </a:lnTo>
                <a:lnTo>
                  <a:pt x="0" y="11303"/>
                </a:lnTo>
                <a:lnTo>
                  <a:pt x="1269" y="7874"/>
                </a:lnTo>
                <a:lnTo>
                  <a:pt x="36353" y="49"/>
                </a:lnTo>
                <a:lnTo>
                  <a:pt x="44450" y="0"/>
                </a:lnTo>
                <a:close/>
              </a:path>
            </a:pathLst>
          </a:custGeom>
          <a:ln w="9143">
            <a:solidFill>
              <a:srgbClr val="5C43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846064" y="2075052"/>
            <a:ext cx="283210" cy="448945"/>
          </a:xfrm>
          <a:custGeom>
            <a:avLst/>
            <a:gdLst/>
            <a:ahLst/>
            <a:cxnLst/>
            <a:rect l="l" t="t" r="r" b="b"/>
            <a:pathLst>
              <a:path w="283210" h="448944">
                <a:moveTo>
                  <a:pt x="152653" y="0"/>
                </a:moveTo>
                <a:lnTo>
                  <a:pt x="191091" y="3673"/>
                </a:lnTo>
                <a:lnTo>
                  <a:pt x="230685" y="15353"/>
                </a:lnTo>
                <a:lnTo>
                  <a:pt x="254253" y="31876"/>
                </a:lnTo>
                <a:lnTo>
                  <a:pt x="255143" y="33400"/>
                </a:lnTo>
                <a:lnTo>
                  <a:pt x="255777" y="35433"/>
                </a:lnTo>
                <a:lnTo>
                  <a:pt x="256286" y="38100"/>
                </a:lnTo>
                <a:lnTo>
                  <a:pt x="256921" y="40639"/>
                </a:lnTo>
                <a:lnTo>
                  <a:pt x="257301" y="43814"/>
                </a:lnTo>
                <a:lnTo>
                  <a:pt x="257428" y="47751"/>
                </a:lnTo>
                <a:lnTo>
                  <a:pt x="257683" y="51688"/>
                </a:lnTo>
                <a:lnTo>
                  <a:pt x="257810" y="56514"/>
                </a:lnTo>
                <a:lnTo>
                  <a:pt x="257810" y="62357"/>
                </a:lnTo>
                <a:lnTo>
                  <a:pt x="257810" y="68834"/>
                </a:lnTo>
                <a:lnTo>
                  <a:pt x="257683" y="74295"/>
                </a:lnTo>
                <a:lnTo>
                  <a:pt x="257301" y="78739"/>
                </a:lnTo>
                <a:lnTo>
                  <a:pt x="257048" y="83185"/>
                </a:lnTo>
                <a:lnTo>
                  <a:pt x="256412" y="86868"/>
                </a:lnTo>
                <a:lnTo>
                  <a:pt x="255650" y="89788"/>
                </a:lnTo>
                <a:lnTo>
                  <a:pt x="254888" y="92710"/>
                </a:lnTo>
                <a:lnTo>
                  <a:pt x="253746" y="94869"/>
                </a:lnTo>
                <a:lnTo>
                  <a:pt x="252349" y="96138"/>
                </a:lnTo>
                <a:lnTo>
                  <a:pt x="250825" y="97536"/>
                </a:lnTo>
                <a:lnTo>
                  <a:pt x="248920" y="98171"/>
                </a:lnTo>
                <a:lnTo>
                  <a:pt x="246380" y="98171"/>
                </a:lnTo>
                <a:lnTo>
                  <a:pt x="243966" y="98171"/>
                </a:lnTo>
                <a:lnTo>
                  <a:pt x="240030" y="96647"/>
                </a:lnTo>
                <a:lnTo>
                  <a:pt x="234696" y="93472"/>
                </a:lnTo>
                <a:lnTo>
                  <a:pt x="229362" y="90297"/>
                </a:lnTo>
                <a:lnTo>
                  <a:pt x="187833" y="73279"/>
                </a:lnTo>
                <a:lnTo>
                  <a:pt x="154050" y="68707"/>
                </a:lnTo>
                <a:lnTo>
                  <a:pt x="144399" y="68707"/>
                </a:lnTo>
                <a:lnTo>
                  <a:pt x="136016" y="69850"/>
                </a:lnTo>
                <a:lnTo>
                  <a:pt x="128905" y="72262"/>
                </a:lnTo>
                <a:lnTo>
                  <a:pt x="121793" y="74549"/>
                </a:lnTo>
                <a:lnTo>
                  <a:pt x="100330" y="96774"/>
                </a:lnTo>
                <a:lnTo>
                  <a:pt x="97916" y="102616"/>
                </a:lnTo>
                <a:lnTo>
                  <a:pt x="96774" y="108712"/>
                </a:lnTo>
                <a:lnTo>
                  <a:pt x="96774" y="115188"/>
                </a:lnTo>
                <a:lnTo>
                  <a:pt x="113855" y="150129"/>
                </a:lnTo>
                <a:lnTo>
                  <a:pt x="147536" y="170701"/>
                </a:lnTo>
                <a:lnTo>
                  <a:pt x="164111" y="178038"/>
                </a:lnTo>
                <a:lnTo>
                  <a:pt x="172593" y="181800"/>
                </a:lnTo>
                <a:lnTo>
                  <a:pt x="207089" y="198183"/>
                </a:lnTo>
                <a:lnTo>
                  <a:pt x="239839" y="219043"/>
                </a:lnTo>
                <a:lnTo>
                  <a:pt x="265588" y="247808"/>
                </a:lnTo>
                <a:lnTo>
                  <a:pt x="280955" y="286765"/>
                </a:lnTo>
                <a:lnTo>
                  <a:pt x="282956" y="311150"/>
                </a:lnTo>
                <a:lnTo>
                  <a:pt x="282150" y="327695"/>
                </a:lnTo>
                <a:lnTo>
                  <a:pt x="270256" y="371094"/>
                </a:lnTo>
                <a:lnTo>
                  <a:pt x="246020" y="404955"/>
                </a:lnTo>
                <a:lnTo>
                  <a:pt x="212105" y="429196"/>
                </a:lnTo>
                <a:lnTo>
                  <a:pt x="169971" y="443888"/>
                </a:lnTo>
                <a:lnTo>
                  <a:pt x="122555" y="448818"/>
                </a:lnTo>
                <a:lnTo>
                  <a:pt x="111527" y="448581"/>
                </a:lnTo>
                <a:lnTo>
                  <a:pt x="71544" y="443156"/>
                </a:lnTo>
                <a:lnTo>
                  <a:pt x="33353" y="430926"/>
                </a:lnTo>
                <a:lnTo>
                  <a:pt x="8000" y="415289"/>
                </a:lnTo>
                <a:lnTo>
                  <a:pt x="5080" y="412369"/>
                </a:lnTo>
                <a:lnTo>
                  <a:pt x="3048" y="408177"/>
                </a:lnTo>
                <a:lnTo>
                  <a:pt x="1777" y="402717"/>
                </a:lnTo>
                <a:lnTo>
                  <a:pt x="635" y="397256"/>
                </a:lnTo>
                <a:lnTo>
                  <a:pt x="0" y="389382"/>
                </a:lnTo>
                <a:lnTo>
                  <a:pt x="0" y="379095"/>
                </a:lnTo>
                <a:lnTo>
                  <a:pt x="0" y="372237"/>
                </a:lnTo>
                <a:lnTo>
                  <a:pt x="6858" y="344170"/>
                </a:lnTo>
                <a:lnTo>
                  <a:pt x="8509" y="342900"/>
                </a:lnTo>
                <a:lnTo>
                  <a:pt x="10413" y="342264"/>
                </a:lnTo>
                <a:lnTo>
                  <a:pt x="12700" y="342264"/>
                </a:lnTo>
                <a:lnTo>
                  <a:pt x="15875" y="342264"/>
                </a:lnTo>
                <a:lnTo>
                  <a:pt x="20193" y="344170"/>
                </a:lnTo>
                <a:lnTo>
                  <a:pt x="25908" y="347852"/>
                </a:lnTo>
                <a:lnTo>
                  <a:pt x="31623" y="351536"/>
                </a:lnTo>
                <a:lnTo>
                  <a:pt x="38988" y="355600"/>
                </a:lnTo>
                <a:lnTo>
                  <a:pt x="79883" y="372237"/>
                </a:lnTo>
                <a:lnTo>
                  <a:pt x="122936" y="377825"/>
                </a:lnTo>
                <a:lnTo>
                  <a:pt x="130724" y="377584"/>
                </a:lnTo>
                <a:lnTo>
                  <a:pt x="173227" y="363093"/>
                </a:lnTo>
                <a:lnTo>
                  <a:pt x="179197" y="358394"/>
                </a:lnTo>
                <a:lnTo>
                  <a:pt x="183769" y="352551"/>
                </a:lnTo>
                <a:lnTo>
                  <a:pt x="186816" y="345694"/>
                </a:lnTo>
                <a:lnTo>
                  <a:pt x="189991" y="338709"/>
                </a:lnTo>
                <a:lnTo>
                  <a:pt x="191515" y="330962"/>
                </a:lnTo>
                <a:lnTo>
                  <a:pt x="191515" y="322580"/>
                </a:lnTo>
                <a:lnTo>
                  <a:pt x="174275" y="287289"/>
                </a:lnTo>
                <a:lnTo>
                  <a:pt x="141200" y="266759"/>
                </a:lnTo>
                <a:lnTo>
                  <a:pt x="124962" y="259476"/>
                </a:lnTo>
                <a:lnTo>
                  <a:pt x="116570" y="255714"/>
                </a:lnTo>
                <a:lnTo>
                  <a:pt x="73919" y="234598"/>
                </a:lnTo>
                <a:lnTo>
                  <a:pt x="43013" y="211988"/>
                </a:lnTo>
                <a:lnTo>
                  <a:pt x="19677" y="180851"/>
                </a:lnTo>
                <a:lnTo>
                  <a:pt x="7866" y="138017"/>
                </a:lnTo>
                <a:lnTo>
                  <a:pt x="7365" y="124968"/>
                </a:lnTo>
                <a:lnTo>
                  <a:pt x="8082" y="109843"/>
                </a:lnTo>
                <a:lnTo>
                  <a:pt x="18923" y="70231"/>
                </a:lnTo>
                <a:lnTo>
                  <a:pt x="50037" y="30987"/>
                </a:lnTo>
                <a:lnTo>
                  <a:pt x="83381" y="12128"/>
                </a:lnTo>
                <a:lnTo>
                  <a:pt x="123697" y="1968"/>
                </a:lnTo>
                <a:lnTo>
                  <a:pt x="137985" y="496"/>
                </a:lnTo>
                <a:lnTo>
                  <a:pt x="152653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503286" y="2052701"/>
            <a:ext cx="251460" cy="335915"/>
          </a:xfrm>
          <a:custGeom>
            <a:avLst/>
            <a:gdLst/>
            <a:ahLst/>
            <a:cxnLst/>
            <a:rect l="l" t="t" r="r" b="b"/>
            <a:pathLst>
              <a:path w="251459" h="335914">
                <a:moveTo>
                  <a:pt x="103124" y="0"/>
                </a:moveTo>
                <a:lnTo>
                  <a:pt x="156023" y="6054"/>
                </a:lnTo>
                <a:lnTo>
                  <a:pt x="196326" y="23653"/>
                </a:lnTo>
                <a:lnTo>
                  <a:pt x="225147" y="49702"/>
                </a:lnTo>
                <a:lnTo>
                  <a:pt x="246745" y="94368"/>
                </a:lnTo>
                <a:lnTo>
                  <a:pt x="251460" y="132587"/>
                </a:lnTo>
                <a:lnTo>
                  <a:pt x="250961" y="145970"/>
                </a:lnTo>
                <a:lnTo>
                  <a:pt x="239275" y="192787"/>
                </a:lnTo>
                <a:lnTo>
                  <a:pt x="214006" y="227963"/>
                </a:lnTo>
                <a:lnTo>
                  <a:pt x="177135" y="250533"/>
                </a:lnTo>
                <a:lnTo>
                  <a:pt x="143256" y="258445"/>
                </a:lnTo>
                <a:lnTo>
                  <a:pt x="140589" y="323723"/>
                </a:lnTo>
                <a:lnTo>
                  <a:pt x="104521" y="335788"/>
                </a:lnTo>
                <a:lnTo>
                  <a:pt x="97155" y="335788"/>
                </a:lnTo>
                <a:lnTo>
                  <a:pt x="90932" y="335661"/>
                </a:lnTo>
                <a:lnTo>
                  <a:pt x="85852" y="335279"/>
                </a:lnTo>
                <a:lnTo>
                  <a:pt x="80899" y="335025"/>
                </a:lnTo>
                <a:lnTo>
                  <a:pt x="76962" y="334390"/>
                </a:lnTo>
                <a:lnTo>
                  <a:pt x="74041" y="333501"/>
                </a:lnTo>
                <a:lnTo>
                  <a:pt x="71120" y="332613"/>
                </a:lnTo>
                <a:lnTo>
                  <a:pt x="68961" y="331343"/>
                </a:lnTo>
                <a:lnTo>
                  <a:pt x="67691" y="329819"/>
                </a:lnTo>
                <a:lnTo>
                  <a:pt x="66294" y="328295"/>
                </a:lnTo>
                <a:lnTo>
                  <a:pt x="65532" y="326263"/>
                </a:lnTo>
                <a:lnTo>
                  <a:pt x="65278" y="323723"/>
                </a:lnTo>
                <a:lnTo>
                  <a:pt x="62230" y="244728"/>
                </a:lnTo>
                <a:lnTo>
                  <a:pt x="62103" y="237616"/>
                </a:lnTo>
                <a:lnTo>
                  <a:pt x="62357" y="231775"/>
                </a:lnTo>
                <a:lnTo>
                  <a:pt x="63246" y="227329"/>
                </a:lnTo>
                <a:lnTo>
                  <a:pt x="64135" y="222885"/>
                </a:lnTo>
                <a:lnTo>
                  <a:pt x="65786" y="219328"/>
                </a:lnTo>
                <a:lnTo>
                  <a:pt x="68199" y="216662"/>
                </a:lnTo>
                <a:lnTo>
                  <a:pt x="70485" y="213995"/>
                </a:lnTo>
                <a:lnTo>
                  <a:pt x="73406" y="212089"/>
                </a:lnTo>
                <a:lnTo>
                  <a:pt x="76962" y="211074"/>
                </a:lnTo>
                <a:lnTo>
                  <a:pt x="80645" y="210058"/>
                </a:lnTo>
                <a:lnTo>
                  <a:pt x="84836" y="209550"/>
                </a:lnTo>
                <a:lnTo>
                  <a:pt x="89789" y="209550"/>
                </a:lnTo>
                <a:lnTo>
                  <a:pt x="94488" y="209550"/>
                </a:lnTo>
                <a:lnTo>
                  <a:pt x="136794" y="197310"/>
                </a:lnTo>
                <a:lnTo>
                  <a:pt x="160236" y="160272"/>
                </a:lnTo>
                <a:lnTo>
                  <a:pt x="162433" y="139573"/>
                </a:lnTo>
                <a:lnTo>
                  <a:pt x="162147" y="131736"/>
                </a:lnTo>
                <a:lnTo>
                  <a:pt x="148431" y="92088"/>
                </a:lnTo>
                <a:lnTo>
                  <a:pt x="113788" y="69875"/>
                </a:lnTo>
                <a:lnTo>
                  <a:pt x="88392" y="66928"/>
                </a:lnTo>
                <a:lnTo>
                  <a:pt x="80081" y="67141"/>
                </a:lnTo>
                <a:lnTo>
                  <a:pt x="42037" y="74929"/>
                </a:lnTo>
                <a:lnTo>
                  <a:pt x="20193" y="85089"/>
                </a:lnTo>
                <a:lnTo>
                  <a:pt x="16129" y="87249"/>
                </a:lnTo>
                <a:lnTo>
                  <a:pt x="12954" y="88391"/>
                </a:lnTo>
                <a:lnTo>
                  <a:pt x="10668" y="88391"/>
                </a:lnTo>
                <a:lnTo>
                  <a:pt x="9144" y="88391"/>
                </a:lnTo>
                <a:lnTo>
                  <a:pt x="889" y="69976"/>
                </a:lnTo>
                <a:lnTo>
                  <a:pt x="254" y="65024"/>
                </a:lnTo>
                <a:lnTo>
                  <a:pt x="0" y="58800"/>
                </a:lnTo>
                <a:lnTo>
                  <a:pt x="0" y="51181"/>
                </a:lnTo>
                <a:lnTo>
                  <a:pt x="0" y="43434"/>
                </a:lnTo>
                <a:lnTo>
                  <a:pt x="31750" y="11811"/>
                </a:lnTo>
                <a:lnTo>
                  <a:pt x="69596" y="2666"/>
                </a:lnTo>
                <a:lnTo>
                  <a:pt x="94527" y="166"/>
                </a:lnTo>
                <a:lnTo>
                  <a:pt x="103124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184770" y="2052701"/>
            <a:ext cx="251460" cy="335915"/>
          </a:xfrm>
          <a:custGeom>
            <a:avLst/>
            <a:gdLst/>
            <a:ahLst/>
            <a:cxnLst/>
            <a:rect l="l" t="t" r="r" b="b"/>
            <a:pathLst>
              <a:path w="251459" h="335914">
                <a:moveTo>
                  <a:pt x="103124" y="0"/>
                </a:moveTo>
                <a:lnTo>
                  <a:pt x="156005" y="6054"/>
                </a:lnTo>
                <a:lnTo>
                  <a:pt x="196326" y="23653"/>
                </a:lnTo>
                <a:lnTo>
                  <a:pt x="225147" y="49702"/>
                </a:lnTo>
                <a:lnTo>
                  <a:pt x="246745" y="94368"/>
                </a:lnTo>
                <a:lnTo>
                  <a:pt x="251459" y="132587"/>
                </a:lnTo>
                <a:lnTo>
                  <a:pt x="250961" y="145970"/>
                </a:lnTo>
                <a:lnTo>
                  <a:pt x="239275" y="192787"/>
                </a:lnTo>
                <a:lnTo>
                  <a:pt x="214006" y="227963"/>
                </a:lnTo>
                <a:lnTo>
                  <a:pt x="177135" y="250533"/>
                </a:lnTo>
                <a:lnTo>
                  <a:pt x="143255" y="258445"/>
                </a:lnTo>
                <a:lnTo>
                  <a:pt x="140588" y="323723"/>
                </a:lnTo>
                <a:lnTo>
                  <a:pt x="104521" y="335788"/>
                </a:lnTo>
                <a:lnTo>
                  <a:pt x="97154" y="335788"/>
                </a:lnTo>
                <a:lnTo>
                  <a:pt x="90931" y="335661"/>
                </a:lnTo>
                <a:lnTo>
                  <a:pt x="85851" y="335279"/>
                </a:lnTo>
                <a:lnTo>
                  <a:pt x="80899" y="335025"/>
                </a:lnTo>
                <a:lnTo>
                  <a:pt x="67690" y="329819"/>
                </a:lnTo>
                <a:lnTo>
                  <a:pt x="66294" y="328295"/>
                </a:lnTo>
                <a:lnTo>
                  <a:pt x="65531" y="326263"/>
                </a:lnTo>
                <a:lnTo>
                  <a:pt x="65277" y="323723"/>
                </a:lnTo>
                <a:lnTo>
                  <a:pt x="62229" y="244728"/>
                </a:lnTo>
                <a:lnTo>
                  <a:pt x="62102" y="237616"/>
                </a:lnTo>
                <a:lnTo>
                  <a:pt x="62356" y="231775"/>
                </a:lnTo>
                <a:lnTo>
                  <a:pt x="63246" y="227329"/>
                </a:lnTo>
                <a:lnTo>
                  <a:pt x="64134" y="222885"/>
                </a:lnTo>
                <a:lnTo>
                  <a:pt x="65785" y="219328"/>
                </a:lnTo>
                <a:lnTo>
                  <a:pt x="68199" y="216662"/>
                </a:lnTo>
                <a:lnTo>
                  <a:pt x="70484" y="213995"/>
                </a:lnTo>
                <a:lnTo>
                  <a:pt x="73405" y="212089"/>
                </a:lnTo>
                <a:lnTo>
                  <a:pt x="76961" y="211074"/>
                </a:lnTo>
                <a:lnTo>
                  <a:pt x="80645" y="210058"/>
                </a:lnTo>
                <a:lnTo>
                  <a:pt x="84835" y="209550"/>
                </a:lnTo>
                <a:lnTo>
                  <a:pt x="89788" y="209550"/>
                </a:lnTo>
                <a:lnTo>
                  <a:pt x="94487" y="209550"/>
                </a:lnTo>
                <a:lnTo>
                  <a:pt x="136794" y="197310"/>
                </a:lnTo>
                <a:lnTo>
                  <a:pt x="160236" y="160272"/>
                </a:lnTo>
                <a:lnTo>
                  <a:pt x="162432" y="139573"/>
                </a:lnTo>
                <a:lnTo>
                  <a:pt x="162147" y="131736"/>
                </a:lnTo>
                <a:lnTo>
                  <a:pt x="148431" y="92088"/>
                </a:lnTo>
                <a:lnTo>
                  <a:pt x="113770" y="69875"/>
                </a:lnTo>
                <a:lnTo>
                  <a:pt x="88392" y="66928"/>
                </a:lnTo>
                <a:lnTo>
                  <a:pt x="80081" y="67141"/>
                </a:lnTo>
                <a:lnTo>
                  <a:pt x="42036" y="74929"/>
                </a:lnTo>
                <a:lnTo>
                  <a:pt x="20193" y="85089"/>
                </a:lnTo>
                <a:lnTo>
                  <a:pt x="16128" y="87249"/>
                </a:lnTo>
                <a:lnTo>
                  <a:pt x="12953" y="88391"/>
                </a:lnTo>
                <a:lnTo>
                  <a:pt x="10668" y="88391"/>
                </a:lnTo>
                <a:lnTo>
                  <a:pt x="9144" y="88391"/>
                </a:lnTo>
                <a:lnTo>
                  <a:pt x="888" y="69976"/>
                </a:lnTo>
                <a:lnTo>
                  <a:pt x="253" y="65024"/>
                </a:lnTo>
                <a:lnTo>
                  <a:pt x="0" y="58800"/>
                </a:lnTo>
                <a:lnTo>
                  <a:pt x="0" y="51181"/>
                </a:lnTo>
                <a:lnTo>
                  <a:pt x="0" y="43434"/>
                </a:lnTo>
                <a:lnTo>
                  <a:pt x="31750" y="11811"/>
                </a:lnTo>
                <a:lnTo>
                  <a:pt x="69596" y="2666"/>
                </a:lnTo>
                <a:lnTo>
                  <a:pt x="94527" y="166"/>
                </a:lnTo>
                <a:lnTo>
                  <a:pt x="103124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866255" y="2052701"/>
            <a:ext cx="251460" cy="335915"/>
          </a:xfrm>
          <a:custGeom>
            <a:avLst/>
            <a:gdLst/>
            <a:ahLst/>
            <a:cxnLst/>
            <a:rect l="l" t="t" r="r" b="b"/>
            <a:pathLst>
              <a:path w="251459" h="335914">
                <a:moveTo>
                  <a:pt x="103124" y="0"/>
                </a:moveTo>
                <a:lnTo>
                  <a:pt x="156005" y="6054"/>
                </a:lnTo>
                <a:lnTo>
                  <a:pt x="196326" y="23653"/>
                </a:lnTo>
                <a:lnTo>
                  <a:pt x="225147" y="49702"/>
                </a:lnTo>
                <a:lnTo>
                  <a:pt x="246745" y="94368"/>
                </a:lnTo>
                <a:lnTo>
                  <a:pt x="251460" y="132587"/>
                </a:lnTo>
                <a:lnTo>
                  <a:pt x="250961" y="145970"/>
                </a:lnTo>
                <a:lnTo>
                  <a:pt x="239275" y="192787"/>
                </a:lnTo>
                <a:lnTo>
                  <a:pt x="214006" y="227963"/>
                </a:lnTo>
                <a:lnTo>
                  <a:pt x="177135" y="250533"/>
                </a:lnTo>
                <a:lnTo>
                  <a:pt x="143255" y="258445"/>
                </a:lnTo>
                <a:lnTo>
                  <a:pt x="140589" y="323723"/>
                </a:lnTo>
                <a:lnTo>
                  <a:pt x="104521" y="335788"/>
                </a:lnTo>
                <a:lnTo>
                  <a:pt x="97154" y="335788"/>
                </a:lnTo>
                <a:lnTo>
                  <a:pt x="90931" y="335661"/>
                </a:lnTo>
                <a:lnTo>
                  <a:pt x="85851" y="335279"/>
                </a:lnTo>
                <a:lnTo>
                  <a:pt x="80899" y="335025"/>
                </a:lnTo>
                <a:lnTo>
                  <a:pt x="76962" y="334390"/>
                </a:lnTo>
                <a:lnTo>
                  <a:pt x="74041" y="333501"/>
                </a:lnTo>
                <a:lnTo>
                  <a:pt x="71120" y="332613"/>
                </a:lnTo>
                <a:lnTo>
                  <a:pt x="68961" y="331343"/>
                </a:lnTo>
                <a:lnTo>
                  <a:pt x="67691" y="329819"/>
                </a:lnTo>
                <a:lnTo>
                  <a:pt x="66294" y="328295"/>
                </a:lnTo>
                <a:lnTo>
                  <a:pt x="65531" y="326263"/>
                </a:lnTo>
                <a:lnTo>
                  <a:pt x="65277" y="323723"/>
                </a:lnTo>
                <a:lnTo>
                  <a:pt x="62229" y="244728"/>
                </a:lnTo>
                <a:lnTo>
                  <a:pt x="62102" y="237616"/>
                </a:lnTo>
                <a:lnTo>
                  <a:pt x="62356" y="231775"/>
                </a:lnTo>
                <a:lnTo>
                  <a:pt x="63246" y="227329"/>
                </a:lnTo>
                <a:lnTo>
                  <a:pt x="64135" y="222885"/>
                </a:lnTo>
                <a:lnTo>
                  <a:pt x="65786" y="219328"/>
                </a:lnTo>
                <a:lnTo>
                  <a:pt x="68199" y="216662"/>
                </a:lnTo>
                <a:lnTo>
                  <a:pt x="70485" y="213995"/>
                </a:lnTo>
                <a:lnTo>
                  <a:pt x="73405" y="212089"/>
                </a:lnTo>
                <a:lnTo>
                  <a:pt x="76962" y="211074"/>
                </a:lnTo>
                <a:lnTo>
                  <a:pt x="80645" y="210058"/>
                </a:lnTo>
                <a:lnTo>
                  <a:pt x="84836" y="209550"/>
                </a:lnTo>
                <a:lnTo>
                  <a:pt x="89789" y="209550"/>
                </a:lnTo>
                <a:lnTo>
                  <a:pt x="94488" y="209550"/>
                </a:lnTo>
                <a:lnTo>
                  <a:pt x="136794" y="197310"/>
                </a:lnTo>
                <a:lnTo>
                  <a:pt x="160236" y="160272"/>
                </a:lnTo>
                <a:lnTo>
                  <a:pt x="162433" y="139573"/>
                </a:lnTo>
                <a:lnTo>
                  <a:pt x="162147" y="131736"/>
                </a:lnTo>
                <a:lnTo>
                  <a:pt x="148431" y="92088"/>
                </a:lnTo>
                <a:lnTo>
                  <a:pt x="113770" y="69875"/>
                </a:lnTo>
                <a:lnTo>
                  <a:pt x="88392" y="66928"/>
                </a:lnTo>
                <a:lnTo>
                  <a:pt x="80081" y="67141"/>
                </a:lnTo>
                <a:lnTo>
                  <a:pt x="42037" y="74929"/>
                </a:lnTo>
                <a:lnTo>
                  <a:pt x="20193" y="85089"/>
                </a:lnTo>
                <a:lnTo>
                  <a:pt x="16128" y="87249"/>
                </a:lnTo>
                <a:lnTo>
                  <a:pt x="12953" y="88391"/>
                </a:lnTo>
                <a:lnTo>
                  <a:pt x="10668" y="88391"/>
                </a:lnTo>
                <a:lnTo>
                  <a:pt x="9144" y="88391"/>
                </a:lnTo>
                <a:lnTo>
                  <a:pt x="889" y="69976"/>
                </a:lnTo>
                <a:lnTo>
                  <a:pt x="253" y="65024"/>
                </a:lnTo>
                <a:lnTo>
                  <a:pt x="0" y="58800"/>
                </a:lnTo>
                <a:lnTo>
                  <a:pt x="0" y="51181"/>
                </a:lnTo>
                <a:lnTo>
                  <a:pt x="0" y="43434"/>
                </a:lnTo>
                <a:lnTo>
                  <a:pt x="380" y="37719"/>
                </a:lnTo>
                <a:lnTo>
                  <a:pt x="1016" y="34162"/>
                </a:lnTo>
                <a:lnTo>
                  <a:pt x="1650" y="30607"/>
                </a:lnTo>
                <a:lnTo>
                  <a:pt x="40513" y="9144"/>
                </a:lnTo>
                <a:lnTo>
                  <a:pt x="86074" y="666"/>
                </a:lnTo>
                <a:lnTo>
                  <a:pt x="94527" y="166"/>
                </a:lnTo>
                <a:lnTo>
                  <a:pt x="103124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773423" y="3345179"/>
            <a:ext cx="4931664" cy="46939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788664" y="2913252"/>
            <a:ext cx="4901057" cy="44881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970398" y="3003676"/>
            <a:ext cx="123189" cy="184785"/>
          </a:xfrm>
          <a:custGeom>
            <a:avLst/>
            <a:gdLst/>
            <a:ahLst/>
            <a:cxnLst/>
            <a:rect l="l" t="t" r="r" b="b"/>
            <a:pathLst>
              <a:path w="123189" h="184785">
                <a:moveTo>
                  <a:pt x="61213" y="0"/>
                </a:moveTo>
                <a:lnTo>
                  <a:pt x="0" y="184276"/>
                </a:lnTo>
                <a:lnTo>
                  <a:pt x="122809" y="184276"/>
                </a:lnTo>
                <a:lnTo>
                  <a:pt x="61595" y="0"/>
                </a:lnTo>
                <a:lnTo>
                  <a:pt x="61213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8432927" y="2921000"/>
            <a:ext cx="257175" cy="433705"/>
          </a:xfrm>
          <a:custGeom>
            <a:avLst/>
            <a:gdLst/>
            <a:ahLst/>
            <a:cxnLst/>
            <a:rect l="l" t="t" r="r" b="b"/>
            <a:pathLst>
              <a:path w="257175" h="433704">
                <a:moveTo>
                  <a:pt x="26162" y="0"/>
                </a:moveTo>
                <a:lnTo>
                  <a:pt x="242443" y="0"/>
                </a:lnTo>
                <a:lnTo>
                  <a:pt x="244475" y="0"/>
                </a:lnTo>
                <a:lnTo>
                  <a:pt x="246252" y="508"/>
                </a:lnTo>
                <a:lnTo>
                  <a:pt x="255143" y="28194"/>
                </a:lnTo>
                <a:lnTo>
                  <a:pt x="255143" y="34798"/>
                </a:lnTo>
                <a:lnTo>
                  <a:pt x="255143" y="41148"/>
                </a:lnTo>
                <a:lnTo>
                  <a:pt x="244475" y="68961"/>
                </a:lnTo>
                <a:lnTo>
                  <a:pt x="242443" y="68961"/>
                </a:lnTo>
                <a:lnTo>
                  <a:pt x="87756" y="68961"/>
                </a:lnTo>
                <a:lnTo>
                  <a:pt x="87756" y="174751"/>
                </a:lnTo>
                <a:lnTo>
                  <a:pt x="218694" y="174751"/>
                </a:lnTo>
                <a:lnTo>
                  <a:pt x="220725" y="174751"/>
                </a:lnTo>
                <a:lnTo>
                  <a:pt x="222503" y="175387"/>
                </a:lnTo>
                <a:lnTo>
                  <a:pt x="224154" y="176657"/>
                </a:lnTo>
                <a:lnTo>
                  <a:pt x="225805" y="177926"/>
                </a:lnTo>
                <a:lnTo>
                  <a:pt x="227202" y="179832"/>
                </a:lnTo>
                <a:lnTo>
                  <a:pt x="228346" y="182372"/>
                </a:lnTo>
                <a:lnTo>
                  <a:pt x="229489" y="184912"/>
                </a:lnTo>
                <a:lnTo>
                  <a:pt x="230377" y="188340"/>
                </a:lnTo>
                <a:lnTo>
                  <a:pt x="230886" y="192786"/>
                </a:lnTo>
                <a:lnTo>
                  <a:pt x="231394" y="197103"/>
                </a:lnTo>
                <a:lnTo>
                  <a:pt x="231775" y="202437"/>
                </a:lnTo>
                <a:lnTo>
                  <a:pt x="231775" y="208661"/>
                </a:lnTo>
                <a:lnTo>
                  <a:pt x="231775" y="215137"/>
                </a:lnTo>
                <a:lnTo>
                  <a:pt x="231394" y="220472"/>
                </a:lnTo>
                <a:lnTo>
                  <a:pt x="230886" y="224662"/>
                </a:lnTo>
                <a:lnTo>
                  <a:pt x="230377" y="228980"/>
                </a:lnTo>
                <a:lnTo>
                  <a:pt x="229489" y="232410"/>
                </a:lnTo>
                <a:lnTo>
                  <a:pt x="228346" y="234950"/>
                </a:lnTo>
                <a:lnTo>
                  <a:pt x="227202" y="237489"/>
                </a:lnTo>
                <a:lnTo>
                  <a:pt x="225805" y="239267"/>
                </a:lnTo>
                <a:lnTo>
                  <a:pt x="224154" y="240411"/>
                </a:lnTo>
                <a:lnTo>
                  <a:pt x="222503" y="241553"/>
                </a:lnTo>
                <a:lnTo>
                  <a:pt x="220725" y="242062"/>
                </a:lnTo>
                <a:lnTo>
                  <a:pt x="218694" y="242062"/>
                </a:lnTo>
                <a:lnTo>
                  <a:pt x="87756" y="242062"/>
                </a:lnTo>
                <a:lnTo>
                  <a:pt x="87756" y="364363"/>
                </a:lnTo>
                <a:lnTo>
                  <a:pt x="243840" y="364363"/>
                </a:lnTo>
                <a:lnTo>
                  <a:pt x="245745" y="364363"/>
                </a:lnTo>
                <a:lnTo>
                  <a:pt x="256794" y="392302"/>
                </a:lnTo>
                <a:lnTo>
                  <a:pt x="256794" y="398779"/>
                </a:lnTo>
                <a:lnTo>
                  <a:pt x="256794" y="405257"/>
                </a:lnTo>
                <a:lnTo>
                  <a:pt x="249300" y="431419"/>
                </a:lnTo>
                <a:lnTo>
                  <a:pt x="247650" y="432688"/>
                </a:lnTo>
                <a:lnTo>
                  <a:pt x="245745" y="433324"/>
                </a:lnTo>
                <a:lnTo>
                  <a:pt x="243840" y="433324"/>
                </a:lnTo>
                <a:lnTo>
                  <a:pt x="26162" y="433324"/>
                </a:lnTo>
                <a:lnTo>
                  <a:pt x="18796" y="433324"/>
                </a:lnTo>
                <a:lnTo>
                  <a:pt x="12573" y="431164"/>
                </a:lnTo>
                <a:lnTo>
                  <a:pt x="7493" y="426847"/>
                </a:lnTo>
                <a:lnTo>
                  <a:pt x="2540" y="422401"/>
                </a:lnTo>
                <a:lnTo>
                  <a:pt x="0" y="415289"/>
                </a:lnTo>
                <a:lnTo>
                  <a:pt x="0" y="405511"/>
                </a:lnTo>
                <a:lnTo>
                  <a:pt x="0" y="27812"/>
                </a:lnTo>
                <a:lnTo>
                  <a:pt x="0" y="18034"/>
                </a:lnTo>
                <a:lnTo>
                  <a:pt x="2540" y="10922"/>
                </a:lnTo>
                <a:lnTo>
                  <a:pt x="7493" y="6603"/>
                </a:lnTo>
                <a:lnTo>
                  <a:pt x="12573" y="2159"/>
                </a:lnTo>
                <a:lnTo>
                  <a:pt x="18796" y="0"/>
                </a:lnTo>
                <a:lnTo>
                  <a:pt x="26162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169531" y="2921000"/>
            <a:ext cx="257175" cy="433705"/>
          </a:xfrm>
          <a:custGeom>
            <a:avLst/>
            <a:gdLst/>
            <a:ahLst/>
            <a:cxnLst/>
            <a:rect l="l" t="t" r="r" b="b"/>
            <a:pathLst>
              <a:path w="257175" h="433704">
                <a:moveTo>
                  <a:pt x="26162" y="0"/>
                </a:moveTo>
                <a:lnTo>
                  <a:pt x="242443" y="0"/>
                </a:lnTo>
                <a:lnTo>
                  <a:pt x="244475" y="0"/>
                </a:lnTo>
                <a:lnTo>
                  <a:pt x="246252" y="508"/>
                </a:lnTo>
                <a:lnTo>
                  <a:pt x="255143" y="28194"/>
                </a:lnTo>
                <a:lnTo>
                  <a:pt x="255143" y="34798"/>
                </a:lnTo>
                <a:lnTo>
                  <a:pt x="255143" y="41148"/>
                </a:lnTo>
                <a:lnTo>
                  <a:pt x="251841" y="61340"/>
                </a:lnTo>
                <a:lnTo>
                  <a:pt x="250698" y="64008"/>
                </a:lnTo>
                <a:lnTo>
                  <a:pt x="249300" y="65912"/>
                </a:lnTo>
                <a:lnTo>
                  <a:pt x="247776" y="67183"/>
                </a:lnTo>
                <a:lnTo>
                  <a:pt x="246252" y="68325"/>
                </a:lnTo>
                <a:lnTo>
                  <a:pt x="244475" y="68961"/>
                </a:lnTo>
                <a:lnTo>
                  <a:pt x="242443" y="68961"/>
                </a:lnTo>
                <a:lnTo>
                  <a:pt x="87757" y="68961"/>
                </a:lnTo>
                <a:lnTo>
                  <a:pt x="87757" y="174751"/>
                </a:lnTo>
                <a:lnTo>
                  <a:pt x="218694" y="174751"/>
                </a:lnTo>
                <a:lnTo>
                  <a:pt x="220725" y="174751"/>
                </a:lnTo>
                <a:lnTo>
                  <a:pt x="222503" y="175387"/>
                </a:lnTo>
                <a:lnTo>
                  <a:pt x="224154" y="176657"/>
                </a:lnTo>
                <a:lnTo>
                  <a:pt x="225805" y="177926"/>
                </a:lnTo>
                <a:lnTo>
                  <a:pt x="227202" y="179832"/>
                </a:lnTo>
                <a:lnTo>
                  <a:pt x="228346" y="182372"/>
                </a:lnTo>
                <a:lnTo>
                  <a:pt x="229489" y="184912"/>
                </a:lnTo>
                <a:lnTo>
                  <a:pt x="230377" y="188340"/>
                </a:lnTo>
                <a:lnTo>
                  <a:pt x="230886" y="192786"/>
                </a:lnTo>
                <a:lnTo>
                  <a:pt x="231394" y="197103"/>
                </a:lnTo>
                <a:lnTo>
                  <a:pt x="231775" y="202437"/>
                </a:lnTo>
                <a:lnTo>
                  <a:pt x="231775" y="208661"/>
                </a:lnTo>
                <a:lnTo>
                  <a:pt x="231775" y="215137"/>
                </a:lnTo>
                <a:lnTo>
                  <a:pt x="231394" y="220472"/>
                </a:lnTo>
                <a:lnTo>
                  <a:pt x="230886" y="224662"/>
                </a:lnTo>
                <a:lnTo>
                  <a:pt x="230377" y="228980"/>
                </a:lnTo>
                <a:lnTo>
                  <a:pt x="229489" y="232410"/>
                </a:lnTo>
                <a:lnTo>
                  <a:pt x="228346" y="234950"/>
                </a:lnTo>
                <a:lnTo>
                  <a:pt x="227202" y="237489"/>
                </a:lnTo>
                <a:lnTo>
                  <a:pt x="225805" y="239267"/>
                </a:lnTo>
                <a:lnTo>
                  <a:pt x="224154" y="240411"/>
                </a:lnTo>
                <a:lnTo>
                  <a:pt x="222503" y="241553"/>
                </a:lnTo>
                <a:lnTo>
                  <a:pt x="220725" y="242062"/>
                </a:lnTo>
                <a:lnTo>
                  <a:pt x="218694" y="242062"/>
                </a:lnTo>
                <a:lnTo>
                  <a:pt x="87757" y="242062"/>
                </a:lnTo>
                <a:lnTo>
                  <a:pt x="87757" y="364363"/>
                </a:lnTo>
                <a:lnTo>
                  <a:pt x="243840" y="364363"/>
                </a:lnTo>
                <a:lnTo>
                  <a:pt x="245745" y="364363"/>
                </a:lnTo>
                <a:lnTo>
                  <a:pt x="256794" y="392302"/>
                </a:lnTo>
                <a:lnTo>
                  <a:pt x="256794" y="398779"/>
                </a:lnTo>
                <a:lnTo>
                  <a:pt x="256794" y="405257"/>
                </a:lnTo>
                <a:lnTo>
                  <a:pt x="253492" y="425576"/>
                </a:lnTo>
                <a:lnTo>
                  <a:pt x="252349" y="428244"/>
                </a:lnTo>
                <a:lnTo>
                  <a:pt x="250951" y="430275"/>
                </a:lnTo>
                <a:lnTo>
                  <a:pt x="249300" y="431419"/>
                </a:lnTo>
                <a:lnTo>
                  <a:pt x="247650" y="432688"/>
                </a:lnTo>
                <a:lnTo>
                  <a:pt x="245745" y="433324"/>
                </a:lnTo>
                <a:lnTo>
                  <a:pt x="243840" y="433324"/>
                </a:lnTo>
                <a:lnTo>
                  <a:pt x="26162" y="433324"/>
                </a:lnTo>
                <a:lnTo>
                  <a:pt x="18796" y="433324"/>
                </a:lnTo>
                <a:lnTo>
                  <a:pt x="12573" y="431164"/>
                </a:lnTo>
                <a:lnTo>
                  <a:pt x="7493" y="426847"/>
                </a:lnTo>
                <a:lnTo>
                  <a:pt x="2540" y="422401"/>
                </a:lnTo>
                <a:lnTo>
                  <a:pt x="0" y="415289"/>
                </a:lnTo>
                <a:lnTo>
                  <a:pt x="0" y="405511"/>
                </a:lnTo>
                <a:lnTo>
                  <a:pt x="0" y="27812"/>
                </a:lnTo>
                <a:lnTo>
                  <a:pt x="0" y="18034"/>
                </a:lnTo>
                <a:lnTo>
                  <a:pt x="2540" y="10922"/>
                </a:lnTo>
                <a:lnTo>
                  <a:pt x="7493" y="6603"/>
                </a:lnTo>
                <a:lnTo>
                  <a:pt x="12573" y="2159"/>
                </a:lnTo>
                <a:lnTo>
                  <a:pt x="18796" y="0"/>
                </a:lnTo>
                <a:lnTo>
                  <a:pt x="26162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353683" y="2921000"/>
            <a:ext cx="331470" cy="435609"/>
          </a:xfrm>
          <a:custGeom>
            <a:avLst/>
            <a:gdLst/>
            <a:ahLst/>
            <a:cxnLst/>
            <a:rect l="l" t="t" r="r" b="b"/>
            <a:pathLst>
              <a:path w="331470" h="435610">
                <a:moveTo>
                  <a:pt x="13080" y="0"/>
                </a:moveTo>
                <a:lnTo>
                  <a:pt x="318388" y="0"/>
                </a:lnTo>
                <a:lnTo>
                  <a:pt x="320420" y="0"/>
                </a:lnTo>
                <a:lnTo>
                  <a:pt x="322325" y="635"/>
                </a:lnTo>
                <a:lnTo>
                  <a:pt x="323976" y="1904"/>
                </a:lnTo>
                <a:lnTo>
                  <a:pt x="325627" y="3048"/>
                </a:lnTo>
                <a:lnTo>
                  <a:pt x="327024" y="5079"/>
                </a:lnTo>
                <a:lnTo>
                  <a:pt x="328167" y="7874"/>
                </a:lnTo>
                <a:lnTo>
                  <a:pt x="329311" y="10667"/>
                </a:lnTo>
                <a:lnTo>
                  <a:pt x="330072" y="14350"/>
                </a:lnTo>
                <a:lnTo>
                  <a:pt x="330708" y="19050"/>
                </a:lnTo>
                <a:lnTo>
                  <a:pt x="331215" y="23749"/>
                </a:lnTo>
                <a:lnTo>
                  <a:pt x="331469" y="29463"/>
                </a:lnTo>
                <a:lnTo>
                  <a:pt x="331469" y="36195"/>
                </a:lnTo>
                <a:lnTo>
                  <a:pt x="331469" y="42672"/>
                </a:lnTo>
                <a:lnTo>
                  <a:pt x="328167" y="63753"/>
                </a:lnTo>
                <a:lnTo>
                  <a:pt x="327024" y="66548"/>
                </a:lnTo>
                <a:lnTo>
                  <a:pt x="325627" y="68707"/>
                </a:lnTo>
                <a:lnTo>
                  <a:pt x="323976" y="69976"/>
                </a:lnTo>
                <a:lnTo>
                  <a:pt x="322325" y="71374"/>
                </a:lnTo>
                <a:lnTo>
                  <a:pt x="320420" y="72009"/>
                </a:lnTo>
                <a:lnTo>
                  <a:pt x="318388" y="72009"/>
                </a:lnTo>
                <a:lnTo>
                  <a:pt x="209931" y="72009"/>
                </a:lnTo>
                <a:lnTo>
                  <a:pt x="209931" y="421259"/>
                </a:lnTo>
                <a:lnTo>
                  <a:pt x="209931" y="423545"/>
                </a:lnTo>
                <a:lnTo>
                  <a:pt x="209168" y="425450"/>
                </a:lnTo>
                <a:lnTo>
                  <a:pt x="207771" y="427354"/>
                </a:lnTo>
                <a:lnTo>
                  <a:pt x="206374" y="429133"/>
                </a:lnTo>
                <a:lnTo>
                  <a:pt x="203962" y="430529"/>
                </a:lnTo>
                <a:lnTo>
                  <a:pt x="200533" y="431673"/>
                </a:lnTo>
                <a:lnTo>
                  <a:pt x="197231" y="432815"/>
                </a:lnTo>
                <a:lnTo>
                  <a:pt x="192659" y="433704"/>
                </a:lnTo>
                <a:lnTo>
                  <a:pt x="186943" y="434339"/>
                </a:lnTo>
                <a:lnTo>
                  <a:pt x="181356" y="434975"/>
                </a:lnTo>
                <a:lnTo>
                  <a:pt x="174243" y="435355"/>
                </a:lnTo>
                <a:lnTo>
                  <a:pt x="165735" y="435355"/>
                </a:lnTo>
                <a:lnTo>
                  <a:pt x="157225" y="435355"/>
                </a:lnTo>
                <a:lnTo>
                  <a:pt x="150113" y="434975"/>
                </a:lnTo>
                <a:lnTo>
                  <a:pt x="144525" y="434339"/>
                </a:lnTo>
                <a:lnTo>
                  <a:pt x="138811" y="433704"/>
                </a:lnTo>
                <a:lnTo>
                  <a:pt x="134238" y="432815"/>
                </a:lnTo>
                <a:lnTo>
                  <a:pt x="130937" y="431673"/>
                </a:lnTo>
                <a:lnTo>
                  <a:pt x="127507" y="430529"/>
                </a:lnTo>
                <a:lnTo>
                  <a:pt x="125221" y="429133"/>
                </a:lnTo>
                <a:lnTo>
                  <a:pt x="123697" y="427354"/>
                </a:lnTo>
                <a:lnTo>
                  <a:pt x="122300" y="425450"/>
                </a:lnTo>
                <a:lnTo>
                  <a:pt x="121538" y="423545"/>
                </a:lnTo>
                <a:lnTo>
                  <a:pt x="121538" y="421259"/>
                </a:lnTo>
                <a:lnTo>
                  <a:pt x="121538" y="72009"/>
                </a:lnTo>
                <a:lnTo>
                  <a:pt x="13080" y="72009"/>
                </a:lnTo>
                <a:lnTo>
                  <a:pt x="10794" y="72009"/>
                </a:lnTo>
                <a:lnTo>
                  <a:pt x="8889" y="71374"/>
                </a:lnTo>
                <a:lnTo>
                  <a:pt x="7365" y="69976"/>
                </a:lnTo>
                <a:lnTo>
                  <a:pt x="5841" y="68707"/>
                </a:lnTo>
                <a:lnTo>
                  <a:pt x="4444" y="66548"/>
                </a:lnTo>
                <a:lnTo>
                  <a:pt x="3301" y="63753"/>
                </a:lnTo>
                <a:lnTo>
                  <a:pt x="2158" y="60960"/>
                </a:lnTo>
                <a:lnTo>
                  <a:pt x="1396" y="57276"/>
                </a:lnTo>
                <a:lnTo>
                  <a:pt x="762" y="52704"/>
                </a:lnTo>
                <a:lnTo>
                  <a:pt x="253" y="48133"/>
                </a:lnTo>
                <a:lnTo>
                  <a:pt x="0" y="42672"/>
                </a:lnTo>
                <a:lnTo>
                  <a:pt x="0" y="36195"/>
                </a:lnTo>
                <a:lnTo>
                  <a:pt x="0" y="29463"/>
                </a:lnTo>
                <a:lnTo>
                  <a:pt x="3301" y="7874"/>
                </a:lnTo>
                <a:lnTo>
                  <a:pt x="4444" y="5079"/>
                </a:lnTo>
                <a:lnTo>
                  <a:pt x="5841" y="3048"/>
                </a:lnTo>
                <a:lnTo>
                  <a:pt x="7365" y="1904"/>
                </a:lnTo>
                <a:lnTo>
                  <a:pt x="8889" y="635"/>
                </a:lnTo>
                <a:lnTo>
                  <a:pt x="10794" y="0"/>
                </a:lnTo>
                <a:lnTo>
                  <a:pt x="13080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195442" y="2921000"/>
            <a:ext cx="331470" cy="435609"/>
          </a:xfrm>
          <a:custGeom>
            <a:avLst/>
            <a:gdLst/>
            <a:ahLst/>
            <a:cxnLst/>
            <a:rect l="l" t="t" r="r" b="b"/>
            <a:pathLst>
              <a:path w="331470" h="435610">
                <a:moveTo>
                  <a:pt x="13081" y="0"/>
                </a:moveTo>
                <a:lnTo>
                  <a:pt x="318389" y="0"/>
                </a:lnTo>
                <a:lnTo>
                  <a:pt x="320421" y="0"/>
                </a:lnTo>
                <a:lnTo>
                  <a:pt x="322326" y="635"/>
                </a:lnTo>
                <a:lnTo>
                  <a:pt x="323977" y="1904"/>
                </a:lnTo>
                <a:lnTo>
                  <a:pt x="325628" y="3048"/>
                </a:lnTo>
                <a:lnTo>
                  <a:pt x="327025" y="5079"/>
                </a:lnTo>
                <a:lnTo>
                  <a:pt x="331470" y="29463"/>
                </a:lnTo>
                <a:lnTo>
                  <a:pt x="331470" y="36195"/>
                </a:lnTo>
                <a:lnTo>
                  <a:pt x="331470" y="42672"/>
                </a:lnTo>
                <a:lnTo>
                  <a:pt x="323977" y="69976"/>
                </a:lnTo>
                <a:lnTo>
                  <a:pt x="322326" y="71374"/>
                </a:lnTo>
                <a:lnTo>
                  <a:pt x="320421" y="72009"/>
                </a:lnTo>
                <a:lnTo>
                  <a:pt x="318389" y="72009"/>
                </a:lnTo>
                <a:lnTo>
                  <a:pt x="209931" y="72009"/>
                </a:lnTo>
                <a:lnTo>
                  <a:pt x="209931" y="421259"/>
                </a:lnTo>
                <a:lnTo>
                  <a:pt x="209931" y="423545"/>
                </a:lnTo>
                <a:lnTo>
                  <a:pt x="209169" y="425450"/>
                </a:lnTo>
                <a:lnTo>
                  <a:pt x="207772" y="427354"/>
                </a:lnTo>
                <a:lnTo>
                  <a:pt x="206375" y="429133"/>
                </a:lnTo>
                <a:lnTo>
                  <a:pt x="203962" y="430529"/>
                </a:lnTo>
                <a:lnTo>
                  <a:pt x="200533" y="431673"/>
                </a:lnTo>
                <a:lnTo>
                  <a:pt x="197231" y="432815"/>
                </a:lnTo>
                <a:lnTo>
                  <a:pt x="192659" y="433704"/>
                </a:lnTo>
                <a:lnTo>
                  <a:pt x="186944" y="434339"/>
                </a:lnTo>
                <a:lnTo>
                  <a:pt x="181356" y="434975"/>
                </a:lnTo>
                <a:lnTo>
                  <a:pt x="174244" y="435355"/>
                </a:lnTo>
                <a:lnTo>
                  <a:pt x="165735" y="435355"/>
                </a:lnTo>
                <a:lnTo>
                  <a:pt x="157226" y="435355"/>
                </a:lnTo>
                <a:lnTo>
                  <a:pt x="150114" y="434975"/>
                </a:lnTo>
                <a:lnTo>
                  <a:pt x="144526" y="434339"/>
                </a:lnTo>
                <a:lnTo>
                  <a:pt x="138811" y="433704"/>
                </a:lnTo>
                <a:lnTo>
                  <a:pt x="134239" y="432815"/>
                </a:lnTo>
                <a:lnTo>
                  <a:pt x="130937" y="431673"/>
                </a:lnTo>
                <a:lnTo>
                  <a:pt x="127508" y="430529"/>
                </a:lnTo>
                <a:lnTo>
                  <a:pt x="125222" y="429133"/>
                </a:lnTo>
                <a:lnTo>
                  <a:pt x="123698" y="427354"/>
                </a:lnTo>
                <a:lnTo>
                  <a:pt x="122301" y="425450"/>
                </a:lnTo>
                <a:lnTo>
                  <a:pt x="121539" y="423545"/>
                </a:lnTo>
                <a:lnTo>
                  <a:pt x="121539" y="421259"/>
                </a:lnTo>
                <a:lnTo>
                  <a:pt x="121539" y="72009"/>
                </a:lnTo>
                <a:lnTo>
                  <a:pt x="13081" y="72009"/>
                </a:lnTo>
                <a:lnTo>
                  <a:pt x="10795" y="72009"/>
                </a:lnTo>
                <a:lnTo>
                  <a:pt x="8890" y="71374"/>
                </a:lnTo>
                <a:lnTo>
                  <a:pt x="7366" y="69976"/>
                </a:lnTo>
                <a:lnTo>
                  <a:pt x="5842" y="68707"/>
                </a:lnTo>
                <a:lnTo>
                  <a:pt x="4445" y="66548"/>
                </a:lnTo>
                <a:lnTo>
                  <a:pt x="3302" y="63753"/>
                </a:lnTo>
                <a:lnTo>
                  <a:pt x="2159" y="60960"/>
                </a:lnTo>
                <a:lnTo>
                  <a:pt x="1397" y="57276"/>
                </a:lnTo>
                <a:lnTo>
                  <a:pt x="762" y="52704"/>
                </a:lnTo>
                <a:lnTo>
                  <a:pt x="254" y="48133"/>
                </a:lnTo>
                <a:lnTo>
                  <a:pt x="0" y="42672"/>
                </a:lnTo>
                <a:lnTo>
                  <a:pt x="0" y="36195"/>
                </a:lnTo>
                <a:lnTo>
                  <a:pt x="0" y="29463"/>
                </a:lnTo>
                <a:lnTo>
                  <a:pt x="3302" y="7874"/>
                </a:lnTo>
                <a:lnTo>
                  <a:pt x="4445" y="5079"/>
                </a:lnTo>
                <a:lnTo>
                  <a:pt x="5842" y="3048"/>
                </a:lnTo>
                <a:lnTo>
                  <a:pt x="7366" y="1904"/>
                </a:lnTo>
                <a:lnTo>
                  <a:pt x="8890" y="635"/>
                </a:lnTo>
                <a:lnTo>
                  <a:pt x="10795" y="0"/>
                </a:lnTo>
                <a:lnTo>
                  <a:pt x="13081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7659878" y="2918967"/>
            <a:ext cx="354330" cy="443230"/>
          </a:xfrm>
          <a:custGeom>
            <a:avLst/>
            <a:gdLst/>
            <a:ahLst/>
            <a:cxnLst/>
            <a:rect l="l" t="t" r="r" b="b"/>
            <a:pathLst>
              <a:path w="354329" h="443229">
                <a:moveTo>
                  <a:pt x="44196" y="0"/>
                </a:moveTo>
                <a:lnTo>
                  <a:pt x="52704" y="0"/>
                </a:lnTo>
                <a:lnTo>
                  <a:pt x="59817" y="381"/>
                </a:lnTo>
                <a:lnTo>
                  <a:pt x="88138" y="11811"/>
                </a:lnTo>
                <a:lnTo>
                  <a:pt x="88138" y="14097"/>
                </a:lnTo>
                <a:lnTo>
                  <a:pt x="88138" y="269875"/>
                </a:lnTo>
                <a:lnTo>
                  <a:pt x="94488" y="314579"/>
                </a:lnTo>
                <a:lnTo>
                  <a:pt x="118989" y="351756"/>
                </a:lnTo>
                <a:lnTo>
                  <a:pt x="158750" y="369173"/>
                </a:lnTo>
                <a:lnTo>
                  <a:pt x="178180" y="370713"/>
                </a:lnTo>
                <a:lnTo>
                  <a:pt x="188299" y="370310"/>
                </a:lnTo>
                <a:lnTo>
                  <a:pt x="230536" y="356568"/>
                </a:lnTo>
                <a:lnTo>
                  <a:pt x="257331" y="324211"/>
                </a:lnTo>
                <a:lnTo>
                  <a:pt x="266571" y="286055"/>
                </a:lnTo>
                <a:lnTo>
                  <a:pt x="266953" y="274955"/>
                </a:lnTo>
                <a:lnTo>
                  <a:pt x="266953" y="14097"/>
                </a:lnTo>
                <a:lnTo>
                  <a:pt x="266953" y="11811"/>
                </a:lnTo>
                <a:lnTo>
                  <a:pt x="267589" y="9906"/>
                </a:lnTo>
                <a:lnTo>
                  <a:pt x="268986" y="8128"/>
                </a:lnTo>
                <a:lnTo>
                  <a:pt x="270255" y="6223"/>
                </a:lnTo>
                <a:lnTo>
                  <a:pt x="289560" y="1016"/>
                </a:lnTo>
                <a:lnTo>
                  <a:pt x="295275" y="381"/>
                </a:lnTo>
                <a:lnTo>
                  <a:pt x="302260" y="0"/>
                </a:lnTo>
                <a:lnTo>
                  <a:pt x="310769" y="0"/>
                </a:lnTo>
                <a:lnTo>
                  <a:pt x="319277" y="0"/>
                </a:lnTo>
                <a:lnTo>
                  <a:pt x="326263" y="381"/>
                </a:lnTo>
                <a:lnTo>
                  <a:pt x="331724" y="1016"/>
                </a:lnTo>
                <a:lnTo>
                  <a:pt x="337185" y="1651"/>
                </a:lnTo>
                <a:lnTo>
                  <a:pt x="341629" y="2540"/>
                </a:lnTo>
                <a:lnTo>
                  <a:pt x="344931" y="3683"/>
                </a:lnTo>
                <a:lnTo>
                  <a:pt x="348361" y="4826"/>
                </a:lnTo>
                <a:lnTo>
                  <a:pt x="350647" y="6223"/>
                </a:lnTo>
                <a:lnTo>
                  <a:pt x="352044" y="8128"/>
                </a:lnTo>
                <a:lnTo>
                  <a:pt x="353314" y="9906"/>
                </a:lnTo>
                <a:lnTo>
                  <a:pt x="353949" y="11811"/>
                </a:lnTo>
                <a:lnTo>
                  <a:pt x="353949" y="14097"/>
                </a:lnTo>
                <a:lnTo>
                  <a:pt x="353949" y="273939"/>
                </a:lnTo>
                <a:lnTo>
                  <a:pt x="347412" y="328999"/>
                </a:lnTo>
                <a:lnTo>
                  <a:pt x="327818" y="374348"/>
                </a:lnTo>
                <a:lnTo>
                  <a:pt x="295753" y="408741"/>
                </a:lnTo>
                <a:lnTo>
                  <a:pt x="251587" y="431673"/>
                </a:lnTo>
                <a:lnTo>
                  <a:pt x="195669" y="442388"/>
                </a:lnTo>
                <a:lnTo>
                  <a:pt x="174498" y="443103"/>
                </a:lnTo>
                <a:lnTo>
                  <a:pt x="154618" y="442460"/>
                </a:lnTo>
                <a:lnTo>
                  <a:pt x="101219" y="432816"/>
                </a:lnTo>
                <a:lnTo>
                  <a:pt x="58088" y="411563"/>
                </a:lnTo>
                <a:lnTo>
                  <a:pt x="26416" y="378555"/>
                </a:lnTo>
                <a:lnTo>
                  <a:pt x="6750" y="333968"/>
                </a:lnTo>
                <a:lnTo>
                  <a:pt x="0" y="277622"/>
                </a:lnTo>
                <a:lnTo>
                  <a:pt x="0" y="14097"/>
                </a:lnTo>
                <a:lnTo>
                  <a:pt x="0" y="11811"/>
                </a:lnTo>
                <a:lnTo>
                  <a:pt x="22860" y="1016"/>
                </a:lnTo>
                <a:lnTo>
                  <a:pt x="28448" y="381"/>
                </a:lnTo>
                <a:lnTo>
                  <a:pt x="35560" y="0"/>
                </a:lnTo>
                <a:lnTo>
                  <a:pt x="44196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736715" y="2918967"/>
            <a:ext cx="338455" cy="437515"/>
          </a:xfrm>
          <a:custGeom>
            <a:avLst/>
            <a:gdLst/>
            <a:ahLst/>
            <a:cxnLst/>
            <a:rect l="l" t="t" r="r" b="b"/>
            <a:pathLst>
              <a:path w="338454" h="437514">
                <a:moveTo>
                  <a:pt x="44195" y="0"/>
                </a:moveTo>
                <a:lnTo>
                  <a:pt x="52958" y="0"/>
                </a:lnTo>
                <a:lnTo>
                  <a:pt x="60070" y="381"/>
                </a:lnTo>
                <a:lnTo>
                  <a:pt x="65658" y="1016"/>
                </a:lnTo>
                <a:lnTo>
                  <a:pt x="71246" y="1651"/>
                </a:lnTo>
                <a:lnTo>
                  <a:pt x="75691" y="2540"/>
                </a:lnTo>
                <a:lnTo>
                  <a:pt x="78993" y="3683"/>
                </a:lnTo>
                <a:lnTo>
                  <a:pt x="82423" y="4826"/>
                </a:lnTo>
                <a:lnTo>
                  <a:pt x="84708" y="6223"/>
                </a:lnTo>
                <a:lnTo>
                  <a:pt x="86105" y="8128"/>
                </a:lnTo>
                <a:lnTo>
                  <a:pt x="87375" y="9906"/>
                </a:lnTo>
                <a:lnTo>
                  <a:pt x="88010" y="11811"/>
                </a:lnTo>
                <a:lnTo>
                  <a:pt x="88010" y="14097"/>
                </a:lnTo>
                <a:lnTo>
                  <a:pt x="88010" y="173101"/>
                </a:lnTo>
                <a:lnTo>
                  <a:pt x="250189" y="173101"/>
                </a:lnTo>
                <a:lnTo>
                  <a:pt x="250189" y="14097"/>
                </a:lnTo>
                <a:lnTo>
                  <a:pt x="250189" y="11811"/>
                </a:lnTo>
                <a:lnTo>
                  <a:pt x="250825" y="9906"/>
                </a:lnTo>
                <a:lnTo>
                  <a:pt x="252349" y="8128"/>
                </a:lnTo>
                <a:lnTo>
                  <a:pt x="253745" y="6223"/>
                </a:lnTo>
                <a:lnTo>
                  <a:pt x="272795" y="1016"/>
                </a:lnTo>
                <a:lnTo>
                  <a:pt x="278383" y="381"/>
                </a:lnTo>
                <a:lnTo>
                  <a:pt x="285623" y="0"/>
                </a:lnTo>
                <a:lnTo>
                  <a:pt x="294385" y="0"/>
                </a:lnTo>
                <a:lnTo>
                  <a:pt x="302767" y="0"/>
                </a:lnTo>
                <a:lnTo>
                  <a:pt x="309879" y="381"/>
                </a:lnTo>
                <a:lnTo>
                  <a:pt x="315467" y="1016"/>
                </a:lnTo>
                <a:lnTo>
                  <a:pt x="321055" y="1651"/>
                </a:lnTo>
                <a:lnTo>
                  <a:pt x="325500" y="2540"/>
                </a:lnTo>
                <a:lnTo>
                  <a:pt x="328802" y="3683"/>
                </a:lnTo>
                <a:lnTo>
                  <a:pt x="332231" y="4826"/>
                </a:lnTo>
                <a:lnTo>
                  <a:pt x="334644" y="6223"/>
                </a:lnTo>
                <a:lnTo>
                  <a:pt x="336041" y="8128"/>
                </a:lnTo>
                <a:lnTo>
                  <a:pt x="337438" y="9906"/>
                </a:lnTo>
                <a:lnTo>
                  <a:pt x="338200" y="11811"/>
                </a:lnTo>
                <a:lnTo>
                  <a:pt x="338200" y="14097"/>
                </a:lnTo>
                <a:lnTo>
                  <a:pt x="338200" y="423291"/>
                </a:lnTo>
                <a:lnTo>
                  <a:pt x="338200" y="425577"/>
                </a:lnTo>
                <a:lnTo>
                  <a:pt x="337438" y="427482"/>
                </a:lnTo>
                <a:lnTo>
                  <a:pt x="336041" y="429387"/>
                </a:lnTo>
                <a:lnTo>
                  <a:pt x="334644" y="431165"/>
                </a:lnTo>
                <a:lnTo>
                  <a:pt x="332231" y="432562"/>
                </a:lnTo>
                <a:lnTo>
                  <a:pt x="328802" y="433705"/>
                </a:lnTo>
                <a:lnTo>
                  <a:pt x="325500" y="434848"/>
                </a:lnTo>
                <a:lnTo>
                  <a:pt x="321055" y="435737"/>
                </a:lnTo>
                <a:lnTo>
                  <a:pt x="315467" y="436372"/>
                </a:lnTo>
                <a:lnTo>
                  <a:pt x="309879" y="437007"/>
                </a:lnTo>
                <a:lnTo>
                  <a:pt x="302767" y="437388"/>
                </a:lnTo>
                <a:lnTo>
                  <a:pt x="294385" y="437388"/>
                </a:lnTo>
                <a:lnTo>
                  <a:pt x="285623" y="437388"/>
                </a:lnTo>
                <a:lnTo>
                  <a:pt x="278383" y="437007"/>
                </a:lnTo>
                <a:lnTo>
                  <a:pt x="272795" y="436372"/>
                </a:lnTo>
                <a:lnTo>
                  <a:pt x="267080" y="435737"/>
                </a:lnTo>
                <a:lnTo>
                  <a:pt x="252349" y="429387"/>
                </a:lnTo>
                <a:lnTo>
                  <a:pt x="250825" y="427482"/>
                </a:lnTo>
                <a:lnTo>
                  <a:pt x="250189" y="425577"/>
                </a:lnTo>
                <a:lnTo>
                  <a:pt x="250189" y="423291"/>
                </a:lnTo>
                <a:lnTo>
                  <a:pt x="250189" y="248158"/>
                </a:lnTo>
                <a:lnTo>
                  <a:pt x="88010" y="248158"/>
                </a:lnTo>
                <a:lnTo>
                  <a:pt x="88010" y="423291"/>
                </a:lnTo>
                <a:lnTo>
                  <a:pt x="88010" y="425577"/>
                </a:lnTo>
                <a:lnTo>
                  <a:pt x="78993" y="433705"/>
                </a:lnTo>
                <a:lnTo>
                  <a:pt x="75691" y="434848"/>
                </a:lnTo>
                <a:lnTo>
                  <a:pt x="71246" y="435737"/>
                </a:lnTo>
                <a:lnTo>
                  <a:pt x="65658" y="436372"/>
                </a:lnTo>
                <a:lnTo>
                  <a:pt x="60070" y="437007"/>
                </a:lnTo>
                <a:lnTo>
                  <a:pt x="52958" y="437388"/>
                </a:lnTo>
                <a:lnTo>
                  <a:pt x="44195" y="437388"/>
                </a:lnTo>
                <a:lnTo>
                  <a:pt x="35686" y="437388"/>
                </a:lnTo>
                <a:lnTo>
                  <a:pt x="28575" y="437007"/>
                </a:lnTo>
                <a:lnTo>
                  <a:pt x="22986" y="436372"/>
                </a:lnTo>
                <a:lnTo>
                  <a:pt x="17271" y="435737"/>
                </a:lnTo>
                <a:lnTo>
                  <a:pt x="12700" y="434848"/>
                </a:lnTo>
                <a:lnTo>
                  <a:pt x="9398" y="433705"/>
                </a:lnTo>
                <a:lnTo>
                  <a:pt x="5968" y="432562"/>
                </a:lnTo>
                <a:lnTo>
                  <a:pt x="3682" y="431165"/>
                </a:lnTo>
                <a:lnTo>
                  <a:pt x="2158" y="429387"/>
                </a:lnTo>
                <a:lnTo>
                  <a:pt x="761" y="427482"/>
                </a:lnTo>
                <a:lnTo>
                  <a:pt x="0" y="425577"/>
                </a:lnTo>
                <a:lnTo>
                  <a:pt x="0" y="423291"/>
                </a:lnTo>
                <a:lnTo>
                  <a:pt x="0" y="14097"/>
                </a:lnTo>
                <a:lnTo>
                  <a:pt x="0" y="11811"/>
                </a:lnTo>
                <a:lnTo>
                  <a:pt x="761" y="9906"/>
                </a:lnTo>
                <a:lnTo>
                  <a:pt x="2158" y="8128"/>
                </a:lnTo>
                <a:lnTo>
                  <a:pt x="3682" y="6223"/>
                </a:lnTo>
                <a:lnTo>
                  <a:pt x="5968" y="4826"/>
                </a:lnTo>
                <a:lnTo>
                  <a:pt x="9398" y="3683"/>
                </a:lnTo>
                <a:lnTo>
                  <a:pt x="12700" y="2540"/>
                </a:lnTo>
                <a:lnTo>
                  <a:pt x="17271" y="1651"/>
                </a:lnTo>
                <a:lnTo>
                  <a:pt x="22986" y="1016"/>
                </a:lnTo>
                <a:lnTo>
                  <a:pt x="28575" y="381"/>
                </a:lnTo>
                <a:lnTo>
                  <a:pt x="35686" y="0"/>
                </a:lnTo>
                <a:lnTo>
                  <a:pt x="44195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733922" y="2918967"/>
            <a:ext cx="88900" cy="437515"/>
          </a:xfrm>
          <a:custGeom>
            <a:avLst/>
            <a:gdLst/>
            <a:ahLst/>
            <a:cxnLst/>
            <a:rect l="l" t="t" r="r" b="b"/>
            <a:pathLst>
              <a:path w="88900" h="437514">
                <a:moveTo>
                  <a:pt x="44196" y="0"/>
                </a:moveTo>
                <a:lnTo>
                  <a:pt x="52959" y="0"/>
                </a:lnTo>
                <a:lnTo>
                  <a:pt x="60071" y="381"/>
                </a:lnTo>
                <a:lnTo>
                  <a:pt x="65659" y="1016"/>
                </a:lnTo>
                <a:lnTo>
                  <a:pt x="71247" y="1651"/>
                </a:lnTo>
                <a:lnTo>
                  <a:pt x="75691" y="2540"/>
                </a:lnTo>
                <a:lnTo>
                  <a:pt x="78993" y="3683"/>
                </a:lnTo>
                <a:lnTo>
                  <a:pt x="82423" y="4826"/>
                </a:lnTo>
                <a:lnTo>
                  <a:pt x="84836" y="6223"/>
                </a:lnTo>
                <a:lnTo>
                  <a:pt x="86232" y="8128"/>
                </a:lnTo>
                <a:lnTo>
                  <a:pt x="87629" y="9906"/>
                </a:lnTo>
                <a:lnTo>
                  <a:pt x="88391" y="11811"/>
                </a:lnTo>
                <a:lnTo>
                  <a:pt x="88391" y="14097"/>
                </a:lnTo>
                <a:lnTo>
                  <a:pt x="88391" y="423291"/>
                </a:lnTo>
                <a:lnTo>
                  <a:pt x="88391" y="425577"/>
                </a:lnTo>
                <a:lnTo>
                  <a:pt x="87629" y="427482"/>
                </a:lnTo>
                <a:lnTo>
                  <a:pt x="86232" y="429387"/>
                </a:lnTo>
                <a:lnTo>
                  <a:pt x="84836" y="431165"/>
                </a:lnTo>
                <a:lnTo>
                  <a:pt x="82423" y="432562"/>
                </a:lnTo>
                <a:lnTo>
                  <a:pt x="78993" y="433705"/>
                </a:lnTo>
                <a:lnTo>
                  <a:pt x="75691" y="434848"/>
                </a:lnTo>
                <a:lnTo>
                  <a:pt x="71247" y="435737"/>
                </a:lnTo>
                <a:lnTo>
                  <a:pt x="65659" y="436372"/>
                </a:lnTo>
                <a:lnTo>
                  <a:pt x="60071" y="437007"/>
                </a:lnTo>
                <a:lnTo>
                  <a:pt x="52959" y="437388"/>
                </a:lnTo>
                <a:lnTo>
                  <a:pt x="44196" y="437388"/>
                </a:lnTo>
                <a:lnTo>
                  <a:pt x="35687" y="437388"/>
                </a:lnTo>
                <a:lnTo>
                  <a:pt x="28575" y="437007"/>
                </a:lnTo>
                <a:lnTo>
                  <a:pt x="22987" y="436372"/>
                </a:lnTo>
                <a:lnTo>
                  <a:pt x="17272" y="435737"/>
                </a:lnTo>
                <a:lnTo>
                  <a:pt x="12700" y="434848"/>
                </a:lnTo>
                <a:lnTo>
                  <a:pt x="9398" y="433705"/>
                </a:lnTo>
                <a:lnTo>
                  <a:pt x="5968" y="432562"/>
                </a:lnTo>
                <a:lnTo>
                  <a:pt x="3682" y="431165"/>
                </a:lnTo>
                <a:lnTo>
                  <a:pt x="2159" y="429387"/>
                </a:lnTo>
                <a:lnTo>
                  <a:pt x="762" y="427482"/>
                </a:lnTo>
                <a:lnTo>
                  <a:pt x="0" y="425577"/>
                </a:lnTo>
                <a:lnTo>
                  <a:pt x="0" y="423291"/>
                </a:lnTo>
                <a:lnTo>
                  <a:pt x="0" y="14097"/>
                </a:lnTo>
                <a:lnTo>
                  <a:pt x="0" y="11811"/>
                </a:lnTo>
                <a:lnTo>
                  <a:pt x="762" y="9906"/>
                </a:lnTo>
                <a:lnTo>
                  <a:pt x="23113" y="1016"/>
                </a:lnTo>
                <a:lnTo>
                  <a:pt x="28701" y="381"/>
                </a:lnTo>
                <a:lnTo>
                  <a:pt x="35687" y="0"/>
                </a:lnTo>
                <a:lnTo>
                  <a:pt x="44196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836795" y="2918967"/>
            <a:ext cx="400050" cy="437515"/>
          </a:xfrm>
          <a:custGeom>
            <a:avLst/>
            <a:gdLst/>
            <a:ahLst/>
            <a:cxnLst/>
            <a:rect l="l" t="t" r="r" b="b"/>
            <a:pathLst>
              <a:path w="400050" h="437514">
                <a:moveTo>
                  <a:pt x="196214" y="0"/>
                </a:moveTo>
                <a:lnTo>
                  <a:pt x="235457" y="889"/>
                </a:lnTo>
                <a:lnTo>
                  <a:pt x="245871" y="2921"/>
                </a:lnTo>
                <a:lnTo>
                  <a:pt x="250189" y="4064"/>
                </a:lnTo>
                <a:lnTo>
                  <a:pt x="260095" y="18415"/>
                </a:lnTo>
                <a:lnTo>
                  <a:pt x="394080" y="402590"/>
                </a:lnTo>
                <a:lnTo>
                  <a:pt x="396747" y="410591"/>
                </a:lnTo>
                <a:lnTo>
                  <a:pt x="398399" y="416941"/>
                </a:lnTo>
                <a:lnTo>
                  <a:pt x="399033" y="421640"/>
                </a:lnTo>
                <a:lnTo>
                  <a:pt x="399795" y="426339"/>
                </a:lnTo>
                <a:lnTo>
                  <a:pt x="357631" y="437388"/>
                </a:lnTo>
                <a:lnTo>
                  <a:pt x="349535" y="437362"/>
                </a:lnTo>
                <a:lnTo>
                  <a:pt x="310641" y="432435"/>
                </a:lnTo>
                <a:lnTo>
                  <a:pt x="309371" y="430657"/>
                </a:lnTo>
                <a:lnTo>
                  <a:pt x="307975" y="428879"/>
                </a:lnTo>
                <a:lnTo>
                  <a:pt x="306958" y="426593"/>
                </a:lnTo>
                <a:lnTo>
                  <a:pt x="305942" y="423672"/>
                </a:lnTo>
                <a:lnTo>
                  <a:pt x="276859" y="336550"/>
                </a:lnTo>
                <a:lnTo>
                  <a:pt x="114172" y="336550"/>
                </a:lnTo>
                <a:lnTo>
                  <a:pt x="86613" y="421259"/>
                </a:lnTo>
                <a:lnTo>
                  <a:pt x="85725" y="424434"/>
                </a:lnTo>
                <a:lnTo>
                  <a:pt x="84581" y="427101"/>
                </a:lnTo>
                <a:lnTo>
                  <a:pt x="48767" y="437388"/>
                </a:lnTo>
                <a:lnTo>
                  <a:pt x="39115" y="437388"/>
                </a:lnTo>
                <a:lnTo>
                  <a:pt x="28828" y="437388"/>
                </a:lnTo>
                <a:lnTo>
                  <a:pt x="0" y="425323"/>
                </a:lnTo>
                <a:lnTo>
                  <a:pt x="634" y="420624"/>
                </a:lnTo>
                <a:lnTo>
                  <a:pt x="139191" y="17399"/>
                </a:lnTo>
                <a:lnTo>
                  <a:pt x="143890" y="8255"/>
                </a:lnTo>
                <a:lnTo>
                  <a:pt x="145668" y="5842"/>
                </a:lnTo>
                <a:lnTo>
                  <a:pt x="148589" y="4064"/>
                </a:lnTo>
                <a:lnTo>
                  <a:pt x="152526" y="2921"/>
                </a:lnTo>
                <a:lnTo>
                  <a:pt x="156337" y="1651"/>
                </a:lnTo>
                <a:lnTo>
                  <a:pt x="188069" y="43"/>
                </a:lnTo>
                <a:lnTo>
                  <a:pt x="196214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443095" y="2918967"/>
            <a:ext cx="338455" cy="437515"/>
          </a:xfrm>
          <a:custGeom>
            <a:avLst/>
            <a:gdLst/>
            <a:ahLst/>
            <a:cxnLst/>
            <a:rect l="l" t="t" r="r" b="b"/>
            <a:pathLst>
              <a:path w="338454" h="437514">
                <a:moveTo>
                  <a:pt x="44195" y="0"/>
                </a:moveTo>
                <a:lnTo>
                  <a:pt x="52958" y="0"/>
                </a:lnTo>
                <a:lnTo>
                  <a:pt x="60070" y="381"/>
                </a:lnTo>
                <a:lnTo>
                  <a:pt x="65658" y="1016"/>
                </a:lnTo>
                <a:lnTo>
                  <a:pt x="71246" y="1651"/>
                </a:lnTo>
                <a:lnTo>
                  <a:pt x="75691" y="2540"/>
                </a:lnTo>
                <a:lnTo>
                  <a:pt x="78993" y="3683"/>
                </a:lnTo>
                <a:lnTo>
                  <a:pt x="82422" y="4826"/>
                </a:lnTo>
                <a:lnTo>
                  <a:pt x="84708" y="6223"/>
                </a:lnTo>
                <a:lnTo>
                  <a:pt x="86105" y="8128"/>
                </a:lnTo>
                <a:lnTo>
                  <a:pt x="87375" y="9906"/>
                </a:lnTo>
                <a:lnTo>
                  <a:pt x="88010" y="11811"/>
                </a:lnTo>
                <a:lnTo>
                  <a:pt x="88010" y="14097"/>
                </a:lnTo>
                <a:lnTo>
                  <a:pt x="88010" y="173101"/>
                </a:lnTo>
                <a:lnTo>
                  <a:pt x="250189" y="173101"/>
                </a:lnTo>
                <a:lnTo>
                  <a:pt x="250189" y="14097"/>
                </a:lnTo>
                <a:lnTo>
                  <a:pt x="250189" y="11811"/>
                </a:lnTo>
                <a:lnTo>
                  <a:pt x="250825" y="9906"/>
                </a:lnTo>
                <a:lnTo>
                  <a:pt x="252349" y="8128"/>
                </a:lnTo>
                <a:lnTo>
                  <a:pt x="253745" y="6223"/>
                </a:lnTo>
                <a:lnTo>
                  <a:pt x="272795" y="1016"/>
                </a:lnTo>
                <a:lnTo>
                  <a:pt x="278383" y="381"/>
                </a:lnTo>
                <a:lnTo>
                  <a:pt x="285622" y="0"/>
                </a:lnTo>
                <a:lnTo>
                  <a:pt x="294385" y="0"/>
                </a:lnTo>
                <a:lnTo>
                  <a:pt x="302767" y="0"/>
                </a:lnTo>
                <a:lnTo>
                  <a:pt x="309879" y="381"/>
                </a:lnTo>
                <a:lnTo>
                  <a:pt x="315467" y="1016"/>
                </a:lnTo>
                <a:lnTo>
                  <a:pt x="321055" y="1651"/>
                </a:lnTo>
                <a:lnTo>
                  <a:pt x="325500" y="2540"/>
                </a:lnTo>
                <a:lnTo>
                  <a:pt x="328802" y="3683"/>
                </a:lnTo>
                <a:lnTo>
                  <a:pt x="332231" y="4826"/>
                </a:lnTo>
                <a:lnTo>
                  <a:pt x="334644" y="6223"/>
                </a:lnTo>
                <a:lnTo>
                  <a:pt x="336041" y="8128"/>
                </a:lnTo>
                <a:lnTo>
                  <a:pt x="337438" y="9906"/>
                </a:lnTo>
                <a:lnTo>
                  <a:pt x="338200" y="11811"/>
                </a:lnTo>
                <a:lnTo>
                  <a:pt x="338200" y="14097"/>
                </a:lnTo>
                <a:lnTo>
                  <a:pt x="338200" y="423291"/>
                </a:lnTo>
                <a:lnTo>
                  <a:pt x="338200" y="425577"/>
                </a:lnTo>
                <a:lnTo>
                  <a:pt x="337438" y="427482"/>
                </a:lnTo>
                <a:lnTo>
                  <a:pt x="336041" y="429387"/>
                </a:lnTo>
                <a:lnTo>
                  <a:pt x="334644" y="431165"/>
                </a:lnTo>
                <a:lnTo>
                  <a:pt x="332231" y="432562"/>
                </a:lnTo>
                <a:lnTo>
                  <a:pt x="328802" y="433705"/>
                </a:lnTo>
                <a:lnTo>
                  <a:pt x="325500" y="434848"/>
                </a:lnTo>
                <a:lnTo>
                  <a:pt x="321055" y="435737"/>
                </a:lnTo>
                <a:lnTo>
                  <a:pt x="315467" y="436372"/>
                </a:lnTo>
                <a:lnTo>
                  <a:pt x="309879" y="437007"/>
                </a:lnTo>
                <a:lnTo>
                  <a:pt x="302767" y="437388"/>
                </a:lnTo>
                <a:lnTo>
                  <a:pt x="294385" y="437388"/>
                </a:lnTo>
                <a:lnTo>
                  <a:pt x="285622" y="437388"/>
                </a:lnTo>
                <a:lnTo>
                  <a:pt x="278383" y="437007"/>
                </a:lnTo>
                <a:lnTo>
                  <a:pt x="272795" y="436372"/>
                </a:lnTo>
                <a:lnTo>
                  <a:pt x="267080" y="435737"/>
                </a:lnTo>
                <a:lnTo>
                  <a:pt x="252349" y="429387"/>
                </a:lnTo>
                <a:lnTo>
                  <a:pt x="250825" y="427482"/>
                </a:lnTo>
                <a:lnTo>
                  <a:pt x="250189" y="425577"/>
                </a:lnTo>
                <a:lnTo>
                  <a:pt x="250189" y="423291"/>
                </a:lnTo>
                <a:lnTo>
                  <a:pt x="250189" y="248158"/>
                </a:lnTo>
                <a:lnTo>
                  <a:pt x="88010" y="248158"/>
                </a:lnTo>
                <a:lnTo>
                  <a:pt x="88010" y="423291"/>
                </a:lnTo>
                <a:lnTo>
                  <a:pt x="88010" y="425577"/>
                </a:lnTo>
                <a:lnTo>
                  <a:pt x="78993" y="433705"/>
                </a:lnTo>
                <a:lnTo>
                  <a:pt x="75691" y="434848"/>
                </a:lnTo>
                <a:lnTo>
                  <a:pt x="71246" y="435737"/>
                </a:lnTo>
                <a:lnTo>
                  <a:pt x="65658" y="436372"/>
                </a:lnTo>
                <a:lnTo>
                  <a:pt x="60070" y="437007"/>
                </a:lnTo>
                <a:lnTo>
                  <a:pt x="52958" y="437388"/>
                </a:lnTo>
                <a:lnTo>
                  <a:pt x="44195" y="437388"/>
                </a:lnTo>
                <a:lnTo>
                  <a:pt x="35687" y="437388"/>
                </a:lnTo>
                <a:lnTo>
                  <a:pt x="28575" y="437007"/>
                </a:lnTo>
                <a:lnTo>
                  <a:pt x="22987" y="436372"/>
                </a:lnTo>
                <a:lnTo>
                  <a:pt x="17271" y="435737"/>
                </a:lnTo>
                <a:lnTo>
                  <a:pt x="12700" y="434848"/>
                </a:lnTo>
                <a:lnTo>
                  <a:pt x="9397" y="433705"/>
                </a:lnTo>
                <a:lnTo>
                  <a:pt x="5968" y="432562"/>
                </a:lnTo>
                <a:lnTo>
                  <a:pt x="3682" y="431165"/>
                </a:lnTo>
                <a:lnTo>
                  <a:pt x="2158" y="429387"/>
                </a:lnTo>
                <a:lnTo>
                  <a:pt x="762" y="427482"/>
                </a:lnTo>
                <a:lnTo>
                  <a:pt x="0" y="425577"/>
                </a:lnTo>
                <a:lnTo>
                  <a:pt x="0" y="423291"/>
                </a:lnTo>
                <a:lnTo>
                  <a:pt x="0" y="14097"/>
                </a:lnTo>
                <a:lnTo>
                  <a:pt x="0" y="11811"/>
                </a:lnTo>
                <a:lnTo>
                  <a:pt x="762" y="9906"/>
                </a:lnTo>
                <a:lnTo>
                  <a:pt x="2158" y="8128"/>
                </a:lnTo>
                <a:lnTo>
                  <a:pt x="3682" y="6223"/>
                </a:lnTo>
                <a:lnTo>
                  <a:pt x="5968" y="4826"/>
                </a:lnTo>
                <a:lnTo>
                  <a:pt x="9397" y="3683"/>
                </a:lnTo>
                <a:lnTo>
                  <a:pt x="12700" y="2540"/>
                </a:lnTo>
                <a:lnTo>
                  <a:pt x="17271" y="1651"/>
                </a:lnTo>
                <a:lnTo>
                  <a:pt x="22987" y="1016"/>
                </a:lnTo>
                <a:lnTo>
                  <a:pt x="28575" y="381"/>
                </a:lnTo>
                <a:lnTo>
                  <a:pt x="35687" y="0"/>
                </a:lnTo>
                <a:lnTo>
                  <a:pt x="44195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3788664" y="2918967"/>
            <a:ext cx="592455" cy="437515"/>
          </a:xfrm>
          <a:custGeom>
            <a:avLst/>
            <a:gdLst/>
            <a:ahLst/>
            <a:cxnLst/>
            <a:rect l="l" t="t" r="r" b="b"/>
            <a:pathLst>
              <a:path w="592454" h="437514">
                <a:moveTo>
                  <a:pt x="44323" y="0"/>
                </a:moveTo>
                <a:lnTo>
                  <a:pt x="54863" y="0"/>
                </a:lnTo>
                <a:lnTo>
                  <a:pt x="63119" y="254"/>
                </a:lnTo>
                <a:lnTo>
                  <a:pt x="69341" y="508"/>
                </a:lnTo>
                <a:lnTo>
                  <a:pt x="75437" y="889"/>
                </a:lnTo>
                <a:lnTo>
                  <a:pt x="80137" y="1651"/>
                </a:lnTo>
                <a:lnTo>
                  <a:pt x="83185" y="2921"/>
                </a:lnTo>
                <a:lnTo>
                  <a:pt x="86360" y="4064"/>
                </a:lnTo>
                <a:lnTo>
                  <a:pt x="88391" y="5842"/>
                </a:lnTo>
                <a:lnTo>
                  <a:pt x="89535" y="8255"/>
                </a:lnTo>
                <a:lnTo>
                  <a:pt x="90677" y="10541"/>
                </a:lnTo>
                <a:lnTo>
                  <a:pt x="91566" y="13843"/>
                </a:lnTo>
                <a:lnTo>
                  <a:pt x="92201" y="18161"/>
                </a:lnTo>
                <a:lnTo>
                  <a:pt x="168275" y="350012"/>
                </a:lnTo>
                <a:lnTo>
                  <a:pt x="168656" y="350012"/>
                </a:lnTo>
                <a:lnTo>
                  <a:pt x="247650" y="20447"/>
                </a:lnTo>
                <a:lnTo>
                  <a:pt x="248538" y="16256"/>
                </a:lnTo>
                <a:lnTo>
                  <a:pt x="249682" y="12700"/>
                </a:lnTo>
                <a:lnTo>
                  <a:pt x="251078" y="10033"/>
                </a:lnTo>
                <a:lnTo>
                  <a:pt x="252602" y="7366"/>
                </a:lnTo>
                <a:lnTo>
                  <a:pt x="255015" y="5334"/>
                </a:lnTo>
                <a:lnTo>
                  <a:pt x="258445" y="3937"/>
                </a:lnTo>
                <a:lnTo>
                  <a:pt x="262000" y="2412"/>
                </a:lnTo>
                <a:lnTo>
                  <a:pt x="266700" y="1397"/>
                </a:lnTo>
                <a:lnTo>
                  <a:pt x="272796" y="889"/>
                </a:lnTo>
                <a:lnTo>
                  <a:pt x="278764" y="254"/>
                </a:lnTo>
                <a:lnTo>
                  <a:pt x="286765" y="0"/>
                </a:lnTo>
                <a:lnTo>
                  <a:pt x="296799" y="0"/>
                </a:lnTo>
                <a:lnTo>
                  <a:pt x="304468" y="47"/>
                </a:lnTo>
                <a:lnTo>
                  <a:pt x="311292" y="190"/>
                </a:lnTo>
                <a:lnTo>
                  <a:pt x="317283" y="428"/>
                </a:lnTo>
                <a:lnTo>
                  <a:pt x="322452" y="762"/>
                </a:lnTo>
                <a:lnTo>
                  <a:pt x="328802" y="1143"/>
                </a:lnTo>
                <a:lnTo>
                  <a:pt x="333756" y="2159"/>
                </a:lnTo>
                <a:lnTo>
                  <a:pt x="337185" y="3556"/>
                </a:lnTo>
                <a:lnTo>
                  <a:pt x="340613" y="4953"/>
                </a:lnTo>
                <a:lnTo>
                  <a:pt x="343153" y="7112"/>
                </a:lnTo>
                <a:lnTo>
                  <a:pt x="344677" y="9779"/>
                </a:lnTo>
                <a:lnTo>
                  <a:pt x="346328" y="12446"/>
                </a:lnTo>
                <a:lnTo>
                  <a:pt x="347472" y="16002"/>
                </a:lnTo>
                <a:lnTo>
                  <a:pt x="348361" y="20447"/>
                </a:lnTo>
                <a:lnTo>
                  <a:pt x="430149" y="350012"/>
                </a:lnTo>
                <a:lnTo>
                  <a:pt x="430784" y="350012"/>
                </a:lnTo>
                <a:lnTo>
                  <a:pt x="506857" y="19177"/>
                </a:lnTo>
                <a:lnTo>
                  <a:pt x="507491" y="15494"/>
                </a:lnTo>
                <a:lnTo>
                  <a:pt x="508381" y="12446"/>
                </a:lnTo>
                <a:lnTo>
                  <a:pt x="509524" y="9906"/>
                </a:lnTo>
                <a:lnTo>
                  <a:pt x="510539" y="7366"/>
                </a:lnTo>
                <a:lnTo>
                  <a:pt x="512699" y="5334"/>
                </a:lnTo>
                <a:lnTo>
                  <a:pt x="515874" y="3937"/>
                </a:lnTo>
                <a:lnTo>
                  <a:pt x="518922" y="2412"/>
                </a:lnTo>
                <a:lnTo>
                  <a:pt x="523494" y="1397"/>
                </a:lnTo>
                <a:lnTo>
                  <a:pt x="529209" y="889"/>
                </a:lnTo>
                <a:lnTo>
                  <a:pt x="535051" y="254"/>
                </a:lnTo>
                <a:lnTo>
                  <a:pt x="543178" y="0"/>
                </a:lnTo>
                <a:lnTo>
                  <a:pt x="553720" y="0"/>
                </a:lnTo>
                <a:lnTo>
                  <a:pt x="563499" y="0"/>
                </a:lnTo>
                <a:lnTo>
                  <a:pt x="571119" y="254"/>
                </a:lnTo>
                <a:lnTo>
                  <a:pt x="576580" y="889"/>
                </a:lnTo>
                <a:lnTo>
                  <a:pt x="582040" y="1397"/>
                </a:lnTo>
                <a:lnTo>
                  <a:pt x="586105" y="2921"/>
                </a:lnTo>
                <a:lnTo>
                  <a:pt x="588518" y="5334"/>
                </a:lnTo>
                <a:lnTo>
                  <a:pt x="590931" y="7874"/>
                </a:lnTo>
                <a:lnTo>
                  <a:pt x="592074" y="11430"/>
                </a:lnTo>
                <a:lnTo>
                  <a:pt x="591693" y="16256"/>
                </a:lnTo>
                <a:lnTo>
                  <a:pt x="591312" y="21082"/>
                </a:lnTo>
                <a:lnTo>
                  <a:pt x="590169" y="27559"/>
                </a:lnTo>
                <a:lnTo>
                  <a:pt x="588137" y="35814"/>
                </a:lnTo>
                <a:lnTo>
                  <a:pt x="488696" y="412877"/>
                </a:lnTo>
                <a:lnTo>
                  <a:pt x="487425" y="418338"/>
                </a:lnTo>
                <a:lnTo>
                  <a:pt x="472694" y="433197"/>
                </a:lnTo>
                <a:lnTo>
                  <a:pt x="467995" y="434848"/>
                </a:lnTo>
                <a:lnTo>
                  <a:pt x="426465" y="437388"/>
                </a:lnTo>
                <a:lnTo>
                  <a:pt x="417397" y="437338"/>
                </a:lnTo>
                <a:lnTo>
                  <a:pt x="377571" y="433197"/>
                </a:lnTo>
                <a:lnTo>
                  <a:pt x="373125" y="431546"/>
                </a:lnTo>
                <a:lnTo>
                  <a:pt x="363093" y="412877"/>
                </a:lnTo>
                <a:lnTo>
                  <a:pt x="293877" y="138303"/>
                </a:lnTo>
                <a:lnTo>
                  <a:pt x="293115" y="138303"/>
                </a:lnTo>
                <a:lnTo>
                  <a:pt x="227584" y="412877"/>
                </a:lnTo>
                <a:lnTo>
                  <a:pt x="226440" y="418084"/>
                </a:lnTo>
                <a:lnTo>
                  <a:pt x="224789" y="422275"/>
                </a:lnTo>
                <a:lnTo>
                  <a:pt x="189507" y="436905"/>
                </a:lnTo>
                <a:lnTo>
                  <a:pt x="165862" y="437388"/>
                </a:lnTo>
                <a:lnTo>
                  <a:pt x="156646" y="437338"/>
                </a:lnTo>
                <a:lnTo>
                  <a:pt x="116712" y="433197"/>
                </a:lnTo>
                <a:lnTo>
                  <a:pt x="101981" y="412877"/>
                </a:lnTo>
                <a:lnTo>
                  <a:pt x="3556" y="34798"/>
                </a:lnTo>
                <a:lnTo>
                  <a:pt x="1524" y="26797"/>
                </a:lnTo>
                <a:lnTo>
                  <a:pt x="381" y="20574"/>
                </a:lnTo>
                <a:lnTo>
                  <a:pt x="126" y="16002"/>
                </a:lnTo>
                <a:lnTo>
                  <a:pt x="0" y="11303"/>
                </a:lnTo>
                <a:lnTo>
                  <a:pt x="1270" y="7874"/>
                </a:lnTo>
                <a:lnTo>
                  <a:pt x="36300" y="49"/>
                </a:lnTo>
                <a:lnTo>
                  <a:pt x="44323" y="0"/>
                </a:lnTo>
                <a:close/>
              </a:path>
            </a:pathLst>
          </a:custGeom>
          <a:ln w="9143">
            <a:solidFill>
              <a:srgbClr val="5C43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8082153" y="2913252"/>
            <a:ext cx="283210" cy="448945"/>
          </a:xfrm>
          <a:custGeom>
            <a:avLst/>
            <a:gdLst/>
            <a:ahLst/>
            <a:cxnLst/>
            <a:rect l="l" t="t" r="r" b="b"/>
            <a:pathLst>
              <a:path w="283209" h="448945">
                <a:moveTo>
                  <a:pt x="152780" y="0"/>
                </a:moveTo>
                <a:lnTo>
                  <a:pt x="191109" y="3673"/>
                </a:lnTo>
                <a:lnTo>
                  <a:pt x="230739" y="15353"/>
                </a:lnTo>
                <a:lnTo>
                  <a:pt x="249808" y="26162"/>
                </a:lnTo>
                <a:lnTo>
                  <a:pt x="252095" y="28448"/>
                </a:lnTo>
                <a:lnTo>
                  <a:pt x="253619" y="30352"/>
                </a:lnTo>
                <a:lnTo>
                  <a:pt x="254380" y="31876"/>
                </a:lnTo>
                <a:lnTo>
                  <a:pt x="255143" y="33400"/>
                </a:lnTo>
                <a:lnTo>
                  <a:pt x="257555" y="47751"/>
                </a:lnTo>
                <a:lnTo>
                  <a:pt x="257810" y="51688"/>
                </a:lnTo>
                <a:lnTo>
                  <a:pt x="257937" y="56514"/>
                </a:lnTo>
                <a:lnTo>
                  <a:pt x="257937" y="62357"/>
                </a:lnTo>
                <a:lnTo>
                  <a:pt x="257937" y="68834"/>
                </a:lnTo>
                <a:lnTo>
                  <a:pt x="255650" y="89788"/>
                </a:lnTo>
                <a:lnTo>
                  <a:pt x="254889" y="92710"/>
                </a:lnTo>
                <a:lnTo>
                  <a:pt x="253873" y="94869"/>
                </a:lnTo>
                <a:lnTo>
                  <a:pt x="252349" y="96138"/>
                </a:lnTo>
                <a:lnTo>
                  <a:pt x="250951" y="97536"/>
                </a:lnTo>
                <a:lnTo>
                  <a:pt x="248920" y="98171"/>
                </a:lnTo>
                <a:lnTo>
                  <a:pt x="246506" y="98171"/>
                </a:lnTo>
                <a:lnTo>
                  <a:pt x="244094" y="98171"/>
                </a:lnTo>
                <a:lnTo>
                  <a:pt x="240156" y="96647"/>
                </a:lnTo>
                <a:lnTo>
                  <a:pt x="234823" y="93472"/>
                </a:lnTo>
                <a:lnTo>
                  <a:pt x="229489" y="90297"/>
                </a:lnTo>
                <a:lnTo>
                  <a:pt x="187960" y="73279"/>
                </a:lnTo>
                <a:lnTo>
                  <a:pt x="154050" y="68707"/>
                </a:lnTo>
                <a:lnTo>
                  <a:pt x="144525" y="68707"/>
                </a:lnTo>
                <a:lnTo>
                  <a:pt x="136144" y="69850"/>
                </a:lnTo>
                <a:lnTo>
                  <a:pt x="128904" y="72262"/>
                </a:lnTo>
                <a:lnTo>
                  <a:pt x="121793" y="74549"/>
                </a:lnTo>
                <a:lnTo>
                  <a:pt x="96774" y="108712"/>
                </a:lnTo>
                <a:lnTo>
                  <a:pt x="96774" y="115188"/>
                </a:lnTo>
                <a:lnTo>
                  <a:pt x="113903" y="150129"/>
                </a:lnTo>
                <a:lnTo>
                  <a:pt x="147607" y="170701"/>
                </a:lnTo>
                <a:lnTo>
                  <a:pt x="164129" y="178038"/>
                </a:lnTo>
                <a:lnTo>
                  <a:pt x="172640" y="181800"/>
                </a:lnTo>
                <a:lnTo>
                  <a:pt x="207137" y="198183"/>
                </a:lnTo>
                <a:lnTo>
                  <a:pt x="239855" y="219043"/>
                </a:lnTo>
                <a:lnTo>
                  <a:pt x="265699" y="247808"/>
                </a:lnTo>
                <a:lnTo>
                  <a:pt x="280955" y="286765"/>
                </a:lnTo>
                <a:lnTo>
                  <a:pt x="282955" y="311150"/>
                </a:lnTo>
                <a:lnTo>
                  <a:pt x="282168" y="327695"/>
                </a:lnTo>
                <a:lnTo>
                  <a:pt x="270255" y="371094"/>
                </a:lnTo>
                <a:lnTo>
                  <a:pt x="246127" y="404955"/>
                </a:lnTo>
                <a:lnTo>
                  <a:pt x="212185" y="429196"/>
                </a:lnTo>
                <a:lnTo>
                  <a:pt x="170078" y="443888"/>
                </a:lnTo>
                <a:lnTo>
                  <a:pt x="122554" y="448818"/>
                </a:lnTo>
                <a:lnTo>
                  <a:pt x="111581" y="448581"/>
                </a:lnTo>
                <a:lnTo>
                  <a:pt x="71562" y="443156"/>
                </a:lnTo>
                <a:lnTo>
                  <a:pt x="33416" y="430926"/>
                </a:lnTo>
                <a:lnTo>
                  <a:pt x="8127" y="415289"/>
                </a:lnTo>
                <a:lnTo>
                  <a:pt x="5206" y="412369"/>
                </a:lnTo>
                <a:lnTo>
                  <a:pt x="3175" y="408177"/>
                </a:lnTo>
                <a:lnTo>
                  <a:pt x="1904" y="402717"/>
                </a:lnTo>
                <a:lnTo>
                  <a:pt x="635" y="397256"/>
                </a:lnTo>
                <a:lnTo>
                  <a:pt x="0" y="389382"/>
                </a:lnTo>
                <a:lnTo>
                  <a:pt x="0" y="379095"/>
                </a:lnTo>
                <a:lnTo>
                  <a:pt x="0" y="372237"/>
                </a:lnTo>
                <a:lnTo>
                  <a:pt x="253" y="366395"/>
                </a:lnTo>
                <a:lnTo>
                  <a:pt x="762" y="361696"/>
                </a:lnTo>
                <a:lnTo>
                  <a:pt x="1143" y="356997"/>
                </a:lnTo>
                <a:lnTo>
                  <a:pt x="6857" y="344170"/>
                </a:lnTo>
                <a:lnTo>
                  <a:pt x="8636" y="342900"/>
                </a:lnTo>
                <a:lnTo>
                  <a:pt x="10541" y="342264"/>
                </a:lnTo>
                <a:lnTo>
                  <a:pt x="12826" y="342264"/>
                </a:lnTo>
                <a:lnTo>
                  <a:pt x="15875" y="342264"/>
                </a:lnTo>
                <a:lnTo>
                  <a:pt x="20320" y="344170"/>
                </a:lnTo>
                <a:lnTo>
                  <a:pt x="26035" y="347852"/>
                </a:lnTo>
                <a:lnTo>
                  <a:pt x="31750" y="351536"/>
                </a:lnTo>
                <a:lnTo>
                  <a:pt x="38989" y="355600"/>
                </a:lnTo>
                <a:lnTo>
                  <a:pt x="79882" y="372237"/>
                </a:lnTo>
                <a:lnTo>
                  <a:pt x="122936" y="377825"/>
                </a:lnTo>
                <a:lnTo>
                  <a:pt x="130744" y="377584"/>
                </a:lnTo>
                <a:lnTo>
                  <a:pt x="173354" y="363093"/>
                </a:lnTo>
                <a:lnTo>
                  <a:pt x="191643" y="330962"/>
                </a:lnTo>
                <a:lnTo>
                  <a:pt x="191643" y="322580"/>
                </a:lnTo>
                <a:lnTo>
                  <a:pt x="174275" y="287289"/>
                </a:lnTo>
                <a:lnTo>
                  <a:pt x="141325" y="266759"/>
                </a:lnTo>
                <a:lnTo>
                  <a:pt x="125087" y="259476"/>
                </a:lnTo>
                <a:lnTo>
                  <a:pt x="116681" y="255714"/>
                </a:lnTo>
                <a:lnTo>
                  <a:pt x="73919" y="234598"/>
                </a:lnTo>
                <a:lnTo>
                  <a:pt x="43013" y="211988"/>
                </a:lnTo>
                <a:lnTo>
                  <a:pt x="19802" y="180851"/>
                </a:lnTo>
                <a:lnTo>
                  <a:pt x="7868" y="138017"/>
                </a:lnTo>
                <a:lnTo>
                  <a:pt x="7366" y="124968"/>
                </a:lnTo>
                <a:lnTo>
                  <a:pt x="8100" y="109843"/>
                </a:lnTo>
                <a:lnTo>
                  <a:pt x="18923" y="70231"/>
                </a:lnTo>
                <a:lnTo>
                  <a:pt x="50165" y="30987"/>
                </a:lnTo>
                <a:lnTo>
                  <a:pt x="83437" y="12128"/>
                </a:lnTo>
                <a:lnTo>
                  <a:pt x="123713" y="1968"/>
                </a:lnTo>
                <a:lnTo>
                  <a:pt x="138039" y="496"/>
                </a:lnTo>
                <a:lnTo>
                  <a:pt x="152780" y="0"/>
                </a:lnTo>
                <a:close/>
              </a:path>
            </a:pathLst>
          </a:custGeom>
          <a:ln w="9143">
            <a:solidFill>
              <a:srgbClr val="5C43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890640" y="2913252"/>
            <a:ext cx="283210" cy="448945"/>
          </a:xfrm>
          <a:custGeom>
            <a:avLst/>
            <a:gdLst/>
            <a:ahLst/>
            <a:cxnLst/>
            <a:rect l="l" t="t" r="r" b="b"/>
            <a:pathLst>
              <a:path w="283210" h="448945">
                <a:moveTo>
                  <a:pt x="152781" y="0"/>
                </a:moveTo>
                <a:lnTo>
                  <a:pt x="191109" y="3673"/>
                </a:lnTo>
                <a:lnTo>
                  <a:pt x="230739" y="15353"/>
                </a:lnTo>
                <a:lnTo>
                  <a:pt x="249809" y="26162"/>
                </a:lnTo>
                <a:lnTo>
                  <a:pt x="252095" y="28448"/>
                </a:lnTo>
                <a:lnTo>
                  <a:pt x="253619" y="30352"/>
                </a:lnTo>
                <a:lnTo>
                  <a:pt x="254381" y="31876"/>
                </a:lnTo>
                <a:lnTo>
                  <a:pt x="255143" y="33400"/>
                </a:lnTo>
                <a:lnTo>
                  <a:pt x="257937" y="56514"/>
                </a:lnTo>
                <a:lnTo>
                  <a:pt x="257937" y="62357"/>
                </a:lnTo>
                <a:lnTo>
                  <a:pt x="257937" y="68834"/>
                </a:lnTo>
                <a:lnTo>
                  <a:pt x="255650" y="89788"/>
                </a:lnTo>
                <a:lnTo>
                  <a:pt x="254888" y="92710"/>
                </a:lnTo>
                <a:lnTo>
                  <a:pt x="253873" y="94869"/>
                </a:lnTo>
                <a:lnTo>
                  <a:pt x="252349" y="96138"/>
                </a:lnTo>
                <a:lnTo>
                  <a:pt x="250951" y="97536"/>
                </a:lnTo>
                <a:lnTo>
                  <a:pt x="248920" y="98171"/>
                </a:lnTo>
                <a:lnTo>
                  <a:pt x="246507" y="98171"/>
                </a:lnTo>
                <a:lnTo>
                  <a:pt x="244094" y="98171"/>
                </a:lnTo>
                <a:lnTo>
                  <a:pt x="240157" y="96647"/>
                </a:lnTo>
                <a:lnTo>
                  <a:pt x="234823" y="93472"/>
                </a:lnTo>
                <a:lnTo>
                  <a:pt x="229488" y="90297"/>
                </a:lnTo>
                <a:lnTo>
                  <a:pt x="187960" y="73279"/>
                </a:lnTo>
                <a:lnTo>
                  <a:pt x="154050" y="68707"/>
                </a:lnTo>
                <a:lnTo>
                  <a:pt x="144525" y="68707"/>
                </a:lnTo>
                <a:lnTo>
                  <a:pt x="136144" y="69850"/>
                </a:lnTo>
                <a:lnTo>
                  <a:pt x="128905" y="72262"/>
                </a:lnTo>
                <a:lnTo>
                  <a:pt x="121793" y="74549"/>
                </a:lnTo>
                <a:lnTo>
                  <a:pt x="96774" y="108712"/>
                </a:lnTo>
                <a:lnTo>
                  <a:pt x="96774" y="115188"/>
                </a:lnTo>
                <a:lnTo>
                  <a:pt x="113903" y="150129"/>
                </a:lnTo>
                <a:lnTo>
                  <a:pt x="147607" y="170701"/>
                </a:lnTo>
                <a:lnTo>
                  <a:pt x="164129" y="178038"/>
                </a:lnTo>
                <a:lnTo>
                  <a:pt x="172640" y="181800"/>
                </a:lnTo>
                <a:lnTo>
                  <a:pt x="207137" y="198183"/>
                </a:lnTo>
                <a:lnTo>
                  <a:pt x="239855" y="219043"/>
                </a:lnTo>
                <a:lnTo>
                  <a:pt x="265699" y="247808"/>
                </a:lnTo>
                <a:lnTo>
                  <a:pt x="280955" y="286765"/>
                </a:lnTo>
                <a:lnTo>
                  <a:pt x="282956" y="311150"/>
                </a:lnTo>
                <a:lnTo>
                  <a:pt x="282168" y="327695"/>
                </a:lnTo>
                <a:lnTo>
                  <a:pt x="270256" y="371094"/>
                </a:lnTo>
                <a:lnTo>
                  <a:pt x="246127" y="404955"/>
                </a:lnTo>
                <a:lnTo>
                  <a:pt x="212185" y="429196"/>
                </a:lnTo>
                <a:lnTo>
                  <a:pt x="170078" y="443888"/>
                </a:lnTo>
                <a:lnTo>
                  <a:pt x="122555" y="448818"/>
                </a:lnTo>
                <a:lnTo>
                  <a:pt x="111581" y="448581"/>
                </a:lnTo>
                <a:lnTo>
                  <a:pt x="71562" y="443156"/>
                </a:lnTo>
                <a:lnTo>
                  <a:pt x="33416" y="430926"/>
                </a:lnTo>
                <a:lnTo>
                  <a:pt x="8128" y="415289"/>
                </a:lnTo>
                <a:lnTo>
                  <a:pt x="5207" y="412369"/>
                </a:lnTo>
                <a:lnTo>
                  <a:pt x="3175" y="408177"/>
                </a:lnTo>
                <a:lnTo>
                  <a:pt x="1905" y="402717"/>
                </a:lnTo>
                <a:lnTo>
                  <a:pt x="635" y="397256"/>
                </a:lnTo>
                <a:lnTo>
                  <a:pt x="0" y="389382"/>
                </a:lnTo>
                <a:lnTo>
                  <a:pt x="0" y="379095"/>
                </a:lnTo>
                <a:lnTo>
                  <a:pt x="0" y="372237"/>
                </a:lnTo>
                <a:lnTo>
                  <a:pt x="254" y="366395"/>
                </a:lnTo>
                <a:lnTo>
                  <a:pt x="762" y="361696"/>
                </a:lnTo>
                <a:lnTo>
                  <a:pt x="1143" y="356997"/>
                </a:lnTo>
                <a:lnTo>
                  <a:pt x="6858" y="344170"/>
                </a:lnTo>
                <a:lnTo>
                  <a:pt x="8636" y="342900"/>
                </a:lnTo>
                <a:lnTo>
                  <a:pt x="10541" y="342264"/>
                </a:lnTo>
                <a:lnTo>
                  <a:pt x="12826" y="342264"/>
                </a:lnTo>
                <a:lnTo>
                  <a:pt x="15875" y="342264"/>
                </a:lnTo>
                <a:lnTo>
                  <a:pt x="20320" y="344170"/>
                </a:lnTo>
                <a:lnTo>
                  <a:pt x="26035" y="347852"/>
                </a:lnTo>
                <a:lnTo>
                  <a:pt x="31750" y="351536"/>
                </a:lnTo>
                <a:lnTo>
                  <a:pt x="38988" y="355600"/>
                </a:lnTo>
                <a:lnTo>
                  <a:pt x="79883" y="372237"/>
                </a:lnTo>
                <a:lnTo>
                  <a:pt x="122936" y="377825"/>
                </a:lnTo>
                <a:lnTo>
                  <a:pt x="130744" y="377584"/>
                </a:lnTo>
                <a:lnTo>
                  <a:pt x="173355" y="363093"/>
                </a:lnTo>
                <a:lnTo>
                  <a:pt x="191643" y="330962"/>
                </a:lnTo>
                <a:lnTo>
                  <a:pt x="191643" y="322580"/>
                </a:lnTo>
                <a:lnTo>
                  <a:pt x="174275" y="287289"/>
                </a:lnTo>
                <a:lnTo>
                  <a:pt x="141325" y="266759"/>
                </a:lnTo>
                <a:lnTo>
                  <a:pt x="125087" y="259476"/>
                </a:lnTo>
                <a:lnTo>
                  <a:pt x="116681" y="255714"/>
                </a:lnTo>
                <a:lnTo>
                  <a:pt x="73919" y="234598"/>
                </a:lnTo>
                <a:lnTo>
                  <a:pt x="43013" y="211988"/>
                </a:lnTo>
                <a:lnTo>
                  <a:pt x="19802" y="180851"/>
                </a:lnTo>
                <a:lnTo>
                  <a:pt x="7868" y="138017"/>
                </a:lnTo>
                <a:lnTo>
                  <a:pt x="7366" y="124968"/>
                </a:lnTo>
                <a:lnTo>
                  <a:pt x="8100" y="109843"/>
                </a:lnTo>
                <a:lnTo>
                  <a:pt x="18923" y="70231"/>
                </a:lnTo>
                <a:lnTo>
                  <a:pt x="50164" y="30987"/>
                </a:lnTo>
                <a:lnTo>
                  <a:pt x="83437" y="12128"/>
                </a:lnTo>
                <a:lnTo>
                  <a:pt x="123713" y="1968"/>
                </a:lnTo>
                <a:lnTo>
                  <a:pt x="138039" y="496"/>
                </a:lnTo>
                <a:lnTo>
                  <a:pt x="152781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841044" y="4726685"/>
            <a:ext cx="7062470" cy="188848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4000" spc="-5" dirty="0">
                <a:latin typeface="Calibri"/>
                <a:cs typeface="Calibri"/>
              </a:rPr>
              <a:t>It is the </a:t>
            </a:r>
            <a:r>
              <a:rPr sz="4000" spc="-15" dirty="0">
                <a:latin typeface="Calibri"/>
                <a:cs typeface="Calibri"/>
              </a:rPr>
              <a:t>process </a:t>
            </a:r>
            <a:r>
              <a:rPr sz="4000" spc="-5" dirty="0">
                <a:latin typeface="Calibri"/>
                <a:cs typeface="Calibri"/>
              </a:rPr>
              <a:t>of </a:t>
            </a:r>
            <a:r>
              <a:rPr sz="4000" spc="-10" dirty="0">
                <a:latin typeface="Calibri"/>
                <a:cs typeface="Calibri"/>
              </a:rPr>
              <a:t>finding  </a:t>
            </a:r>
            <a:r>
              <a:rPr sz="4000" spc="-20" dirty="0">
                <a:latin typeface="Calibri"/>
                <a:cs typeface="Calibri"/>
              </a:rPr>
              <a:t>concurrent </a:t>
            </a:r>
            <a:r>
              <a:rPr sz="4000" spc="-10" dirty="0">
                <a:latin typeface="Calibri"/>
                <a:cs typeface="Calibri"/>
              </a:rPr>
              <a:t>schedule </a:t>
            </a:r>
            <a:r>
              <a:rPr sz="4000" spc="-15" dirty="0">
                <a:latin typeface="Calibri"/>
                <a:cs typeface="Calibri"/>
              </a:rPr>
              <a:t>equivalent</a:t>
            </a:r>
            <a:r>
              <a:rPr sz="4000" dirty="0">
                <a:latin typeface="Calibri"/>
                <a:cs typeface="Calibri"/>
              </a:rPr>
              <a:t> </a:t>
            </a:r>
            <a:r>
              <a:rPr sz="4000" spc="-25" dirty="0">
                <a:latin typeface="Calibri"/>
                <a:cs typeface="Calibri"/>
              </a:rPr>
              <a:t>to</a:t>
            </a:r>
            <a:endParaRPr sz="40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70"/>
              </a:spcBef>
            </a:pPr>
            <a:r>
              <a:rPr sz="6000" spc="-15" baseline="3472" dirty="0">
                <a:latin typeface="Calibri"/>
                <a:cs typeface="Calibri"/>
              </a:rPr>
              <a:t>ser</a:t>
            </a:r>
            <a:r>
              <a:rPr sz="6000" spc="-30" baseline="3472" dirty="0">
                <a:latin typeface="Calibri"/>
                <a:cs typeface="Calibri"/>
              </a:rPr>
              <a:t>i</a:t>
            </a:r>
            <a:r>
              <a:rPr sz="6000" spc="-15" baseline="3472" dirty="0">
                <a:latin typeface="Calibri"/>
                <a:cs typeface="Calibri"/>
              </a:rPr>
              <a:t>a</a:t>
            </a:r>
            <a:r>
              <a:rPr sz="6000" spc="-7" baseline="3472" dirty="0">
                <a:latin typeface="Calibri"/>
                <a:cs typeface="Calibri"/>
              </a:rPr>
              <a:t>l </a:t>
            </a:r>
            <a:r>
              <a:rPr sz="6000" spc="-15" baseline="3472" dirty="0" err="1" smtClean="0">
                <a:latin typeface="Calibri"/>
                <a:cs typeface="Calibri"/>
              </a:rPr>
              <a:t>sched</a:t>
            </a:r>
            <a:r>
              <a:rPr sz="6000" spc="-2715" baseline="3472" dirty="0" err="1" smtClean="0">
                <a:latin typeface="Calibri"/>
                <a:cs typeface="Calibri"/>
              </a:rPr>
              <a:t>u</a:t>
            </a:r>
            <a:r>
              <a:rPr sz="1200" dirty="0" err="1" smtClean="0">
                <a:solidFill>
                  <a:srgbClr val="888888"/>
                </a:solidFill>
                <a:latin typeface="Calibri"/>
                <a:cs typeface="Calibri"/>
              </a:rPr>
              <a:t>p</a:t>
            </a:r>
            <a:r>
              <a:rPr sz="1200" spc="-15" dirty="0" err="1" smtClean="0">
                <a:solidFill>
                  <a:srgbClr val="888888"/>
                </a:solidFill>
                <a:latin typeface="Calibri"/>
                <a:cs typeface="Calibri"/>
              </a:rPr>
              <a:t>r</a:t>
            </a:r>
            <a:r>
              <a:rPr sz="1200" dirty="0" err="1" smtClean="0">
                <a:solidFill>
                  <a:srgbClr val="888888"/>
                </a:solidFill>
                <a:latin typeface="Calibri"/>
                <a:cs typeface="Calibri"/>
              </a:rPr>
              <a:t>e</a:t>
            </a:r>
            <a:r>
              <a:rPr sz="1200" spc="-470" dirty="0" err="1" smtClean="0">
                <a:solidFill>
                  <a:srgbClr val="888888"/>
                </a:solidFill>
                <a:latin typeface="Calibri"/>
                <a:cs typeface="Calibri"/>
              </a:rPr>
              <a:t>p</a:t>
            </a:r>
            <a:r>
              <a:rPr sz="6000" spc="-675" baseline="3472" dirty="0" err="1" smtClean="0">
                <a:latin typeface="Calibri"/>
                <a:cs typeface="Calibri"/>
              </a:rPr>
              <a:t>l</a:t>
            </a:r>
            <a:r>
              <a:rPr sz="1200" spc="-145" dirty="0" err="1" smtClean="0">
                <a:solidFill>
                  <a:srgbClr val="888888"/>
                </a:solidFill>
                <a:latin typeface="Calibri"/>
                <a:cs typeface="Calibri"/>
              </a:rPr>
              <a:t>a</a:t>
            </a:r>
            <a:r>
              <a:rPr sz="6000" spc="-2775" baseline="3472" dirty="0" err="1" smtClean="0">
                <a:latin typeface="Calibri"/>
                <a:cs typeface="Calibri"/>
              </a:rPr>
              <a:t>e</a:t>
            </a:r>
            <a:r>
              <a:rPr sz="1200" spc="-25" dirty="0" err="1" smtClean="0">
                <a:solidFill>
                  <a:srgbClr val="888888"/>
                </a:solidFill>
                <a:latin typeface="Calibri"/>
                <a:cs typeface="Calibri"/>
              </a:rPr>
              <a:t>r</a:t>
            </a:r>
            <a:r>
              <a:rPr sz="1200" dirty="0" err="1" smtClean="0">
                <a:solidFill>
                  <a:srgbClr val="888888"/>
                </a:solidFill>
                <a:latin typeface="Calibri"/>
                <a:cs typeface="Calibri"/>
              </a:rPr>
              <a:t>ed</a:t>
            </a:r>
            <a:r>
              <a:rPr sz="1200" spc="-35" dirty="0" smtClean="0">
                <a:solidFill>
                  <a:srgbClr val="888888"/>
                </a:solidFill>
                <a:latin typeface="Calibri"/>
                <a:cs typeface="Calibri"/>
              </a:rPr>
              <a:t> </a:t>
            </a:r>
            <a:r>
              <a:rPr sz="1200" dirty="0" smtClean="0">
                <a:solidFill>
                  <a:srgbClr val="888888"/>
                </a:solidFill>
                <a:latin typeface="Calibri"/>
                <a:cs typeface="Calibri"/>
              </a:rPr>
              <a:t>by</a:t>
            </a:r>
            <a:r>
              <a:rPr sz="1200" spc="-25" dirty="0" smtClean="0">
                <a:solidFill>
                  <a:srgbClr val="888888"/>
                </a:solidFill>
                <a:latin typeface="Calibri"/>
                <a:cs typeface="Calibri"/>
              </a:rPr>
              <a:t> </a:t>
            </a:r>
            <a:r>
              <a:rPr sz="1200" dirty="0" err="1" smtClean="0">
                <a:solidFill>
                  <a:srgbClr val="888888"/>
                </a:solidFill>
                <a:latin typeface="Calibri"/>
                <a:cs typeface="Calibri"/>
              </a:rPr>
              <a:t>Visa</a:t>
            </a:r>
            <a:r>
              <a:rPr sz="1200" spc="-10" dirty="0" err="1" smtClean="0">
                <a:solidFill>
                  <a:srgbClr val="888888"/>
                </a:solidFill>
                <a:latin typeface="Calibri"/>
                <a:cs typeface="Calibri"/>
              </a:rPr>
              <a:t>k</a:t>
            </a:r>
            <a:r>
              <a:rPr sz="1200" dirty="0" err="1" smtClean="0">
                <a:solidFill>
                  <a:srgbClr val="888888"/>
                </a:solidFill>
                <a:latin typeface="Calibri"/>
                <a:cs typeface="Calibri"/>
              </a:rPr>
              <a:t>h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4327652" y="6625732"/>
            <a:ext cx="490220" cy="1560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spc="-10" dirty="0" smtClean="0">
                <a:solidFill>
                  <a:srgbClr val="888888"/>
                </a:solidFill>
                <a:latin typeface="Calibri"/>
                <a:cs typeface="Calibri"/>
              </a:rPr>
              <a:t>LBSI</a:t>
            </a:r>
            <a:endParaRPr sz="1200" dirty="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41194" y="616966"/>
            <a:ext cx="6014720" cy="10013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3200" spc="0" dirty="0">
                <a:solidFill>
                  <a:srgbClr val="000000"/>
                </a:solidFill>
              </a:rPr>
              <a:t>E.g. </a:t>
            </a:r>
            <a:r>
              <a:rPr sz="3200" spc="-10" dirty="0">
                <a:solidFill>
                  <a:srgbClr val="000000"/>
                </a:solidFill>
              </a:rPr>
              <a:t>transaction </a:t>
            </a:r>
            <a:r>
              <a:rPr sz="3200" spc="-20" dirty="0">
                <a:solidFill>
                  <a:srgbClr val="000000"/>
                </a:solidFill>
              </a:rPr>
              <a:t>to </a:t>
            </a:r>
            <a:r>
              <a:rPr sz="3200" spc="-25" dirty="0">
                <a:solidFill>
                  <a:srgbClr val="000000"/>
                </a:solidFill>
              </a:rPr>
              <a:t>transfer </a:t>
            </a:r>
            <a:r>
              <a:rPr sz="3200" dirty="0">
                <a:solidFill>
                  <a:srgbClr val="000000"/>
                </a:solidFill>
              </a:rPr>
              <a:t>$50 </a:t>
            </a:r>
            <a:r>
              <a:rPr sz="3200" spc="-20" dirty="0">
                <a:solidFill>
                  <a:srgbClr val="000000"/>
                </a:solidFill>
              </a:rPr>
              <a:t>from  </a:t>
            </a:r>
            <a:r>
              <a:rPr sz="3200" spc="-10" dirty="0">
                <a:solidFill>
                  <a:srgbClr val="000000"/>
                </a:solidFill>
              </a:rPr>
              <a:t>account </a:t>
            </a:r>
            <a:r>
              <a:rPr sz="3200" dirty="0">
                <a:solidFill>
                  <a:srgbClr val="000000"/>
                </a:solidFill>
              </a:rPr>
              <a:t>A </a:t>
            </a:r>
            <a:r>
              <a:rPr sz="3200" spc="-20" dirty="0">
                <a:solidFill>
                  <a:srgbClr val="000000"/>
                </a:solidFill>
              </a:rPr>
              <a:t>to </a:t>
            </a:r>
            <a:r>
              <a:rPr sz="3200" spc="-10" dirty="0">
                <a:solidFill>
                  <a:srgbClr val="000000"/>
                </a:solidFill>
              </a:rPr>
              <a:t>account</a:t>
            </a:r>
            <a:r>
              <a:rPr sz="3200" spc="25" dirty="0">
                <a:solidFill>
                  <a:srgbClr val="000000"/>
                </a:solidFill>
              </a:rPr>
              <a:t> </a:t>
            </a:r>
            <a:r>
              <a:rPr sz="3200" dirty="0">
                <a:solidFill>
                  <a:srgbClr val="000000"/>
                </a:solidFill>
              </a:rPr>
              <a:t>B:</a:t>
            </a:r>
            <a:endParaRPr sz="3200"/>
          </a:p>
        </p:txBody>
      </p:sp>
      <p:sp>
        <p:nvSpPr>
          <p:cNvPr id="3" name="object 3"/>
          <p:cNvSpPr txBox="1"/>
          <p:nvPr/>
        </p:nvSpPr>
        <p:spPr>
          <a:xfrm>
            <a:off x="2898775" y="1592021"/>
            <a:ext cx="2249170" cy="29533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469265" algn="l"/>
              </a:tabLst>
            </a:pPr>
            <a:r>
              <a:rPr sz="3200" spc="-5" dirty="0">
                <a:latin typeface="Calibri"/>
                <a:cs typeface="Calibri"/>
              </a:rPr>
              <a:t>1.	</a:t>
            </a:r>
            <a:r>
              <a:rPr sz="3200" b="1" spc="-10" dirty="0">
                <a:latin typeface="Calibri"/>
                <a:cs typeface="Calibri"/>
              </a:rPr>
              <a:t>read</a:t>
            </a:r>
            <a:r>
              <a:rPr sz="3200" spc="-10" dirty="0">
                <a:latin typeface="Calibri"/>
                <a:cs typeface="Calibri"/>
              </a:rPr>
              <a:t>(</a:t>
            </a:r>
            <a:r>
              <a:rPr sz="3200" i="1" spc="-10" dirty="0">
                <a:latin typeface="Calibri"/>
                <a:cs typeface="Calibri"/>
              </a:rPr>
              <a:t>A</a:t>
            </a:r>
            <a:r>
              <a:rPr sz="3200" spc="-10" dirty="0">
                <a:latin typeface="Calibri"/>
                <a:cs typeface="Calibri"/>
              </a:rPr>
              <a:t>)</a:t>
            </a:r>
            <a:endParaRPr sz="3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tabLst>
                <a:tab pos="469265" algn="l"/>
              </a:tabLst>
            </a:pPr>
            <a:r>
              <a:rPr sz="3200" spc="-5" dirty="0">
                <a:latin typeface="Calibri"/>
                <a:cs typeface="Calibri"/>
              </a:rPr>
              <a:t>2.	</a:t>
            </a:r>
            <a:r>
              <a:rPr sz="3200" i="1" dirty="0">
                <a:latin typeface="Calibri"/>
                <a:cs typeface="Calibri"/>
              </a:rPr>
              <a:t>A </a:t>
            </a:r>
            <a:r>
              <a:rPr sz="3200" dirty="0">
                <a:latin typeface="Calibri"/>
                <a:cs typeface="Calibri"/>
              </a:rPr>
              <a:t>:= </a:t>
            </a:r>
            <a:r>
              <a:rPr sz="3200" i="1" dirty="0">
                <a:latin typeface="Calibri"/>
                <a:cs typeface="Calibri"/>
              </a:rPr>
              <a:t>A –</a:t>
            </a:r>
            <a:r>
              <a:rPr sz="3200" i="1" spc="-8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50</a:t>
            </a:r>
            <a:endParaRPr sz="3200">
              <a:latin typeface="Calibri"/>
              <a:cs typeface="Calibri"/>
            </a:endParaRPr>
          </a:p>
          <a:p>
            <a:pPr marL="469900" indent="-457200">
              <a:lnSpc>
                <a:spcPct val="100000"/>
              </a:lnSpc>
              <a:buFont typeface="Calibri"/>
              <a:buAutoNum type="arabicPeriod" startAt="3"/>
              <a:tabLst>
                <a:tab pos="469265" algn="l"/>
                <a:tab pos="469900" algn="l"/>
              </a:tabLst>
            </a:pPr>
            <a:r>
              <a:rPr sz="3200" b="1" spc="-10" dirty="0">
                <a:latin typeface="Calibri"/>
                <a:cs typeface="Calibri"/>
              </a:rPr>
              <a:t>write</a:t>
            </a:r>
            <a:r>
              <a:rPr sz="3200" spc="-10" dirty="0">
                <a:latin typeface="Calibri"/>
                <a:cs typeface="Calibri"/>
              </a:rPr>
              <a:t>(</a:t>
            </a:r>
            <a:r>
              <a:rPr sz="3200" i="1" spc="-10" dirty="0">
                <a:latin typeface="Calibri"/>
                <a:cs typeface="Calibri"/>
              </a:rPr>
              <a:t>A</a:t>
            </a:r>
            <a:r>
              <a:rPr sz="3200" spc="-10" dirty="0">
                <a:latin typeface="Calibri"/>
                <a:cs typeface="Calibri"/>
              </a:rPr>
              <a:t>)</a:t>
            </a:r>
            <a:endParaRPr sz="3200">
              <a:latin typeface="Calibri"/>
              <a:cs typeface="Calibri"/>
            </a:endParaRPr>
          </a:p>
          <a:p>
            <a:pPr marL="469900" indent="-457200">
              <a:lnSpc>
                <a:spcPct val="100000"/>
              </a:lnSpc>
              <a:buFont typeface="Calibri"/>
              <a:buAutoNum type="arabicPeriod" startAt="3"/>
              <a:tabLst>
                <a:tab pos="469265" algn="l"/>
                <a:tab pos="469900" algn="l"/>
              </a:tabLst>
            </a:pPr>
            <a:r>
              <a:rPr sz="3200" b="1" spc="-10" dirty="0">
                <a:latin typeface="Calibri"/>
                <a:cs typeface="Calibri"/>
              </a:rPr>
              <a:t>read</a:t>
            </a:r>
            <a:r>
              <a:rPr sz="3200" spc="-10" dirty="0">
                <a:latin typeface="Calibri"/>
                <a:cs typeface="Calibri"/>
              </a:rPr>
              <a:t>(</a:t>
            </a:r>
            <a:r>
              <a:rPr sz="3200" i="1" spc="-10" dirty="0">
                <a:latin typeface="Calibri"/>
                <a:cs typeface="Calibri"/>
              </a:rPr>
              <a:t>B</a:t>
            </a:r>
            <a:r>
              <a:rPr sz="3200" spc="-10" dirty="0">
                <a:latin typeface="Calibri"/>
                <a:cs typeface="Calibri"/>
              </a:rPr>
              <a:t>)</a:t>
            </a:r>
            <a:endParaRPr sz="3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tabLst>
                <a:tab pos="469265" algn="l"/>
              </a:tabLst>
            </a:pPr>
            <a:r>
              <a:rPr sz="3200" spc="-5" dirty="0">
                <a:latin typeface="Calibri"/>
                <a:cs typeface="Calibri"/>
              </a:rPr>
              <a:t>5.	</a:t>
            </a:r>
            <a:r>
              <a:rPr sz="3200" i="1" dirty="0">
                <a:latin typeface="Calibri"/>
                <a:cs typeface="Calibri"/>
              </a:rPr>
              <a:t>B </a:t>
            </a:r>
            <a:r>
              <a:rPr sz="3200" dirty="0">
                <a:latin typeface="Calibri"/>
                <a:cs typeface="Calibri"/>
              </a:rPr>
              <a:t>:= </a:t>
            </a:r>
            <a:r>
              <a:rPr sz="3200" i="1" dirty="0">
                <a:latin typeface="Calibri"/>
                <a:cs typeface="Calibri"/>
              </a:rPr>
              <a:t>B +</a:t>
            </a:r>
            <a:r>
              <a:rPr sz="3200" i="1" spc="-8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50</a:t>
            </a:r>
            <a:endParaRPr sz="3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tabLst>
                <a:tab pos="469265" algn="l"/>
              </a:tabLst>
            </a:pPr>
            <a:r>
              <a:rPr sz="3200" spc="-5" dirty="0">
                <a:latin typeface="Calibri"/>
                <a:cs typeface="Calibri"/>
              </a:rPr>
              <a:t>6.	</a:t>
            </a:r>
            <a:r>
              <a:rPr sz="3200" b="1" spc="-10" dirty="0">
                <a:latin typeface="Calibri"/>
                <a:cs typeface="Calibri"/>
              </a:rPr>
              <a:t>write</a:t>
            </a:r>
            <a:r>
              <a:rPr sz="3200" spc="-10" dirty="0">
                <a:latin typeface="Calibri"/>
                <a:cs typeface="Calibri"/>
              </a:rPr>
              <a:t>(</a:t>
            </a:r>
            <a:r>
              <a:rPr sz="3200" i="1" spc="-10" dirty="0">
                <a:latin typeface="Calibri"/>
                <a:cs typeface="Calibri"/>
              </a:rPr>
              <a:t>B)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019800" y="2723388"/>
            <a:ext cx="3124199" cy="38801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2435352" cy="29839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99942" y="315213"/>
            <a:ext cx="5702300" cy="1305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buSzPct val="96428"/>
              <a:buFont typeface="Arial"/>
              <a:buChar char="•"/>
              <a:tabLst>
                <a:tab pos="137795" algn="l"/>
              </a:tabLst>
            </a:pPr>
            <a:r>
              <a:rPr sz="2800" spc="-25" dirty="0">
                <a:latin typeface="Calibri"/>
                <a:cs typeface="Calibri"/>
              </a:rPr>
              <a:t>Transactions </a:t>
            </a:r>
            <a:r>
              <a:rPr sz="2800" spc="-20" dirty="0">
                <a:latin typeface="Calibri"/>
                <a:cs typeface="Calibri"/>
              </a:rPr>
              <a:t>are</a:t>
            </a:r>
            <a:r>
              <a:rPr sz="2800" spc="3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programs.</a:t>
            </a:r>
            <a:endParaRPr sz="280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  <a:buSzPct val="96428"/>
              <a:buFont typeface="Arial"/>
              <a:buChar char="•"/>
              <a:tabLst>
                <a:tab pos="137795" algn="l"/>
                <a:tab pos="1498600" algn="l"/>
              </a:tabLst>
            </a:pPr>
            <a:r>
              <a:rPr sz="2800" spc="-20" dirty="0">
                <a:latin typeface="Calibri"/>
                <a:cs typeface="Calibri"/>
              </a:rPr>
              <a:t>Here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we	</a:t>
            </a:r>
            <a:r>
              <a:rPr sz="2800" spc="-10" dirty="0">
                <a:latin typeface="Calibri"/>
                <a:cs typeface="Calibri"/>
              </a:rPr>
              <a:t>consider only two </a:t>
            </a:r>
            <a:r>
              <a:rPr sz="2800" spc="-15" dirty="0">
                <a:latin typeface="Calibri"/>
                <a:cs typeface="Calibri"/>
              </a:rPr>
              <a:t>operations </a:t>
            </a:r>
            <a:r>
              <a:rPr sz="2800" spc="-1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0000"/>
                </a:solidFill>
                <a:latin typeface="Calibri"/>
                <a:cs typeface="Calibri"/>
              </a:rPr>
              <a:t>READ and</a:t>
            </a:r>
            <a:r>
              <a:rPr sz="2800" spc="3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0000"/>
                </a:solidFill>
                <a:latin typeface="Calibri"/>
                <a:cs typeface="Calibri"/>
              </a:rPr>
              <a:t>WRITE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2057400"/>
            <a:ext cx="3657600" cy="4495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582161" y="3810761"/>
            <a:ext cx="1219200" cy="533400"/>
          </a:xfrm>
          <a:custGeom>
            <a:avLst/>
            <a:gdLst/>
            <a:ahLst/>
            <a:cxnLst/>
            <a:rect l="l" t="t" r="r" b="b"/>
            <a:pathLst>
              <a:path w="1219200" h="533400">
                <a:moveTo>
                  <a:pt x="266700" y="0"/>
                </a:moveTo>
                <a:lnTo>
                  <a:pt x="0" y="266700"/>
                </a:lnTo>
                <a:lnTo>
                  <a:pt x="266700" y="533400"/>
                </a:lnTo>
                <a:lnTo>
                  <a:pt x="266700" y="400050"/>
                </a:lnTo>
                <a:lnTo>
                  <a:pt x="1085850" y="400050"/>
                </a:lnTo>
                <a:lnTo>
                  <a:pt x="1219200" y="266700"/>
                </a:lnTo>
                <a:lnTo>
                  <a:pt x="1085850" y="133350"/>
                </a:lnTo>
                <a:lnTo>
                  <a:pt x="266700" y="133350"/>
                </a:lnTo>
                <a:lnTo>
                  <a:pt x="266700" y="0"/>
                </a:lnTo>
                <a:close/>
              </a:path>
              <a:path w="1219200" h="533400">
                <a:moveTo>
                  <a:pt x="1085850" y="400050"/>
                </a:moveTo>
                <a:lnTo>
                  <a:pt x="952500" y="400050"/>
                </a:lnTo>
                <a:lnTo>
                  <a:pt x="952500" y="533400"/>
                </a:lnTo>
                <a:lnTo>
                  <a:pt x="1085850" y="400050"/>
                </a:lnTo>
                <a:close/>
              </a:path>
              <a:path w="1219200" h="533400">
                <a:moveTo>
                  <a:pt x="952500" y="0"/>
                </a:moveTo>
                <a:lnTo>
                  <a:pt x="952500" y="133350"/>
                </a:lnTo>
                <a:lnTo>
                  <a:pt x="1085850" y="133350"/>
                </a:lnTo>
                <a:lnTo>
                  <a:pt x="95250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582161" y="3810761"/>
            <a:ext cx="1219200" cy="533400"/>
          </a:xfrm>
          <a:custGeom>
            <a:avLst/>
            <a:gdLst/>
            <a:ahLst/>
            <a:cxnLst/>
            <a:rect l="l" t="t" r="r" b="b"/>
            <a:pathLst>
              <a:path w="1219200" h="533400">
                <a:moveTo>
                  <a:pt x="0" y="266700"/>
                </a:moveTo>
                <a:lnTo>
                  <a:pt x="266700" y="0"/>
                </a:lnTo>
                <a:lnTo>
                  <a:pt x="266700" y="133350"/>
                </a:lnTo>
                <a:lnTo>
                  <a:pt x="952500" y="133350"/>
                </a:lnTo>
                <a:lnTo>
                  <a:pt x="952500" y="0"/>
                </a:lnTo>
                <a:lnTo>
                  <a:pt x="1219200" y="266700"/>
                </a:lnTo>
                <a:lnTo>
                  <a:pt x="952500" y="533400"/>
                </a:lnTo>
                <a:lnTo>
                  <a:pt x="952500" y="400050"/>
                </a:lnTo>
                <a:lnTo>
                  <a:pt x="266700" y="400050"/>
                </a:lnTo>
                <a:lnTo>
                  <a:pt x="266700" y="533400"/>
                </a:lnTo>
                <a:lnTo>
                  <a:pt x="0" y="266700"/>
                </a:lnTo>
                <a:close/>
              </a:path>
            </a:pathLst>
          </a:custGeom>
          <a:ln w="25908">
            <a:solidFill>
              <a:srgbClr val="385D8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105400" y="2057400"/>
            <a:ext cx="4038599" cy="4572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0" y="0"/>
            <a:ext cx="2848356" cy="17526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672840" y="2476500"/>
            <a:ext cx="1781556" cy="32476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734561" y="2515361"/>
            <a:ext cx="1676400" cy="3124200"/>
          </a:xfrm>
          <a:custGeom>
            <a:avLst/>
            <a:gdLst/>
            <a:ahLst/>
            <a:cxnLst/>
            <a:rect l="l" t="t" r="r" b="b"/>
            <a:pathLst>
              <a:path w="1676400" h="3124200">
                <a:moveTo>
                  <a:pt x="1676400" y="3124200"/>
                </a:moveTo>
                <a:lnTo>
                  <a:pt x="1600108" y="3123629"/>
                </a:lnTo>
                <a:lnTo>
                  <a:pt x="1525735" y="3121951"/>
                </a:lnTo>
                <a:lnTo>
                  <a:pt x="1453576" y="3119214"/>
                </a:lnTo>
                <a:lnTo>
                  <a:pt x="1383928" y="3115467"/>
                </a:lnTo>
                <a:lnTo>
                  <a:pt x="1317087" y="3110759"/>
                </a:lnTo>
                <a:lnTo>
                  <a:pt x="1253348" y="3105140"/>
                </a:lnTo>
                <a:lnTo>
                  <a:pt x="1193008" y="3098659"/>
                </a:lnTo>
                <a:lnTo>
                  <a:pt x="1136362" y="3091364"/>
                </a:lnTo>
                <a:lnTo>
                  <a:pt x="1083706" y="3083306"/>
                </a:lnTo>
                <a:lnTo>
                  <a:pt x="1035337" y="3074532"/>
                </a:lnTo>
                <a:lnTo>
                  <a:pt x="991550" y="3065092"/>
                </a:lnTo>
                <a:lnTo>
                  <a:pt x="952641" y="3055036"/>
                </a:lnTo>
                <a:lnTo>
                  <a:pt x="890641" y="3033270"/>
                </a:lnTo>
                <a:lnTo>
                  <a:pt x="851704" y="3009627"/>
                </a:lnTo>
                <a:lnTo>
                  <a:pt x="838200" y="2984500"/>
                </a:lnTo>
                <a:lnTo>
                  <a:pt x="838200" y="1701800"/>
                </a:lnTo>
                <a:lnTo>
                  <a:pt x="834774" y="1689075"/>
                </a:lnTo>
                <a:lnTo>
                  <a:pt x="785758" y="1653029"/>
                </a:lnTo>
                <a:lnTo>
                  <a:pt x="723758" y="1631263"/>
                </a:lnTo>
                <a:lnTo>
                  <a:pt x="684849" y="1621207"/>
                </a:lnTo>
                <a:lnTo>
                  <a:pt x="641062" y="1611767"/>
                </a:lnTo>
                <a:lnTo>
                  <a:pt x="592693" y="1602994"/>
                </a:lnTo>
                <a:lnTo>
                  <a:pt x="540037" y="1594935"/>
                </a:lnTo>
                <a:lnTo>
                  <a:pt x="483391" y="1587640"/>
                </a:lnTo>
                <a:lnTo>
                  <a:pt x="423051" y="1581159"/>
                </a:lnTo>
                <a:lnTo>
                  <a:pt x="359312" y="1575540"/>
                </a:lnTo>
                <a:lnTo>
                  <a:pt x="292471" y="1570832"/>
                </a:lnTo>
                <a:lnTo>
                  <a:pt x="222823" y="1567085"/>
                </a:lnTo>
                <a:lnTo>
                  <a:pt x="150664" y="1564348"/>
                </a:lnTo>
                <a:lnTo>
                  <a:pt x="76291" y="1562670"/>
                </a:lnTo>
                <a:lnTo>
                  <a:pt x="0" y="1562100"/>
                </a:lnTo>
                <a:lnTo>
                  <a:pt x="76291" y="1561529"/>
                </a:lnTo>
                <a:lnTo>
                  <a:pt x="150664" y="1559851"/>
                </a:lnTo>
                <a:lnTo>
                  <a:pt x="222823" y="1557114"/>
                </a:lnTo>
                <a:lnTo>
                  <a:pt x="292471" y="1553367"/>
                </a:lnTo>
                <a:lnTo>
                  <a:pt x="359312" y="1548659"/>
                </a:lnTo>
                <a:lnTo>
                  <a:pt x="423051" y="1543040"/>
                </a:lnTo>
                <a:lnTo>
                  <a:pt x="483391" y="1536559"/>
                </a:lnTo>
                <a:lnTo>
                  <a:pt x="540037" y="1529264"/>
                </a:lnTo>
                <a:lnTo>
                  <a:pt x="592693" y="1521206"/>
                </a:lnTo>
                <a:lnTo>
                  <a:pt x="641062" y="1512432"/>
                </a:lnTo>
                <a:lnTo>
                  <a:pt x="684849" y="1502992"/>
                </a:lnTo>
                <a:lnTo>
                  <a:pt x="723758" y="1492936"/>
                </a:lnTo>
                <a:lnTo>
                  <a:pt x="785758" y="1471170"/>
                </a:lnTo>
                <a:lnTo>
                  <a:pt x="824695" y="1447527"/>
                </a:lnTo>
                <a:lnTo>
                  <a:pt x="838200" y="1422400"/>
                </a:lnTo>
                <a:lnTo>
                  <a:pt x="838200" y="139700"/>
                </a:lnTo>
                <a:lnTo>
                  <a:pt x="841625" y="126975"/>
                </a:lnTo>
                <a:lnTo>
                  <a:pt x="890641" y="90929"/>
                </a:lnTo>
                <a:lnTo>
                  <a:pt x="952641" y="69163"/>
                </a:lnTo>
                <a:lnTo>
                  <a:pt x="991550" y="59107"/>
                </a:lnTo>
                <a:lnTo>
                  <a:pt x="1035337" y="49667"/>
                </a:lnTo>
                <a:lnTo>
                  <a:pt x="1083706" y="40894"/>
                </a:lnTo>
                <a:lnTo>
                  <a:pt x="1136362" y="32835"/>
                </a:lnTo>
                <a:lnTo>
                  <a:pt x="1193008" y="25540"/>
                </a:lnTo>
                <a:lnTo>
                  <a:pt x="1253348" y="19059"/>
                </a:lnTo>
                <a:lnTo>
                  <a:pt x="1317087" y="13440"/>
                </a:lnTo>
                <a:lnTo>
                  <a:pt x="1383928" y="8732"/>
                </a:lnTo>
                <a:lnTo>
                  <a:pt x="1453576" y="4985"/>
                </a:lnTo>
                <a:lnTo>
                  <a:pt x="1525735" y="2248"/>
                </a:lnTo>
                <a:lnTo>
                  <a:pt x="1600108" y="570"/>
                </a:lnTo>
                <a:lnTo>
                  <a:pt x="1676400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88340" y="755650"/>
            <a:ext cx="262064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85" dirty="0">
                <a:solidFill>
                  <a:srgbClr val="000000"/>
                </a:solidFill>
              </a:rPr>
              <a:t>Two</a:t>
            </a:r>
            <a:r>
              <a:rPr sz="4800" spc="-70" dirty="0">
                <a:solidFill>
                  <a:srgbClr val="000000"/>
                </a:solidFill>
              </a:rPr>
              <a:t> </a:t>
            </a:r>
            <a:r>
              <a:rPr sz="4800" spc="-25" dirty="0">
                <a:solidFill>
                  <a:srgbClr val="000000"/>
                </a:solidFill>
              </a:rPr>
              <a:t>forms</a:t>
            </a:r>
            <a:endParaRPr sz="4800"/>
          </a:p>
        </p:txBody>
      </p:sp>
      <p:sp>
        <p:nvSpPr>
          <p:cNvPr id="5" name="object 5"/>
          <p:cNvSpPr/>
          <p:nvPr/>
        </p:nvSpPr>
        <p:spPr>
          <a:xfrm>
            <a:off x="376427" y="3811523"/>
            <a:ext cx="3290316" cy="6156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481828" y="1905000"/>
            <a:ext cx="3290316" cy="12877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558028" y="4812791"/>
            <a:ext cx="3290316" cy="127558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6388" y="381000"/>
            <a:ext cx="5748528" cy="6172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027938" y="1513966"/>
            <a:ext cx="2595245" cy="4765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423920" y="1883664"/>
            <a:ext cx="105537" cy="10947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469771" y="1714880"/>
            <a:ext cx="157225" cy="21361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525014" y="1659254"/>
            <a:ext cx="84455" cy="325755"/>
          </a:xfrm>
          <a:custGeom>
            <a:avLst/>
            <a:gdLst/>
            <a:ahLst/>
            <a:cxnLst/>
            <a:rect l="l" t="t" r="r" b="b"/>
            <a:pathLst>
              <a:path w="84455" h="325755">
                <a:moveTo>
                  <a:pt x="42163" y="0"/>
                </a:moveTo>
                <a:lnTo>
                  <a:pt x="50418" y="0"/>
                </a:lnTo>
                <a:lnTo>
                  <a:pt x="57277" y="381"/>
                </a:lnTo>
                <a:lnTo>
                  <a:pt x="62611" y="1016"/>
                </a:lnTo>
                <a:lnTo>
                  <a:pt x="67944" y="1650"/>
                </a:lnTo>
                <a:lnTo>
                  <a:pt x="84328" y="11811"/>
                </a:lnTo>
                <a:lnTo>
                  <a:pt x="84328" y="14097"/>
                </a:lnTo>
                <a:lnTo>
                  <a:pt x="84328" y="312039"/>
                </a:lnTo>
                <a:lnTo>
                  <a:pt x="84328" y="314325"/>
                </a:lnTo>
                <a:lnTo>
                  <a:pt x="83693" y="316230"/>
                </a:lnTo>
                <a:lnTo>
                  <a:pt x="82423" y="317881"/>
                </a:lnTo>
                <a:lnTo>
                  <a:pt x="81025" y="319659"/>
                </a:lnTo>
                <a:lnTo>
                  <a:pt x="78740" y="321056"/>
                </a:lnTo>
                <a:lnTo>
                  <a:pt x="75565" y="322072"/>
                </a:lnTo>
                <a:lnTo>
                  <a:pt x="72262" y="323215"/>
                </a:lnTo>
                <a:lnTo>
                  <a:pt x="67944" y="324104"/>
                </a:lnTo>
                <a:lnTo>
                  <a:pt x="62611" y="324612"/>
                </a:lnTo>
                <a:lnTo>
                  <a:pt x="57277" y="325247"/>
                </a:lnTo>
                <a:lnTo>
                  <a:pt x="50418" y="325500"/>
                </a:lnTo>
                <a:lnTo>
                  <a:pt x="42163" y="325500"/>
                </a:lnTo>
                <a:lnTo>
                  <a:pt x="33909" y="325500"/>
                </a:lnTo>
                <a:lnTo>
                  <a:pt x="27178" y="325247"/>
                </a:lnTo>
                <a:lnTo>
                  <a:pt x="21717" y="324612"/>
                </a:lnTo>
                <a:lnTo>
                  <a:pt x="16383" y="324104"/>
                </a:lnTo>
                <a:lnTo>
                  <a:pt x="12065" y="323215"/>
                </a:lnTo>
                <a:lnTo>
                  <a:pt x="8890" y="322072"/>
                </a:lnTo>
                <a:lnTo>
                  <a:pt x="5587" y="321056"/>
                </a:lnTo>
                <a:lnTo>
                  <a:pt x="3302" y="319659"/>
                </a:lnTo>
                <a:lnTo>
                  <a:pt x="2031" y="317881"/>
                </a:lnTo>
                <a:lnTo>
                  <a:pt x="635" y="316230"/>
                </a:lnTo>
                <a:lnTo>
                  <a:pt x="0" y="314325"/>
                </a:lnTo>
                <a:lnTo>
                  <a:pt x="0" y="312039"/>
                </a:lnTo>
                <a:lnTo>
                  <a:pt x="0" y="14097"/>
                </a:lnTo>
                <a:lnTo>
                  <a:pt x="0" y="11811"/>
                </a:lnTo>
                <a:lnTo>
                  <a:pt x="635" y="9906"/>
                </a:lnTo>
                <a:lnTo>
                  <a:pt x="2031" y="8255"/>
                </a:lnTo>
                <a:lnTo>
                  <a:pt x="3302" y="6477"/>
                </a:lnTo>
                <a:lnTo>
                  <a:pt x="33909" y="0"/>
                </a:lnTo>
                <a:lnTo>
                  <a:pt x="42163" y="0"/>
                </a:lnTo>
                <a:close/>
              </a:path>
            </a:pathLst>
          </a:custGeom>
          <a:ln w="10668">
            <a:solidFill>
              <a:srgbClr val="4579B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676144" y="1653920"/>
            <a:ext cx="244475" cy="336550"/>
          </a:xfrm>
          <a:custGeom>
            <a:avLst/>
            <a:gdLst/>
            <a:ahLst/>
            <a:cxnLst/>
            <a:rect l="l" t="t" r="r" b="b"/>
            <a:pathLst>
              <a:path w="244475" h="336550">
                <a:moveTo>
                  <a:pt x="150241" y="0"/>
                </a:moveTo>
                <a:lnTo>
                  <a:pt x="193167" y="5968"/>
                </a:lnTo>
                <a:lnTo>
                  <a:pt x="200660" y="8636"/>
                </a:lnTo>
                <a:lnTo>
                  <a:pt x="208153" y="11302"/>
                </a:lnTo>
                <a:lnTo>
                  <a:pt x="233299" y="26415"/>
                </a:lnTo>
                <a:lnTo>
                  <a:pt x="235838" y="28828"/>
                </a:lnTo>
                <a:lnTo>
                  <a:pt x="237489" y="30987"/>
                </a:lnTo>
                <a:lnTo>
                  <a:pt x="238506" y="32638"/>
                </a:lnTo>
                <a:lnTo>
                  <a:pt x="239522" y="34289"/>
                </a:lnTo>
                <a:lnTo>
                  <a:pt x="242188" y="49021"/>
                </a:lnTo>
                <a:lnTo>
                  <a:pt x="242569" y="52958"/>
                </a:lnTo>
                <a:lnTo>
                  <a:pt x="242697" y="57657"/>
                </a:lnTo>
                <a:lnTo>
                  <a:pt x="242697" y="63245"/>
                </a:lnTo>
                <a:lnTo>
                  <a:pt x="234187" y="98425"/>
                </a:lnTo>
                <a:lnTo>
                  <a:pt x="230631" y="98425"/>
                </a:lnTo>
                <a:lnTo>
                  <a:pt x="226822" y="98425"/>
                </a:lnTo>
                <a:lnTo>
                  <a:pt x="222885" y="96900"/>
                </a:lnTo>
                <a:lnTo>
                  <a:pt x="218567" y="93725"/>
                </a:lnTo>
                <a:lnTo>
                  <a:pt x="214375" y="90550"/>
                </a:lnTo>
                <a:lnTo>
                  <a:pt x="209295" y="87121"/>
                </a:lnTo>
                <a:lnTo>
                  <a:pt x="169529" y="69484"/>
                </a:lnTo>
                <a:lnTo>
                  <a:pt x="153924" y="68325"/>
                </a:lnTo>
                <a:lnTo>
                  <a:pt x="138495" y="69899"/>
                </a:lnTo>
                <a:lnTo>
                  <a:pt x="103758" y="93599"/>
                </a:lnTo>
                <a:lnTo>
                  <a:pt x="87453" y="144766"/>
                </a:lnTo>
                <a:lnTo>
                  <a:pt x="86360" y="167766"/>
                </a:lnTo>
                <a:lnTo>
                  <a:pt x="86623" y="179433"/>
                </a:lnTo>
                <a:lnTo>
                  <a:pt x="93130" y="219096"/>
                </a:lnTo>
                <a:lnTo>
                  <a:pt x="113204" y="251904"/>
                </a:lnTo>
                <a:lnTo>
                  <a:pt x="154939" y="265811"/>
                </a:lnTo>
                <a:lnTo>
                  <a:pt x="163373" y="265497"/>
                </a:lnTo>
                <a:lnTo>
                  <a:pt x="200660" y="253364"/>
                </a:lnTo>
                <a:lnTo>
                  <a:pt x="206882" y="249046"/>
                </a:lnTo>
                <a:lnTo>
                  <a:pt x="213106" y="244855"/>
                </a:lnTo>
                <a:lnTo>
                  <a:pt x="218439" y="241045"/>
                </a:lnTo>
                <a:lnTo>
                  <a:pt x="222631" y="237489"/>
                </a:lnTo>
                <a:lnTo>
                  <a:pt x="226822" y="234061"/>
                </a:lnTo>
                <a:lnTo>
                  <a:pt x="230505" y="232409"/>
                </a:lnTo>
                <a:lnTo>
                  <a:pt x="233299" y="232409"/>
                </a:lnTo>
                <a:lnTo>
                  <a:pt x="235331" y="232409"/>
                </a:lnTo>
                <a:lnTo>
                  <a:pt x="241554" y="240283"/>
                </a:lnTo>
                <a:lnTo>
                  <a:pt x="242316" y="243204"/>
                </a:lnTo>
                <a:lnTo>
                  <a:pt x="242950" y="247141"/>
                </a:lnTo>
                <a:lnTo>
                  <a:pt x="243331" y="251840"/>
                </a:lnTo>
                <a:lnTo>
                  <a:pt x="243839" y="256412"/>
                </a:lnTo>
                <a:lnTo>
                  <a:pt x="244094" y="262508"/>
                </a:lnTo>
                <a:lnTo>
                  <a:pt x="244094" y="269875"/>
                </a:lnTo>
                <a:lnTo>
                  <a:pt x="244094" y="275716"/>
                </a:lnTo>
                <a:lnTo>
                  <a:pt x="242188" y="294258"/>
                </a:lnTo>
                <a:lnTo>
                  <a:pt x="241681" y="297052"/>
                </a:lnTo>
                <a:lnTo>
                  <a:pt x="241045" y="299212"/>
                </a:lnTo>
                <a:lnTo>
                  <a:pt x="240156" y="300863"/>
                </a:lnTo>
                <a:lnTo>
                  <a:pt x="239394" y="302513"/>
                </a:lnTo>
                <a:lnTo>
                  <a:pt x="207391" y="323595"/>
                </a:lnTo>
                <a:lnTo>
                  <a:pt x="164903" y="334668"/>
                </a:lnTo>
                <a:lnTo>
                  <a:pt x="142239" y="336168"/>
                </a:lnTo>
                <a:lnTo>
                  <a:pt x="125497" y="335502"/>
                </a:lnTo>
                <a:lnTo>
                  <a:pt x="81153" y="325500"/>
                </a:lnTo>
                <a:lnTo>
                  <a:pt x="46023" y="303587"/>
                </a:lnTo>
                <a:lnTo>
                  <a:pt x="20558" y="270605"/>
                </a:lnTo>
                <a:lnTo>
                  <a:pt x="5143" y="227099"/>
                </a:lnTo>
                <a:lnTo>
                  <a:pt x="0" y="173736"/>
                </a:lnTo>
                <a:lnTo>
                  <a:pt x="692" y="152094"/>
                </a:lnTo>
                <a:lnTo>
                  <a:pt x="6268" y="113335"/>
                </a:lnTo>
                <a:lnTo>
                  <a:pt x="24606" y="66357"/>
                </a:lnTo>
                <a:lnTo>
                  <a:pt x="52966" y="32111"/>
                </a:lnTo>
                <a:lnTo>
                  <a:pt x="90043" y="10287"/>
                </a:lnTo>
                <a:lnTo>
                  <a:pt x="134191" y="642"/>
                </a:lnTo>
                <a:lnTo>
                  <a:pt x="150241" y="0"/>
                </a:lnTo>
                <a:close/>
              </a:path>
            </a:pathLst>
          </a:custGeom>
          <a:ln w="10668">
            <a:solidFill>
              <a:srgbClr val="4579B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775205" y="1653539"/>
            <a:ext cx="285750" cy="331470"/>
          </a:xfrm>
          <a:custGeom>
            <a:avLst/>
            <a:gdLst/>
            <a:ahLst/>
            <a:cxnLst/>
            <a:rect l="l" t="t" r="r" b="b"/>
            <a:pathLst>
              <a:path w="285750" h="331469">
                <a:moveTo>
                  <a:pt x="175768" y="0"/>
                </a:moveTo>
                <a:lnTo>
                  <a:pt x="216130" y="5625"/>
                </a:lnTo>
                <a:lnTo>
                  <a:pt x="254081" y="29196"/>
                </a:lnTo>
                <a:lnTo>
                  <a:pt x="276344" y="66555"/>
                </a:lnTo>
                <a:lnTo>
                  <a:pt x="284904" y="117657"/>
                </a:lnTo>
                <a:lnTo>
                  <a:pt x="285242" y="133350"/>
                </a:lnTo>
                <a:lnTo>
                  <a:pt x="285242" y="317754"/>
                </a:lnTo>
                <a:lnTo>
                  <a:pt x="285242" y="320039"/>
                </a:lnTo>
                <a:lnTo>
                  <a:pt x="276606" y="327787"/>
                </a:lnTo>
                <a:lnTo>
                  <a:pt x="273431" y="328930"/>
                </a:lnTo>
                <a:lnTo>
                  <a:pt x="269113" y="329819"/>
                </a:lnTo>
                <a:lnTo>
                  <a:pt x="263651" y="330326"/>
                </a:lnTo>
                <a:lnTo>
                  <a:pt x="258191" y="330962"/>
                </a:lnTo>
                <a:lnTo>
                  <a:pt x="251460" y="331215"/>
                </a:lnTo>
                <a:lnTo>
                  <a:pt x="243458" y="331215"/>
                </a:lnTo>
                <a:lnTo>
                  <a:pt x="235204" y="331215"/>
                </a:lnTo>
                <a:lnTo>
                  <a:pt x="228345" y="330962"/>
                </a:lnTo>
                <a:lnTo>
                  <a:pt x="222885" y="330326"/>
                </a:lnTo>
                <a:lnTo>
                  <a:pt x="217424" y="329819"/>
                </a:lnTo>
                <a:lnTo>
                  <a:pt x="213106" y="328930"/>
                </a:lnTo>
                <a:lnTo>
                  <a:pt x="209931" y="327787"/>
                </a:lnTo>
                <a:lnTo>
                  <a:pt x="206882" y="326771"/>
                </a:lnTo>
                <a:lnTo>
                  <a:pt x="204596" y="325374"/>
                </a:lnTo>
                <a:lnTo>
                  <a:pt x="203200" y="323596"/>
                </a:lnTo>
                <a:lnTo>
                  <a:pt x="201930" y="321945"/>
                </a:lnTo>
                <a:lnTo>
                  <a:pt x="201294" y="320039"/>
                </a:lnTo>
                <a:lnTo>
                  <a:pt x="201294" y="317754"/>
                </a:lnTo>
                <a:lnTo>
                  <a:pt x="201294" y="147320"/>
                </a:lnTo>
                <a:lnTo>
                  <a:pt x="195961" y="104901"/>
                </a:lnTo>
                <a:lnTo>
                  <a:pt x="188849" y="91948"/>
                </a:lnTo>
                <a:lnTo>
                  <a:pt x="184785" y="85979"/>
                </a:lnTo>
                <a:lnTo>
                  <a:pt x="179705" y="81407"/>
                </a:lnTo>
                <a:lnTo>
                  <a:pt x="173227" y="78232"/>
                </a:lnTo>
                <a:lnTo>
                  <a:pt x="166877" y="74930"/>
                </a:lnTo>
                <a:lnTo>
                  <a:pt x="159512" y="73406"/>
                </a:lnTo>
                <a:lnTo>
                  <a:pt x="151002" y="73406"/>
                </a:lnTo>
                <a:lnTo>
                  <a:pt x="110224" y="91588"/>
                </a:lnTo>
                <a:lnTo>
                  <a:pt x="84327" y="119252"/>
                </a:lnTo>
                <a:lnTo>
                  <a:pt x="84327" y="317754"/>
                </a:lnTo>
                <a:lnTo>
                  <a:pt x="84327" y="320039"/>
                </a:lnTo>
                <a:lnTo>
                  <a:pt x="75564" y="327787"/>
                </a:lnTo>
                <a:lnTo>
                  <a:pt x="72262" y="328930"/>
                </a:lnTo>
                <a:lnTo>
                  <a:pt x="67944" y="329819"/>
                </a:lnTo>
                <a:lnTo>
                  <a:pt x="62611" y="330326"/>
                </a:lnTo>
                <a:lnTo>
                  <a:pt x="57276" y="330962"/>
                </a:lnTo>
                <a:lnTo>
                  <a:pt x="50418" y="331215"/>
                </a:lnTo>
                <a:lnTo>
                  <a:pt x="42163" y="331215"/>
                </a:lnTo>
                <a:lnTo>
                  <a:pt x="33908" y="331215"/>
                </a:lnTo>
                <a:lnTo>
                  <a:pt x="27177" y="330962"/>
                </a:lnTo>
                <a:lnTo>
                  <a:pt x="21717" y="330326"/>
                </a:lnTo>
                <a:lnTo>
                  <a:pt x="16382" y="329819"/>
                </a:lnTo>
                <a:lnTo>
                  <a:pt x="12064" y="328930"/>
                </a:lnTo>
                <a:lnTo>
                  <a:pt x="8889" y="327787"/>
                </a:lnTo>
                <a:lnTo>
                  <a:pt x="5587" y="326771"/>
                </a:lnTo>
                <a:lnTo>
                  <a:pt x="3301" y="325374"/>
                </a:lnTo>
                <a:lnTo>
                  <a:pt x="2031" y="323596"/>
                </a:lnTo>
                <a:lnTo>
                  <a:pt x="635" y="321945"/>
                </a:lnTo>
                <a:lnTo>
                  <a:pt x="0" y="320039"/>
                </a:lnTo>
                <a:lnTo>
                  <a:pt x="0" y="317754"/>
                </a:lnTo>
                <a:lnTo>
                  <a:pt x="0" y="19050"/>
                </a:lnTo>
                <a:lnTo>
                  <a:pt x="0" y="16890"/>
                </a:lnTo>
                <a:lnTo>
                  <a:pt x="507" y="14859"/>
                </a:lnTo>
                <a:lnTo>
                  <a:pt x="1650" y="13208"/>
                </a:lnTo>
                <a:lnTo>
                  <a:pt x="2793" y="11557"/>
                </a:lnTo>
                <a:lnTo>
                  <a:pt x="18923" y="6604"/>
                </a:lnTo>
                <a:lnTo>
                  <a:pt x="23494" y="5969"/>
                </a:lnTo>
                <a:lnTo>
                  <a:pt x="29210" y="5714"/>
                </a:lnTo>
                <a:lnTo>
                  <a:pt x="36194" y="5714"/>
                </a:lnTo>
                <a:lnTo>
                  <a:pt x="43306" y="5714"/>
                </a:lnTo>
                <a:lnTo>
                  <a:pt x="49275" y="5969"/>
                </a:lnTo>
                <a:lnTo>
                  <a:pt x="53848" y="6604"/>
                </a:lnTo>
                <a:lnTo>
                  <a:pt x="58546" y="7112"/>
                </a:lnTo>
                <a:lnTo>
                  <a:pt x="72008" y="16890"/>
                </a:lnTo>
                <a:lnTo>
                  <a:pt x="72008" y="19050"/>
                </a:lnTo>
                <a:lnTo>
                  <a:pt x="72008" y="53594"/>
                </a:lnTo>
                <a:lnTo>
                  <a:pt x="109638" y="20964"/>
                </a:lnTo>
                <a:lnTo>
                  <a:pt x="148526" y="3349"/>
                </a:lnTo>
                <a:lnTo>
                  <a:pt x="162004" y="835"/>
                </a:lnTo>
                <a:lnTo>
                  <a:pt x="175768" y="0"/>
                </a:lnTo>
                <a:close/>
              </a:path>
            </a:pathLst>
          </a:custGeom>
          <a:ln w="10668">
            <a:solidFill>
              <a:srgbClr val="4579B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388363" y="1653539"/>
            <a:ext cx="320040" cy="337185"/>
          </a:xfrm>
          <a:custGeom>
            <a:avLst/>
            <a:gdLst/>
            <a:ahLst/>
            <a:cxnLst/>
            <a:rect l="l" t="t" r="r" b="b"/>
            <a:pathLst>
              <a:path w="320039" h="337185">
                <a:moveTo>
                  <a:pt x="163703" y="0"/>
                </a:moveTo>
                <a:lnTo>
                  <a:pt x="217941" y="6161"/>
                </a:lnTo>
                <a:lnTo>
                  <a:pt x="260254" y="24352"/>
                </a:lnTo>
                <a:lnTo>
                  <a:pt x="291068" y="54040"/>
                </a:lnTo>
                <a:lnTo>
                  <a:pt x="310642" y="94742"/>
                </a:lnTo>
                <a:lnTo>
                  <a:pt x="319464" y="146069"/>
                </a:lnTo>
                <a:lnTo>
                  <a:pt x="320040" y="165481"/>
                </a:lnTo>
                <a:lnTo>
                  <a:pt x="319418" y="184124"/>
                </a:lnTo>
                <a:lnTo>
                  <a:pt x="310006" y="235076"/>
                </a:lnTo>
                <a:lnTo>
                  <a:pt x="289075" y="277403"/>
                </a:lnTo>
                <a:lnTo>
                  <a:pt x="256555" y="309514"/>
                </a:lnTo>
                <a:lnTo>
                  <a:pt x="212272" y="329912"/>
                </a:lnTo>
                <a:lnTo>
                  <a:pt x="156337" y="336931"/>
                </a:lnTo>
                <a:lnTo>
                  <a:pt x="137072" y="336240"/>
                </a:lnTo>
                <a:lnTo>
                  <a:pt x="86995" y="325882"/>
                </a:lnTo>
                <a:lnTo>
                  <a:pt x="48436" y="303629"/>
                </a:lnTo>
                <a:lnTo>
                  <a:pt x="21209" y="270208"/>
                </a:lnTo>
                <a:lnTo>
                  <a:pt x="5197" y="225849"/>
                </a:lnTo>
                <a:lnTo>
                  <a:pt x="0" y="171450"/>
                </a:lnTo>
                <a:lnTo>
                  <a:pt x="623" y="152784"/>
                </a:lnTo>
                <a:lnTo>
                  <a:pt x="10160" y="101600"/>
                </a:lnTo>
                <a:lnTo>
                  <a:pt x="31216" y="59255"/>
                </a:lnTo>
                <a:lnTo>
                  <a:pt x="63769" y="27384"/>
                </a:lnTo>
                <a:lnTo>
                  <a:pt x="107821" y="7018"/>
                </a:lnTo>
                <a:lnTo>
                  <a:pt x="163703" y="0"/>
                </a:lnTo>
                <a:close/>
              </a:path>
            </a:pathLst>
          </a:custGeom>
          <a:ln w="10668">
            <a:solidFill>
              <a:srgbClr val="4579B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946145" y="1580514"/>
            <a:ext cx="211454" cy="408940"/>
          </a:xfrm>
          <a:custGeom>
            <a:avLst/>
            <a:gdLst/>
            <a:ahLst/>
            <a:cxnLst/>
            <a:rect l="l" t="t" r="r" b="b"/>
            <a:pathLst>
              <a:path w="211455" h="408939">
                <a:moveTo>
                  <a:pt x="90805" y="0"/>
                </a:moveTo>
                <a:lnTo>
                  <a:pt x="99060" y="0"/>
                </a:lnTo>
                <a:lnTo>
                  <a:pt x="105918" y="254"/>
                </a:lnTo>
                <a:lnTo>
                  <a:pt x="111379" y="888"/>
                </a:lnTo>
                <a:lnTo>
                  <a:pt x="116840" y="1397"/>
                </a:lnTo>
                <a:lnTo>
                  <a:pt x="130937" y="8127"/>
                </a:lnTo>
                <a:lnTo>
                  <a:pt x="132334" y="9906"/>
                </a:lnTo>
                <a:lnTo>
                  <a:pt x="132969" y="11811"/>
                </a:lnTo>
                <a:lnTo>
                  <a:pt x="132969" y="14097"/>
                </a:lnTo>
                <a:lnTo>
                  <a:pt x="132969" y="80772"/>
                </a:lnTo>
                <a:lnTo>
                  <a:pt x="197993" y="80772"/>
                </a:lnTo>
                <a:lnTo>
                  <a:pt x="200152" y="80772"/>
                </a:lnTo>
                <a:lnTo>
                  <a:pt x="202184" y="81280"/>
                </a:lnTo>
                <a:lnTo>
                  <a:pt x="203835" y="82423"/>
                </a:lnTo>
                <a:lnTo>
                  <a:pt x="205486" y="83565"/>
                </a:lnTo>
                <a:lnTo>
                  <a:pt x="206883" y="85344"/>
                </a:lnTo>
                <a:lnTo>
                  <a:pt x="211328" y="108458"/>
                </a:lnTo>
                <a:lnTo>
                  <a:pt x="211328" y="114935"/>
                </a:lnTo>
                <a:lnTo>
                  <a:pt x="202565" y="149098"/>
                </a:lnTo>
                <a:lnTo>
                  <a:pt x="198247" y="149098"/>
                </a:lnTo>
                <a:lnTo>
                  <a:pt x="132969" y="149098"/>
                </a:lnTo>
                <a:lnTo>
                  <a:pt x="132969" y="289306"/>
                </a:lnTo>
                <a:lnTo>
                  <a:pt x="133447" y="300809"/>
                </a:lnTo>
                <a:lnTo>
                  <a:pt x="151384" y="335153"/>
                </a:lnTo>
                <a:lnTo>
                  <a:pt x="168148" y="338200"/>
                </a:lnTo>
                <a:lnTo>
                  <a:pt x="172593" y="338200"/>
                </a:lnTo>
                <a:lnTo>
                  <a:pt x="176656" y="337820"/>
                </a:lnTo>
                <a:lnTo>
                  <a:pt x="180212" y="337058"/>
                </a:lnTo>
                <a:lnTo>
                  <a:pt x="183769" y="336296"/>
                </a:lnTo>
                <a:lnTo>
                  <a:pt x="186944" y="335407"/>
                </a:lnTo>
                <a:lnTo>
                  <a:pt x="189737" y="334390"/>
                </a:lnTo>
                <a:lnTo>
                  <a:pt x="192531" y="333375"/>
                </a:lnTo>
                <a:lnTo>
                  <a:pt x="194945" y="332486"/>
                </a:lnTo>
                <a:lnTo>
                  <a:pt x="196723" y="331724"/>
                </a:lnTo>
                <a:lnTo>
                  <a:pt x="198628" y="330962"/>
                </a:lnTo>
                <a:lnTo>
                  <a:pt x="200406" y="330581"/>
                </a:lnTo>
                <a:lnTo>
                  <a:pt x="201930" y="330581"/>
                </a:lnTo>
                <a:lnTo>
                  <a:pt x="203327" y="330581"/>
                </a:lnTo>
                <a:lnTo>
                  <a:pt x="208661" y="336423"/>
                </a:lnTo>
                <a:lnTo>
                  <a:pt x="209296" y="338709"/>
                </a:lnTo>
                <a:lnTo>
                  <a:pt x="209931" y="341884"/>
                </a:lnTo>
                <a:lnTo>
                  <a:pt x="210566" y="345948"/>
                </a:lnTo>
                <a:lnTo>
                  <a:pt x="211074" y="350012"/>
                </a:lnTo>
                <a:lnTo>
                  <a:pt x="211328" y="355092"/>
                </a:lnTo>
                <a:lnTo>
                  <a:pt x="211328" y="361314"/>
                </a:lnTo>
                <a:lnTo>
                  <a:pt x="211328" y="371221"/>
                </a:lnTo>
                <a:lnTo>
                  <a:pt x="204597" y="394970"/>
                </a:lnTo>
                <a:lnTo>
                  <a:pt x="202692" y="397129"/>
                </a:lnTo>
                <a:lnTo>
                  <a:pt x="181991" y="405002"/>
                </a:lnTo>
                <a:lnTo>
                  <a:pt x="176784" y="406273"/>
                </a:lnTo>
                <a:lnTo>
                  <a:pt x="171069" y="407288"/>
                </a:lnTo>
                <a:lnTo>
                  <a:pt x="164973" y="407924"/>
                </a:lnTo>
                <a:lnTo>
                  <a:pt x="158877" y="408559"/>
                </a:lnTo>
                <a:lnTo>
                  <a:pt x="152654" y="408939"/>
                </a:lnTo>
                <a:lnTo>
                  <a:pt x="146431" y="408939"/>
                </a:lnTo>
                <a:lnTo>
                  <a:pt x="102870" y="402589"/>
                </a:lnTo>
                <a:lnTo>
                  <a:pt x="66772" y="375902"/>
                </a:lnTo>
                <a:lnTo>
                  <a:pt x="52109" y="339155"/>
                </a:lnTo>
                <a:lnTo>
                  <a:pt x="48895" y="302133"/>
                </a:lnTo>
                <a:lnTo>
                  <a:pt x="48895" y="149098"/>
                </a:lnTo>
                <a:lnTo>
                  <a:pt x="13081" y="149098"/>
                </a:lnTo>
                <a:lnTo>
                  <a:pt x="8890" y="149098"/>
                </a:lnTo>
                <a:lnTo>
                  <a:pt x="5587" y="146431"/>
                </a:lnTo>
                <a:lnTo>
                  <a:pt x="0" y="114935"/>
                </a:lnTo>
                <a:lnTo>
                  <a:pt x="0" y="108458"/>
                </a:lnTo>
                <a:lnTo>
                  <a:pt x="7620" y="82423"/>
                </a:lnTo>
                <a:lnTo>
                  <a:pt x="9271" y="81280"/>
                </a:lnTo>
                <a:lnTo>
                  <a:pt x="11176" y="80772"/>
                </a:lnTo>
                <a:lnTo>
                  <a:pt x="13462" y="80772"/>
                </a:lnTo>
                <a:lnTo>
                  <a:pt x="48895" y="80772"/>
                </a:lnTo>
                <a:lnTo>
                  <a:pt x="48895" y="14097"/>
                </a:lnTo>
                <a:lnTo>
                  <a:pt x="48895" y="11811"/>
                </a:lnTo>
                <a:lnTo>
                  <a:pt x="49530" y="9906"/>
                </a:lnTo>
                <a:lnTo>
                  <a:pt x="50800" y="8127"/>
                </a:lnTo>
                <a:lnTo>
                  <a:pt x="52070" y="6350"/>
                </a:lnTo>
                <a:lnTo>
                  <a:pt x="54229" y="4825"/>
                </a:lnTo>
                <a:lnTo>
                  <a:pt x="57531" y="3556"/>
                </a:lnTo>
                <a:lnTo>
                  <a:pt x="60706" y="2286"/>
                </a:lnTo>
                <a:lnTo>
                  <a:pt x="65024" y="1397"/>
                </a:lnTo>
                <a:lnTo>
                  <a:pt x="70485" y="888"/>
                </a:lnTo>
                <a:lnTo>
                  <a:pt x="75946" y="254"/>
                </a:lnTo>
                <a:lnTo>
                  <a:pt x="82804" y="0"/>
                </a:lnTo>
                <a:lnTo>
                  <a:pt x="90805" y="0"/>
                </a:lnTo>
                <a:close/>
              </a:path>
            </a:pathLst>
          </a:custGeom>
          <a:ln w="10668">
            <a:solidFill>
              <a:srgbClr val="4579B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027938" y="1542414"/>
            <a:ext cx="320675" cy="447675"/>
          </a:xfrm>
          <a:custGeom>
            <a:avLst/>
            <a:gdLst/>
            <a:ahLst/>
            <a:cxnLst/>
            <a:rect l="l" t="t" r="r" b="b"/>
            <a:pathLst>
              <a:path w="320675" h="447675">
                <a:moveTo>
                  <a:pt x="200926" y="0"/>
                </a:moveTo>
                <a:lnTo>
                  <a:pt x="243945" y="4562"/>
                </a:lnTo>
                <a:lnTo>
                  <a:pt x="286470" y="18974"/>
                </a:lnTo>
                <a:lnTo>
                  <a:pt x="316484" y="45085"/>
                </a:lnTo>
                <a:lnTo>
                  <a:pt x="319150" y="68707"/>
                </a:lnTo>
                <a:lnTo>
                  <a:pt x="319150" y="74930"/>
                </a:lnTo>
                <a:lnTo>
                  <a:pt x="319150" y="81661"/>
                </a:lnTo>
                <a:lnTo>
                  <a:pt x="316103" y="103377"/>
                </a:lnTo>
                <a:lnTo>
                  <a:pt x="314959" y="106299"/>
                </a:lnTo>
                <a:lnTo>
                  <a:pt x="313690" y="108458"/>
                </a:lnTo>
                <a:lnTo>
                  <a:pt x="312039" y="109855"/>
                </a:lnTo>
                <a:lnTo>
                  <a:pt x="310515" y="111125"/>
                </a:lnTo>
                <a:lnTo>
                  <a:pt x="308737" y="111760"/>
                </a:lnTo>
                <a:lnTo>
                  <a:pt x="306705" y="111760"/>
                </a:lnTo>
                <a:lnTo>
                  <a:pt x="303403" y="111760"/>
                </a:lnTo>
                <a:lnTo>
                  <a:pt x="299212" y="109855"/>
                </a:lnTo>
                <a:lnTo>
                  <a:pt x="294005" y="105918"/>
                </a:lnTo>
                <a:lnTo>
                  <a:pt x="288925" y="101981"/>
                </a:lnTo>
                <a:lnTo>
                  <a:pt x="282194" y="97662"/>
                </a:lnTo>
                <a:lnTo>
                  <a:pt x="244983" y="79883"/>
                </a:lnTo>
                <a:lnTo>
                  <a:pt x="204609" y="73913"/>
                </a:lnTo>
                <a:lnTo>
                  <a:pt x="192060" y="74578"/>
                </a:lnTo>
                <a:lnTo>
                  <a:pt x="148810" y="90338"/>
                </a:lnTo>
                <a:lnTo>
                  <a:pt x="117387" y="124993"/>
                </a:lnTo>
                <a:lnTo>
                  <a:pt x="102476" y="162051"/>
                </a:lnTo>
                <a:lnTo>
                  <a:pt x="95570" y="207682"/>
                </a:lnTo>
                <a:lnTo>
                  <a:pt x="95110" y="224662"/>
                </a:lnTo>
                <a:lnTo>
                  <a:pt x="95601" y="243091"/>
                </a:lnTo>
                <a:lnTo>
                  <a:pt x="102971" y="290830"/>
                </a:lnTo>
                <a:lnTo>
                  <a:pt x="118544" y="327138"/>
                </a:lnTo>
                <a:lnTo>
                  <a:pt x="150658" y="358806"/>
                </a:lnTo>
                <a:lnTo>
                  <a:pt x="194383" y="372070"/>
                </a:lnTo>
                <a:lnTo>
                  <a:pt x="206946" y="372618"/>
                </a:lnTo>
                <a:lnTo>
                  <a:pt x="218272" y="372282"/>
                </a:lnTo>
                <a:lnTo>
                  <a:pt x="255712" y="364323"/>
                </a:lnTo>
                <a:lnTo>
                  <a:pt x="291592" y="346456"/>
                </a:lnTo>
                <a:lnTo>
                  <a:pt x="296799" y="342900"/>
                </a:lnTo>
                <a:lnTo>
                  <a:pt x="302133" y="339344"/>
                </a:lnTo>
                <a:lnTo>
                  <a:pt x="306197" y="337565"/>
                </a:lnTo>
                <a:lnTo>
                  <a:pt x="309118" y="337565"/>
                </a:lnTo>
                <a:lnTo>
                  <a:pt x="311277" y="337565"/>
                </a:lnTo>
                <a:lnTo>
                  <a:pt x="317753" y="344170"/>
                </a:lnTo>
                <a:lnTo>
                  <a:pt x="318643" y="346837"/>
                </a:lnTo>
                <a:lnTo>
                  <a:pt x="319405" y="350647"/>
                </a:lnTo>
                <a:lnTo>
                  <a:pt x="319786" y="355473"/>
                </a:lnTo>
                <a:lnTo>
                  <a:pt x="320294" y="360172"/>
                </a:lnTo>
                <a:lnTo>
                  <a:pt x="320421" y="366649"/>
                </a:lnTo>
                <a:lnTo>
                  <a:pt x="320421" y="374650"/>
                </a:lnTo>
                <a:lnTo>
                  <a:pt x="320421" y="380238"/>
                </a:lnTo>
                <a:lnTo>
                  <a:pt x="320294" y="385063"/>
                </a:lnTo>
                <a:lnTo>
                  <a:pt x="319913" y="388874"/>
                </a:lnTo>
                <a:lnTo>
                  <a:pt x="319659" y="392811"/>
                </a:lnTo>
                <a:lnTo>
                  <a:pt x="315722" y="406146"/>
                </a:lnTo>
                <a:lnTo>
                  <a:pt x="314706" y="408177"/>
                </a:lnTo>
                <a:lnTo>
                  <a:pt x="312928" y="410463"/>
                </a:lnTo>
                <a:lnTo>
                  <a:pt x="310388" y="413004"/>
                </a:lnTo>
                <a:lnTo>
                  <a:pt x="307975" y="415544"/>
                </a:lnTo>
                <a:lnTo>
                  <a:pt x="270383" y="434467"/>
                </a:lnTo>
                <a:lnTo>
                  <a:pt x="225587" y="445258"/>
                </a:lnTo>
                <a:lnTo>
                  <a:pt x="193217" y="447294"/>
                </a:lnTo>
                <a:lnTo>
                  <a:pt x="171493" y="446436"/>
                </a:lnTo>
                <a:lnTo>
                  <a:pt x="131311" y="439578"/>
                </a:lnTo>
                <a:lnTo>
                  <a:pt x="95606" y="425882"/>
                </a:lnTo>
                <a:lnTo>
                  <a:pt x="51904" y="392557"/>
                </a:lnTo>
                <a:lnTo>
                  <a:pt x="20827" y="344033"/>
                </a:lnTo>
                <a:lnTo>
                  <a:pt x="7538" y="303192"/>
                </a:lnTo>
                <a:lnTo>
                  <a:pt x="838" y="255654"/>
                </a:lnTo>
                <a:lnTo>
                  <a:pt x="0" y="229362"/>
                </a:lnTo>
                <a:lnTo>
                  <a:pt x="921" y="202503"/>
                </a:lnTo>
                <a:lnTo>
                  <a:pt x="8293" y="153406"/>
                </a:lnTo>
                <a:lnTo>
                  <a:pt x="22840" y="110616"/>
                </a:lnTo>
                <a:lnTo>
                  <a:pt x="43434" y="74612"/>
                </a:lnTo>
                <a:lnTo>
                  <a:pt x="69813" y="45489"/>
                </a:lnTo>
                <a:lnTo>
                  <a:pt x="101540" y="23391"/>
                </a:lnTo>
                <a:lnTo>
                  <a:pt x="138356" y="8411"/>
                </a:lnTo>
                <a:lnTo>
                  <a:pt x="179128" y="930"/>
                </a:lnTo>
                <a:lnTo>
                  <a:pt x="200926" y="0"/>
                </a:lnTo>
                <a:close/>
              </a:path>
            </a:pathLst>
          </a:custGeom>
          <a:ln w="10668">
            <a:solidFill>
              <a:srgbClr val="4579B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513329" y="1522602"/>
            <a:ext cx="107822" cy="9906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371722" y="1519300"/>
            <a:ext cx="251460" cy="335915"/>
          </a:xfrm>
          <a:custGeom>
            <a:avLst/>
            <a:gdLst/>
            <a:ahLst/>
            <a:cxnLst/>
            <a:rect l="l" t="t" r="r" b="b"/>
            <a:pathLst>
              <a:path w="251460" h="335914">
                <a:moveTo>
                  <a:pt x="103124" y="0"/>
                </a:moveTo>
                <a:lnTo>
                  <a:pt x="156023" y="6054"/>
                </a:lnTo>
                <a:lnTo>
                  <a:pt x="196326" y="23653"/>
                </a:lnTo>
                <a:lnTo>
                  <a:pt x="225147" y="49702"/>
                </a:lnTo>
                <a:lnTo>
                  <a:pt x="246745" y="94368"/>
                </a:lnTo>
                <a:lnTo>
                  <a:pt x="251460" y="132587"/>
                </a:lnTo>
                <a:lnTo>
                  <a:pt x="250961" y="145970"/>
                </a:lnTo>
                <a:lnTo>
                  <a:pt x="239275" y="192787"/>
                </a:lnTo>
                <a:lnTo>
                  <a:pt x="214006" y="227963"/>
                </a:lnTo>
                <a:lnTo>
                  <a:pt x="177135" y="250533"/>
                </a:lnTo>
                <a:lnTo>
                  <a:pt x="143255" y="258445"/>
                </a:lnTo>
                <a:lnTo>
                  <a:pt x="140588" y="323723"/>
                </a:lnTo>
                <a:lnTo>
                  <a:pt x="104521" y="335788"/>
                </a:lnTo>
                <a:lnTo>
                  <a:pt x="97154" y="335788"/>
                </a:lnTo>
                <a:lnTo>
                  <a:pt x="90931" y="335661"/>
                </a:lnTo>
                <a:lnTo>
                  <a:pt x="85851" y="335279"/>
                </a:lnTo>
                <a:lnTo>
                  <a:pt x="80899" y="335025"/>
                </a:lnTo>
                <a:lnTo>
                  <a:pt x="76962" y="334390"/>
                </a:lnTo>
                <a:lnTo>
                  <a:pt x="74040" y="333501"/>
                </a:lnTo>
                <a:lnTo>
                  <a:pt x="71119" y="332613"/>
                </a:lnTo>
                <a:lnTo>
                  <a:pt x="68961" y="331343"/>
                </a:lnTo>
                <a:lnTo>
                  <a:pt x="67690" y="329819"/>
                </a:lnTo>
                <a:lnTo>
                  <a:pt x="66293" y="328295"/>
                </a:lnTo>
                <a:lnTo>
                  <a:pt x="65531" y="326263"/>
                </a:lnTo>
                <a:lnTo>
                  <a:pt x="65277" y="323723"/>
                </a:lnTo>
                <a:lnTo>
                  <a:pt x="62229" y="244728"/>
                </a:lnTo>
                <a:lnTo>
                  <a:pt x="62102" y="237616"/>
                </a:lnTo>
                <a:lnTo>
                  <a:pt x="62356" y="231775"/>
                </a:lnTo>
                <a:lnTo>
                  <a:pt x="63246" y="227329"/>
                </a:lnTo>
                <a:lnTo>
                  <a:pt x="64135" y="222885"/>
                </a:lnTo>
                <a:lnTo>
                  <a:pt x="65786" y="219328"/>
                </a:lnTo>
                <a:lnTo>
                  <a:pt x="68199" y="216662"/>
                </a:lnTo>
                <a:lnTo>
                  <a:pt x="70485" y="213995"/>
                </a:lnTo>
                <a:lnTo>
                  <a:pt x="73405" y="212089"/>
                </a:lnTo>
                <a:lnTo>
                  <a:pt x="76962" y="211074"/>
                </a:lnTo>
                <a:lnTo>
                  <a:pt x="80644" y="210058"/>
                </a:lnTo>
                <a:lnTo>
                  <a:pt x="84836" y="209550"/>
                </a:lnTo>
                <a:lnTo>
                  <a:pt x="89788" y="209550"/>
                </a:lnTo>
                <a:lnTo>
                  <a:pt x="94487" y="209550"/>
                </a:lnTo>
                <a:lnTo>
                  <a:pt x="136794" y="197310"/>
                </a:lnTo>
                <a:lnTo>
                  <a:pt x="160236" y="160272"/>
                </a:lnTo>
                <a:lnTo>
                  <a:pt x="162432" y="139573"/>
                </a:lnTo>
                <a:lnTo>
                  <a:pt x="162147" y="131736"/>
                </a:lnTo>
                <a:lnTo>
                  <a:pt x="148431" y="92088"/>
                </a:lnTo>
                <a:lnTo>
                  <a:pt x="113788" y="69875"/>
                </a:lnTo>
                <a:lnTo>
                  <a:pt x="88391" y="66928"/>
                </a:lnTo>
                <a:lnTo>
                  <a:pt x="80081" y="67141"/>
                </a:lnTo>
                <a:lnTo>
                  <a:pt x="42037" y="74929"/>
                </a:lnTo>
                <a:lnTo>
                  <a:pt x="20192" y="85089"/>
                </a:lnTo>
                <a:lnTo>
                  <a:pt x="16128" y="87249"/>
                </a:lnTo>
                <a:lnTo>
                  <a:pt x="12953" y="88391"/>
                </a:lnTo>
                <a:lnTo>
                  <a:pt x="10667" y="88391"/>
                </a:lnTo>
                <a:lnTo>
                  <a:pt x="9143" y="88391"/>
                </a:lnTo>
                <a:lnTo>
                  <a:pt x="888" y="69976"/>
                </a:lnTo>
                <a:lnTo>
                  <a:pt x="253" y="65024"/>
                </a:lnTo>
                <a:lnTo>
                  <a:pt x="0" y="58800"/>
                </a:lnTo>
                <a:lnTo>
                  <a:pt x="0" y="51181"/>
                </a:lnTo>
                <a:lnTo>
                  <a:pt x="0" y="43434"/>
                </a:lnTo>
                <a:lnTo>
                  <a:pt x="31750" y="11811"/>
                </a:lnTo>
                <a:lnTo>
                  <a:pt x="69596" y="2666"/>
                </a:lnTo>
                <a:lnTo>
                  <a:pt x="94527" y="166"/>
                </a:lnTo>
                <a:lnTo>
                  <a:pt x="103124" y="0"/>
                </a:lnTo>
                <a:close/>
              </a:path>
            </a:pathLst>
          </a:custGeom>
          <a:ln w="10668">
            <a:solidFill>
              <a:srgbClr val="4579B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355850" y="1516633"/>
            <a:ext cx="84455" cy="468630"/>
          </a:xfrm>
          <a:custGeom>
            <a:avLst/>
            <a:gdLst/>
            <a:ahLst/>
            <a:cxnLst/>
            <a:rect l="l" t="t" r="r" b="b"/>
            <a:pathLst>
              <a:path w="84455" h="468630">
                <a:moveTo>
                  <a:pt x="42163" y="0"/>
                </a:moveTo>
                <a:lnTo>
                  <a:pt x="50418" y="0"/>
                </a:lnTo>
                <a:lnTo>
                  <a:pt x="57276" y="253"/>
                </a:lnTo>
                <a:lnTo>
                  <a:pt x="62611" y="1015"/>
                </a:lnTo>
                <a:lnTo>
                  <a:pt x="67944" y="1650"/>
                </a:lnTo>
                <a:lnTo>
                  <a:pt x="84327" y="12064"/>
                </a:lnTo>
                <a:lnTo>
                  <a:pt x="84327" y="14350"/>
                </a:lnTo>
                <a:lnTo>
                  <a:pt x="84327" y="454660"/>
                </a:lnTo>
                <a:lnTo>
                  <a:pt x="84327" y="456945"/>
                </a:lnTo>
                <a:lnTo>
                  <a:pt x="83693" y="458850"/>
                </a:lnTo>
                <a:lnTo>
                  <a:pt x="82423" y="460501"/>
                </a:lnTo>
                <a:lnTo>
                  <a:pt x="81025" y="462279"/>
                </a:lnTo>
                <a:lnTo>
                  <a:pt x="78739" y="463676"/>
                </a:lnTo>
                <a:lnTo>
                  <a:pt x="75564" y="464692"/>
                </a:lnTo>
                <a:lnTo>
                  <a:pt x="72262" y="465836"/>
                </a:lnTo>
                <a:lnTo>
                  <a:pt x="67944" y="466725"/>
                </a:lnTo>
                <a:lnTo>
                  <a:pt x="62611" y="467232"/>
                </a:lnTo>
                <a:lnTo>
                  <a:pt x="57276" y="467867"/>
                </a:lnTo>
                <a:lnTo>
                  <a:pt x="50418" y="468121"/>
                </a:lnTo>
                <a:lnTo>
                  <a:pt x="42163" y="468121"/>
                </a:lnTo>
                <a:lnTo>
                  <a:pt x="33908" y="468121"/>
                </a:lnTo>
                <a:lnTo>
                  <a:pt x="27177" y="467867"/>
                </a:lnTo>
                <a:lnTo>
                  <a:pt x="21717" y="467232"/>
                </a:lnTo>
                <a:lnTo>
                  <a:pt x="16382" y="466725"/>
                </a:lnTo>
                <a:lnTo>
                  <a:pt x="12064" y="465836"/>
                </a:lnTo>
                <a:lnTo>
                  <a:pt x="8889" y="464692"/>
                </a:lnTo>
                <a:lnTo>
                  <a:pt x="5587" y="463676"/>
                </a:lnTo>
                <a:lnTo>
                  <a:pt x="3301" y="462279"/>
                </a:lnTo>
                <a:lnTo>
                  <a:pt x="2031" y="460501"/>
                </a:lnTo>
                <a:lnTo>
                  <a:pt x="635" y="458850"/>
                </a:lnTo>
                <a:lnTo>
                  <a:pt x="0" y="456945"/>
                </a:lnTo>
                <a:lnTo>
                  <a:pt x="0" y="454660"/>
                </a:lnTo>
                <a:lnTo>
                  <a:pt x="0" y="14350"/>
                </a:lnTo>
                <a:lnTo>
                  <a:pt x="0" y="12064"/>
                </a:lnTo>
                <a:lnTo>
                  <a:pt x="635" y="10160"/>
                </a:lnTo>
                <a:lnTo>
                  <a:pt x="2031" y="8381"/>
                </a:lnTo>
                <a:lnTo>
                  <a:pt x="3301" y="6603"/>
                </a:lnTo>
                <a:lnTo>
                  <a:pt x="5587" y="5079"/>
                </a:lnTo>
                <a:lnTo>
                  <a:pt x="8889" y="3810"/>
                </a:lnTo>
                <a:lnTo>
                  <a:pt x="12064" y="2539"/>
                </a:lnTo>
                <a:lnTo>
                  <a:pt x="16382" y="1650"/>
                </a:lnTo>
                <a:lnTo>
                  <a:pt x="21717" y="1015"/>
                </a:lnTo>
                <a:lnTo>
                  <a:pt x="27177" y="253"/>
                </a:lnTo>
                <a:lnTo>
                  <a:pt x="33908" y="0"/>
                </a:lnTo>
                <a:lnTo>
                  <a:pt x="42163" y="0"/>
                </a:lnTo>
                <a:close/>
              </a:path>
            </a:pathLst>
          </a:custGeom>
          <a:ln w="10668">
            <a:solidFill>
              <a:srgbClr val="4579B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105660" y="1513966"/>
            <a:ext cx="213995" cy="471170"/>
          </a:xfrm>
          <a:custGeom>
            <a:avLst/>
            <a:gdLst/>
            <a:ahLst/>
            <a:cxnLst/>
            <a:rect l="l" t="t" r="r" b="b"/>
            <a:pathLst>
              <a:path w="213994" h="471169">
                <a:moveTo>
                  <a:pt x="154939" y="0"/>
                </a:moveTo>
                <a:lnTo>
                  <a:pt x="163702" y="0"/>
                </a:lnTo>
                <a:lnTo>
                  <a:pt x="171957" y="635"/>
                </a:lnTo>
                <a:lnTo>
                  <a:pt x="179831" y="2159"/>
                </a:lnTo>
                <a:lnTo>
                  <a:pt x="187578" y="3556"/>
                </a:lnTo>
                <a:lnTo>
                  <a:pt x="193675" y="5080"/>
                </a:lnTo>
                <a:lnTo>
                  <a:pt x="198246" y="6858"/>
                </a:lnTo>
                <a:lnTo>
                  <a:pt x="202691" y="8509"/>
                </a:lnTo>
                <a:lnTo>
                  <a:pt x="205612" y="10033"/>
                </a:lnTo>
                <a:lnTo>
                  <a:pt x="207263" y="11557"/>
                </a:lnTo>
                <a:lnTo>
                  <a:pt x="208787" y="12954"/>
                </a:lnTo>
                <a:lnTo>
                  <a:pt x="210057" y="15112"/>
                </a:lnTo>
                <a:lnTo>
                  <a:pt x="211073" y="17907"/>
                </a:lnTo>
                <a:lnTo>
                  <a:pt x="212089" y="20700"/>
                </a:lnTo>
                <a:lnTo>
                  <a:pt x="212851" y="24257"/>
                </a:lnTo>
                <a:lnTo>
                  <a:pt x="213232" y="28575"/>
                </a:lnTo>
                <a:lnTo>
                  <a:pt x="213740" y="32893"/>
                </a:lnTo>
                <a:lnTo>
                  <a:pt x="213994" y="38354"/>
                </a:lnTo>
                <a:lnTo>
                  <a:pt x="213994" y="44831"/>
                </a:lnTo>
                <a:lnTo>
                  <a:pt x="213994" y="51308"/>
                </a:lnTo>
                <a:lnTo>
                  <a:pt x="213740" y="56515"/>
                </a:lnTo>
                <a:lnTo>
                  <a:pt x="213232" y="60452"/>
                </a:lnTo>
                <a:lnTo>
                  <a:pt x="212851" y="64262"/>
                </a:lnTo>
                <a:lnTo>
                  <a:pt x="205866" y="74930"/>
                </a:lnTo>
                <a:lnTo>
                  <a:pt x="204596" y="74930"/>
                </a:lnTo>
                <a:lnTo>
                  <a:pt x="202945" y="74930"/>
                </a:lnTo>
                <a:lnTo>
                  <a:pt x="201294" y="74549"/>
                </a:lnTo>
                <a:lnTo>
                  <a:pt x="199389" y="73787"/>
                </a:lnTo>
                <a:lnTo>
                  <a:pt x="197484" y="73025"/>
                </a:lnTo>
                <a:lnTo>
                  <a:pt x="195071" y="72136"/>
                </a:lnTo>
                <a:lnTo>
                  <a:pt x="192277" y="71247"/>
                </a:lnTo>
                <a:lnTo>
                  <a:pt x="189483" y="70358"/>
                </a:lnTo>
                <a:lnTo>
                  <a:pt x="186308" y="69596"/>
                </a:lnTo>
                <a:lnTo>
                  <a:pt x="182498" y="68707"/>
                </a:lnTo>
                <a:lnTo>
                  <a:pt x="178688" y="67945"/>
                </a:lnTo>
                <a:lnTo>
                  <a:pt x="174244" y="67563"/>
                </a:lnTo>
                <a:lnTo>
                  <a:pt x="169037" y="67563"/>
                </a:lnTo>
                <a:lnTo>
                  <a:pt x="163067" y="67563"/>
                </a:lnTo>
                <a:lnTo>
                  <a:pt x="157860" y="68580"/>
                </a:lnTo>
                <a:lnTo>
                  <a:pt x="153542" y="70485"/>
                </a:lnTo>
                <a:lnTo>
                  <a:pt x="149097" y="72390"/>
                </a:lnTo>
                <a:lnTo>
                  <a:pt x="145541" y="75311"/>
                </a:lnTo>
                <a:lnTo>
                  <a:pt x="142620" y="79502"/>
                </a:lnTo>
                <a:lnTo>
                  <a:pt x="139700" y="83566"/>
                </a:lnTo>
                <a:lnTo>
                  <a:pt x="137540" y="89027"/>
                </a:lnTo>
                <a:lnTo>
                  <a:pt x="136270" y="95504"/>
                </a:lnTo>
                <a:lnTo>
                  <a:pt x="134873" y="102108"/>
                </a:lnTo>
                <a:lnTo>
                  <a:pt x="134238" y="110236"/>
                </a:lnTo>
                <a:lnTo>
                  <a:pt x="134238" y="119887"/>
                </a:lnTo>
                <a:lnTo>
                  <a:pt x="134238" y="147320"/>
                </a:lnTo>
                <a:lnTo>
                  <a:pt x="188848" y="147320"/>
                </a:lnTo>
                <a:lnTo>
                  <a:pt x="190881" y="147320"/>
                </a:lnTo>
                <a:lnTo>
                  <a:pt x="192658" y="147828"/>
                </a:lnTo>
                <a:lnTo>
                  <a:pt x="194309" y="148971"/>
                </a:lnTo>
                <a:lnTo>
                  <a:pt x="195960" y="150113"/>
                </a:lnTo>
                <a:lnTo>
                  <a:pt x="197357" y="151892"/>
                </a:lnTo>
                <a:lnTo>
                  <a:pt x="201929" y="175006"/>
                </a:lnTo>
                <a:lnTo>
                  <a:pt x="201929" y="181483"/>
                </a:lnTo>
                <a:lnTo>
                  <a:pt x="193039" y="215646"/>
                </a:lnTo>
                <a:lnTo>
                  <a:pt x="188848" y="215646"/>
                </a:lnTo>
                <a:lnTo>
                  <a:pt x="134238" y="215646"/>
                </a:lnTo>
                <a:lnTo>
                  <a:pt x="134238" y="457327"/>
                </a:lnTo>
                <a:lnTo>
                  <a:pt x="134238" y="459613"/>
                </a:lnTo>
                <a:lnTo>
                  <a:pt x="133603" y="461518"/>
                </a:lnTo>
                <a:lnTo>
                  <a:pt x="132206" y="463169"/>
                </a:lnTo>
                <a:lnTo>
                  <a:pt x="130937" y="464947"/>
                </a:lnTo>
                <a:lnTo>
                  <a:pt x="128650" y="466344"/>
                </a:lnTo>
                <a:lnTo>
                  <a:pt x="125475" y="467360"/>
                </a:lnTo>
                <a:lnTo>
                  <a:pt x="122427" y="468503"/>
                </a:lnTo>
                <a:lnTo>
                  <a:pt x="118109" y="469392"/>
                </a:lnTo>
                <a:lnTo>
                  <a:pt x="112521" y="469900"/>
                </a:lnTo>
                <a:lnTo>
                  <a:pt x="106933" y="470535"/>
                </a:lnTo>
                <a:lnTo>
                  <a:pt x="100075" y="470788"/>
                </a:lnTo>
                <a:lnTo>
                  <a:pt x="92075" y="470788"/>
                </a:lnTo>
                <a:lnTo>
                  <a:pt x="83946" y="470788"/>
                </a:lnTo>
                <a:lnTo>
                  <a:pt x="77215" y="470535"/>
                </a:lnTo>
                <a:lnTo>
                  <a:pt x="71754" y="469900"/>
                </a:lnTo>
                <a:lnTo>
                  <a:pt x="66293" y="469392"/>
                </a:lnTo>
                <a:lnTo>
                  <a:pt x="61975" y="468503"/>
                </a:lnTo>
                <a:lnTo>
                  <a:pt x="58673" y="467360"/>
                </a:lnTo>
                <a:lnTo>
                  <a:pt x="55498" y="466344"/>
                </a:lnTo>
                <a:lnTo>
                  <a:pt x="53212" y="464947"/>
                </a:lnTo>
                <a:lnTo>
                  <a:pt x="52069" y="463169"/>
                </a:lnTo>
                <a:lnTo>
                  <a:pt x="50800" y="461518"/>
                </a:lnTo>
                <a:lnTo>
                  <a:pt x="50164" y="459613"/>
                </a:lnTo>
                <a:lnTo>
                  <a:pt x="50164" y="457327"/>
                </a:lnTo>
                <a:lnTo>
                  <a:pt x="50164" y="215646"/>
                </a:lnTo>
                <a:lnTo>
                  <a:pt x="12700" y="215646"/>
                </a:lnTo>
                <a:lnTo>
                  <a:pt x="8381" y="215646"/>
                </a:lnTo>
                <a:lnTo>
                  <a:pt x="5206" y="212979"/>
                </a:lnTo>
                <a:lnTo>
                  <a:pt x="0" y="181483"/>
                </a:lnTo>
                <a:lnTo>
                  <a:pt x="0" y="175006"/>
                </a:lnTo>
                <a:lnTo>
                  <a:pt x="10794" y="147320"/>
                </a:lnTo>
                <a:lnTo>
                  <a:pt x="12953" y="147320"/>
                </a:lnTo>
                <a:lnTo>
                  <a:pt x="50164" y="147320"/>
                </a:lnTo>
                <a:lnTo>
                  <a:pt x="50164" y="122174"/>
                </a:lnTo>
                <a:lnTo>
                  <a:pt x="50545" y="107408"/>
                </a:lnTo>
                <a:lnTo>
                  <a:pt x="56260" y="68707"/>
                </a:lnTo>
                <a:lnTo>
                  <a:pt x="75183" y="30607"/>
                </a:lnTo>
                <a:lnTo>
                  <a:pt x="107950" y="7620"/>
                </a:lnTo>
                <a:lnTo>
                  <a:pt x="141864" y="476"/>
                </a:lnTo>
                <a:lnTo>
                  <a:pt x="154939" y="0"/>
                </a:lnTo>
                <a:close/>
              </a:path>
            </a:pathLst>
          </a:custGeom>
          <a:ln w="10667">
            <a:solidFill>
              <a:srgbClr val="4579B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57200" y="2362200"/>
            <a:ext cx="7696200" cy="427024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312163" y="3218688"/>
            <a:ext cx="749807" cy="74066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103364" y="4056888"/>
            <a:ext cx="775716" cy="74066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674876" y="3756659"/>
            <a:ext cx="600456" cy="58216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743836" y="3806952"/>
            <a:ext cx="467995" cy="447675"/>
          </a:xfrm>
          <a:custGeom>
            <a:avLst/>
            <a:gdLst/>
            <a:ahLst/>
            <a:cxnLst/>
            <a:rect l="l" t="t" r="r" b="b"/>
            <a:pathLst>
              <a:path w="467994" h="447675">
                <a:moveTo>
                  <a:pt x="134874" y="0"/>
                </a:moveTo>
                <a:lnTo>
                  <a:pt x="0" y="153289"/>
                </a:lnTo>
                <a:lnTo>
                  <a:pt x="247142" y="370713"/>
                </a:lnTo>
                <a:lnTo>
                  <a:pt x="179831" y="447421"/>
                </a:lnTo>
                <a:lnTo>
                  <a:pt x="467868" y="429006"/>
                </a:lnTo>
                <a:lnTo>
                  <a:pt x="454349" y="217550"/>
                </a:lnTo>
                <a:lnTo>
                  <a:pt x="382015" y="217550"/>
                </a:lnTo>
                <a:lnTo>
                  <a:pt x="134874" y="0"/>
                </a:lnTo>
                <a:close/>
              </a:path>
              <a:path w="467994" h="447675">
                <a:moveTo>
                  <a:pt x="449452" y="140970"/>
                </a:moveTo>
                <a:lnTo>
                  <a:pt x="382015" y="217550"/>
                </a:lnTo>
                <a:lnTo>
                  <a:pt x="454349" y="217550"/>
                </a:lnTo>
                <a:lnTo>
                  <a:pt x="449452" y="14097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743836" y="3806952"/>
            <a:ext cx="467995" cy="447675"/>
          </a:xfrm>
          <a:custGeom>
            <a:avLst/>
            <a:gdLst/>
            <a:ahLst/>
            <a:cxnLst/>
            <a:rect l="l" t="t" r="r" b="b"/>
            <a:pathLst>
              <a:path w="467994" h="447675">
                <a:moveTo>
                  <a:pt x="134874" y="0"/>
                </a:moveTo>
                <a:lnTo>
                  <a:pt x="382015" y="217550"/>
                </a:lnTo>
                <a:lnTo>
                  <a:pt x="449452" y="140970"/>
                </a:lnTo>
                <a:lnTo>
                  <a:pt x="467868" y="429006"/>
                </a:lnTo>
                <a:lnTo>
                  <a:pt x="179831" y="447421"/>
                </a:lnTo>
                <a:lnTo>
                  <a:pt x="247142" y="370713"/>
                </a:lnTo>
                <a:lnTo>
                  <a:pt x="0" y="153289"/>
                </a:lnTo>
                <a:lnTo>
                  <a:pt x="134874" y="0"/>
                </a:lnTo>
                <a:close/>
              </a:path>
            </a:pathLst>
          </a:custGeom>
          <a:ln w="3809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422135" y="4155947"/>
            <a:ext cx="600456" cy="46939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490842" y="4226559"/>
            <a:ext cx="468630" cy="293370"/>
          </a:xfrm>
          <a:custGeom>
            <a:avLst/>
            <a:gdLst/>
            <a:ahLst/>
            <a:cxnLst/>
            <a:rect l="l" t="t" r="r" b="b"/>
            <a:pathLst>
              <a:path w="468629" h="293370">
                <a:moveTo>
                  <a:pt x="129921" y="0"/>
                </a:moveTo>
                <a:lnTo>
                  <a:pt x="0" y="163067"/>
                </a:lnTo>
                <a:lnTo>
                  <a:pt x="163195" y="292988"/>
                </a:lnTo>
                <a:lnTo>
                  <a:pt x="154812" y="219709"/>
                </a:lnTo>
                <a:lnTo>
                  <a:pt x="468249" y="184150"/>
                </a:lnTo>
                <a:lnTo>
                  <a:pt x="455652" y="73278"/>
                </a:lnTo>
                <a:lnTo>
                  <a:pt x="138303" y="73278"/>
                </a:lnTo>
                <a:lnTo>
                  <a:pt x="129921" y="0"/>
                </a:lnTo>
                <a:close/>
              </a:path>
              <a:path w="468629" h="293370">
                <a:moveTo>
                  <a:pt x="451612" y="37718"/>
                </a:moveTo>
                <a:lnTo>
                  <a:pt x="138303" y="73278"/>
                </a:lnTo>
                <a:lnTo>
                  <a:pt x="455652" y="73278"/>
                </a:lnTo>
                <a:lnTo>
                  <a:pt x="451612" y="377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490842" y="4226559"/>
            <a:ext cx="468630" cy="293370"/>
          </a:xfrm>
          <a:custGeom>
            <a:avLst/>
            <a:gdLst/>
            <a:ahLst/>
            <a:cxnLst/>
            <a:rect l="l" t="t" r="r" b="b"/>
            <a:pathLst>
              <a:path w="468629" h="293370">
                <a:moveTo>
                  <a:pt x="468249" y="184150"/>
                </a:moveTo>
                <a:lnTo>
                  <a:pt x="154812" y="219709"/>
                </a:lnTo>
                <a:lnTo>
                  <a:pt x="163195" y="292988"/>
                </a:lnTo>
                <a:lnTo>
                  <a:pt x="0" y="163067"/>
                </a:lnTo>
                <a:lnTo>
                  <a:pt x="129921" y="0"/>
                </a:lnTo>
                <a:lnTo>
                  <a:pt x="138303" y="73278"/>
                </a:lnTo>
                <a:lnTo>
                  <a:pt x="451612" y="37718"/>
                </a:lnTo>
                <a:lnTo>
                  <a:pt x="468249" y="184150"/>
                </a:lnTo>
                <a:close/>
              </a:path>
            </a:pathLst>
          </a:custGeom>
          <a:ln w="381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251577" y="3083051"/>
            <a:ext cx="588010" cy="915035"/>
          </a:xfrm>
          <a:custGeom>
            <a:avLst/>
            <a:gdLst/>
            <a:ahLst/>
            <a:cxnLst/>
            <a:rect l="l" t="t" r="r" b="b"/>
            <a:pathLst>
              <a:path w="588010" h="915035">
                <a:moveTo>
                  <a:pt x="0" y="709549"/>
                </a:moveTo>
                <a:lnTo>
                  <a:pt x="65405" y="914908"/>
                </a:lnTo>
                <a:lnTo>
                  <a:pt x="270763" y="849503"/>
                </a:lnTo>
                <a:lnTo>
                  <a:pt x="203073" y="814451"/>
                </a:lnTo>
                <a:lnTo>
                  <a:pt x="239255" y="744474"/>
                </a:lnTo>
                <a:lnTo>
                  <a:pt x="67690" y="744474"/>
                </a:lnTo>
                <a:lnTo>
                  <a:pt x="0" y="709549"/>
                </a:lnTo>
                <a:close/>
              </a:path>
              <a:path w="588010" h="915035">
                <a:moveTo>
                  <a:pt x="452627" y="0"/>
                </a:moveTo>
                <a:lnTo>
                  <a:pt x="67690" y="744474"/>
                </a:lnTo>
                <a:lnTo>
                  <a:pt x="239255" y="744474"/>
                </a:lnTo>
                <a:lnTo>
                  <a:pt x="588010" y="69976"/>
                </a:lnTo>
                <a:lnTo>
                  <a:pt x="452627" y="0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251577" y="3083051"/>
            <a:ext cx="588010" cy="915035"/>
          </a:xfrm>
          <a:custGeom>
            <a:avLst/>
            <a:gdLst/>
            <a:ahLst/>
            <a:cxnLst/>
            <a:rect l="l" t="t" r="r" b="b"/>
            <a:pathLst>
              <a:path w="588010" h="915035">
                <a:moveTo>
                  <a:pt x="588010" y="69976"/>
                </a:moveTo>
                <a:lnTo>
                  <a:pt x="203073" y="814451"/>
                </a:lnTo>
                <a:lnTo>
                  <a:pt x="270763" y="849503"/>
                </a:lnTo>
                <a:lnTo>
                  <a:pt x="65405" y="914908"/>
                </a:lnTo>
                <a:lnTo>
                  <a:pt x="0" y="709549"/>
                </a:lnTo>
                <a:lnTo>
                  <a:pt x="67690" y="744474"/>
                </a:lnTo>
                <a:lnTo>
                  <a:pt x="452627" y="0"/>
                </a:lnTo>
                <a:lnTo>
                  <a:pt x="588010" y="69976"/>
                </a:lnTo>
                <a:close/>
              </a:path>
            </a:pathLst>
          </a:custGeom>
          <a:ln w="25400">
            <a:solidFill>
              <a:srgbClr val="385D8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393435" y="2625851"/>
            <a:ext cx="2322575" cy="46634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446267" y="2651760"/>
            <a:ext cx="2216785" cy="36131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430292" y="2635885"/>
            <a:ext cx="2248889" cy="39319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>
            <a:spLocks noGrp="1"/>
          </p:cNvSpPr>
          <p:nvPr>
            <p:ph type="title"/>
          </p:nvPr>
        </p:nvSpPr>
        <p:spPr>
          <a:xfrm>
            <a:off x="4117975" y="921766"/>
            <a:ext cx="3922395" cy="14897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solidFill>
                  <a:srgbClr val="000000"/>
                </a:solidFill>
              </a:rPr>
              <a:t>i1,i2 : </a:t>
            </a:r>
            <a:r>
              <a:rPr sz="3200" spc="-5" dirty="0">
                <a:solidFill>
                  <a:srgbClr val="000000"/>
                </a:solidFill>
              </a:rPr>
              <a:t>two </a:t>
            </a:r>
            <a:r>
              <a:rPr sz="3200" spc="-10" dirty="0">
                <a:solidFill>
                  <a:srgbClr val="000000"/>
                </a:solidFill>
              </a:rPr>
              <a:t>consecutive  </a:t>
            </a:r>
            <a:r>
              <a:rPr sz="3200" spc="-5" dirty="0">
                <a:solidFill>
                  <a:srgbClr val="000000"/>
                </a:solidFill>
              </a:rPr>
              <a:t>instructions </a:t>
            </a:r>
            <a:r>
              <a:rPr sz="3200" dirty="0">
                <a:solidFill>
                  <a:srgbClr val="000000"/>
                </a:solidFill>
              </a:rPr>
              <a:t>of </a:t>
            </a:r>
            <a:r>
              <a:rPr sz="3200" spc="-25" dirty="0">
                <a:solidFill>
                  <a:srgbClr val="000000"/>
                </a:solidFill>
              </a:rPr>
              <a:t>different  </a:t>
            </a:r>
            <a:r>
              <a:rPr sz="3200" spc="-10" dirty="0">
                <a:solidFill>
                  <a:srgbClr val="000000"/>
                </a:solidFill>
              </a:rPr>
              <a:t>transactions</a:t>
            </a:r>
            <a:endParaRPr sz="32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248400" y="304800"/>
            <a:ext cx="2286000" cy="22037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07340" y="3011837"/>
            <a:ext cx="2585720" cy="4749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690"/>
              </a:lnSpc>
            </a:pPr>
            <a:r>
              <a:rPr sz="3200" spc="-5" dirty="0">
                <a:latin typeface="Calibri"/>
                <a:cs typeface="Calibri"/>
              </a:rPr>
              <a:t>1</a:t>
            </a:r>
            <a:r>
              <a:rPr sz="2800" b="1" spc="-5" dirty="0">
                <a:latin typeface="Arial Black"/>
                <a:cs typeface="Arial Black"/>
              </a:rPr>
              <a:t>. </a:t>
            </a:r>
            <a:r>
              <a:rPr sz="2950" b="1" i="1" spc="55" dirty="0">
                <a:solidFill>
                  <a:srgbClr val="FF0000"/>
                </a:solidFill>
                <a:latin typeface="Arial"/>
                <a:cs typeface="Arial"/>
              </a:rPr>
              <a:t>l</a:t>
            </a:r>
            <a:r>
              <a:rPr sz="2925" b="1" i="1" spc="82" baseline="-19943" dirty="0">
                <a:solidFill>
                  <a:srgbClr val="FF0000"/>
                </a:solidFill>
                <a:latin typeface="Arial"/>
                <a:cs typeface="Arial"/>
              </a:rPr>
              <a:t>i</a:t>
            </a:r>
            <a:r>
              <a:rPr sz="2800" b="1" spc="55" dirty="0">
                <a:latin typeface="Arial Black"/>
                <a:cs typeface="Arial Black"/>
              </a:rPr>
              <a:t>=</a:t>
            </a:r>
            <a:r>
              <a:rPr sz="2800" b="1" spc="-50" dirty="0">
                <a:latin typeface="Arial Black"/>
                <a:cs typeface="Arial Black"/>
              </a:rPr>
              <a:t> </a:t>
            </a:r>
            <a:r>
              <a:rPr sz="2800" b="1" spc="25" dirty="0">
                <a:latin typeface="Arial Black"/>
                <a:cs typeface="Arial Black"/>
              </a:rPr>
              <a:t>read(</a:t>
            </a:r>
            <a:r>
              <a:rPr sz="2950" b="1" i="1" spc="25" dirty="0">
                <a:latin typeface="Arial"/>
                <a:cs typeface="Arial"/>
              </a:rPr>
              <a:t>Q),</a:t>
            </a:r>
            <a:endParaRPr sz="29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226435" y="3011837"/>
            <a:ext cx="2260600" cy="4749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950" b="1" i="1" spc="90" dirty="0">
                <a:solidFill>
                  <a:srgbClr val="00AF50"/>
                </a:solidFill>
                <a:latin typeface="Arial"/>
                <a:cs typeface="Arial"/>
              </a:rPr>
              <a:t>l</a:t>
            </a:r>
            <a:r>
              <a:rPr sz="2925" b="1" i="1" spc="135" baseline="-19943" dirty="0">
                <a:solidFill>
                  <a:srgbClr val="00AF50"/>
                </a:solidFill>
                <a:latin typeface="Arial"/>
                <a:cs typeface="Arial"/>
              </a:rPr>
              <a:t>j </a:t>
            </a:r>
            <a:r>
              <a:rPr sz="2950" b="1" i="1" spc="114" dirty="0">
                <a:latin typeface="Arial"/>
                <a:cs typeface="Arial"/>
              </a:rPr>
              <a:t>=</a:t>
            </a:r>
            <a:r>
              <a:rPr sz="2950" b="1" i="1" spc="-275" dirty="0">
                <a:latin typeface="Arial"/>
                <a:cs typeface="Arial"/>
              </a:rPr>
              <a:t> </a:t>
            </a:r>
            <a:r>
              <a:rPr sz="2800" b="1" dirty="0">
                <a:latin typeface="Arial Black"/>
                <a:cs typeface="Arial Black"/>
              </a:rPr>
              <a:t>read(</a:t>
            </a:r>
            <a:r>
              <a:rPr sz="2950" b="1" i="1" dirty="0">
                <a:latin typeface="Arial"/>
                <a:cs typeface="Arial"/>
              </a:rPr>
              <a:t>Q</a:t>
            </a:r>
            <a:r>
              <a:rPr sz="2800" b="1" dirty="0">
                <a:latin typeface="Arial Black"/>
                <a:cs typeface="Arial Black"/>
              </a:rPr>
              <a:t>).</a:t>
            </a:r>
            <a:endParaRPr sz="2800">
              <a:latin typeface="Arial Black"/>
              <a:cs typeface="Arial Black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820536" y="3011837"/>
            <a:ext cx="2448560" cy="4749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950" b="1" i="1" spc="90" dirty="0">
                <a:solidFill>
                  <a:srgbClr val="92D050"/>
                </a:solidFill>
                <a:latin typeface="Arial"/>
                <a:cs typeface="Arial"/>
              </a:rPr>
              <a:t>l</a:t>
            </a:r>
            <a:r>
              <a:rPr sz="2925" b="1" i="1" spc="135" baseline="-19943" dirty="0">
                <a:solidFill>
                  <a:srgbClr val="92D050"/>
                </a:solidFill>
                <a:latin typeface="Arial"/>
                <a:cs typeface="Arial"/>
              </a:rPr>
              <a:t>i </a:t>
            </a:r>
            <a:r>
              <a:rPr sz="2800" b="1" spc="-10" dirty="0">
                <a:solidFill>
                  <a:srgbClr val="92D050"/>
                </a:solidFill>
                <a:latin typeface="Arial Black"/>
                <a:cs typeface="Arial Black"/>
              </a:rPr>
              <a:t>and </a:t>
            </a:r>
            <a:r>
              <a:rPr sz="2950" b="1" i="1" spc="90" dirty="0">
                <a:solidFill>
                  <a:srgbClr val="92D050"/>
                </a:solidFill>
                <a:latin typeface="Arial"/>
                <a:cs typeface="Arial"/>
              </a:rPr>
              <a:t>l</a:t>
            </a:r>
            <a:r>
              <a:rPr sz="2925" b="1" i="1" spc="135" baseline="-19943" dirty="0">
                <a:solidFill>
                  <a:srgbClr val="92D050"/>
                </a:solidFill>
                <a:latin typeface="Arial"/>
                <a:cs typeface="Arial"/>
              </a:rPr>
              <a:t>j</a:t>
            </a:r>
            <a:r>
              <a:rPr sz="2925" b="1" i="1" spc="-15" baseline="-19943" dirty="0">
                <a:solidFill>
                  <a:srgbClr val="92D050"/>
                </a:solidFill>
                <a:latin typeface="Arial"/>
                <a:cs typeface="Arial"/>
              </a:rPr>
              <a:t> </a:t>
            </a:r>
            <a:r>
              <a:rPr sz="2800" b="1" spc="-15" dirty="0">
                <a:solidFill>
                  <a:srgbClr val="92D050"/>
                </a:solidFill>
                <a:latin typeface="Arial Black"/>
                <a:cs typeface="Arial Black"/>
              </a:rPr>
              <a:t>don’t</a:t>
            </a:r>
            <a:endParaRPr sz="2800">
              <a:latin typeface="Arial Black"/>
              <a:cs typeface="Arial Black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07340" y="3472053"/>
            <a:ext cx="8375015" cy="8826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499735">
              <a:lnSpc>
                <a:spcPts val="3285"/>
              </a:lnSpc>
              <a:spcBef>
                <a:spcPts val="95"/>
              </a:spcBef>
            </a:pPr>
            <a:r>
              <a:rPr sz="2800" b="1" spc="-5" dirty="0">
                <a:solidFill>
                  <a:srgbClr val="92D050"/>
                </a:solidFill>
                <a:latin typeface="Arial Black"/>
                <a:cs typeface="Arial Black"/>
              </a:rPr>
              <a:t>conflict.</a:t>
            </a:r>
            <a:endParaRPr sz="2800">
              <a:latin typeface="Arial Black"/>
              <a:cs typeface="Arial Black"/>
            </a:endParaRPr>
          </a:p>
          <a:p>
            <a:pPr marL="12700">
              <a:lnSpc>
                <a:spcPts val="3465"/>
              </a:lnSpc>
              <a:tabLst>
                <a:tab pos="3081020" algn="l"/>
                <a:tab pos="5688330" algn="l"/>
              </a:tabLst>
            </a:pPr>
            <a:r>
              <a:rPr sz="2800" b="1" spc="-5" dirty="0">
                <a:latin typeface="Arial Black"/>
                <a:cs typeface="Arial Black"/>
              </a:rPr>
              <a:t>2. </a:t>
            </a:r>
            <a:r>
              <a:rPr sz="2950" b="1" i="1" spc="90" dirty="0">
                <a:solidFill>
                  <a:srgbClr val="FF0000"/>
                </a:solidFill>
                <a:latin typeface="Arial"/>
                <a:cs typeface="Arial"/>
              </a:rPr>
              <a:t>l</a:t>
            </a:r>
            <a:r>
              <a:rPr sz="2925" b="1" i="1" spc="135" baseline="-19943" dirty="0">
                <a:solidFill>
                  <a:srgbClr val="FF0000"/>
                </a:solidFill>
                <a:latin typeface="Arial"/>
                <a:cs typeface="Arial"/>
              </a:rPr>
              <a:t>i</a:t>
            </a:r>
            <a:r>
              <a:rPr sz="2925" b="1" i="1" spc="622" baseline="-19943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800" b="1" spc="-5" dirty="0">
                <a:latin typeface="Arial Black"/>
                <a:cs typeface="Arial Black"/>
              </a:rPr>
              <a:t>=</a:t>
            </a:r>
            <a:r>
              <a:rPr sz="2800" b="1" dirty="0">
                <a:latin typeface="Arial Black"/>
                <a:cs typeface="Arial Black"/>
              </a:rPr>
              <a:t> </a:t>
            </a:r>
            <a:r>
              <a:rPr sz="2800" b="1" spc="25" dirty="0">
                <a:latin typeface="Arial Black"/>
                <a:cs typeface="Arial Black"/>
              </a:rPr>
              <a:t>read(</a:t>
            </a:r>
            <a:r>
              <a:rPr sz="2950" b="1" i="1" spc="25" dirty="0">
                <a:latin typeface="Arial"/>
                <a:cs typeface="Arial"/>
              </a:rPr>
              <a:t>Q),	</a:t>
            </a:r>
            <a:r>
              <a:rPr sz="2950" b="1" i="1" spc="90" dirty="0">
                <a:solidFill>
                  <a:srgbClr val="00AF50"/>
                </a:solidFill>
                <a:latin typeface="Arial"/>
                <a:cs typeface="Arial"/>
              </a:rPr>
              <a:t>l</a:t>
            </a:r>
            <a:r>
              <a:rPr sz="2925" b="1" i="1" spc="135" baseline="-19943" dirty="0">
                <a:solidFill>
                  <a:srgbClr val="00AF50"/>
                </a:solidFill>
                <a:latin typeface="Arial"/>
                <a:cs typeface="Arial"/>
              </a:rPr>
              <a:t>j</a:t>
            </a:r>
            <a:r>
              <a:rPr sz="2925" b="1" i="1" spc="577" baseline="-19943" dirty="0">
                <a:solidFill>
                  <a:srgbClr val="00AF50"/>
                </a:solidFill>
                <a:latin typeface="Arial"/>
                <a:cs typeface="Arial"/>
              </a:rPr>
              <a:t> </a:t>
            </a:r>
            <a:r>
              <a:rPr sz="2950" b="1" i="1" spc="114" dirty="0">
                <a:latin typeface="Arial"/>
                <a:cs typeface="Arial"/>
              </a:rPr>
              <a:t>=</a:t>
            </a:r>
            <a:r>
              <a:rPr sz="2950" b="1" i="1" spc="125" dirty="0">
                <a:latin typeface="Arial"/>
                <a:cs typeface="Arial"/>
              </a:rPr>
              <a:t> </a:t>
            </a:r>
            <a:r>
              <a:rPr sz="2800" b="1" dirty="0">
                <a:latin typeface="Arial Black"/>
                <a:cs typeface="Arial Black"/>
              </a:rPr>
              <a:t>write(</a:t>
            </a:r>
            <a:r>
              <a:rPr sz="2950" b="1" i="1" dirty="0">
                <a:latin typeface="Arial"/>
                <a:cs typeface="Arial"/>
              </a:rPr>
              <a:t>Q</a:t>
            </a:r>
            <a:r>
              <a:rPr sz="2800" b="1" dirty="0">
                <a:latin typeface="Arial Black"/>
                <a:cs typeface="Arial Black"/>
              </a:rPr>
              <a:t>).	</a:t>
            </a:r>
            <a:r>
              <a:rPr sz="2800" b="1" spc="5" dirty="0">
                <a:solidFill>
                  <a:srgbClr val="FF0000"/>
                </a:solidFill>
                <a:latin typeface="Arial Black"/>
                <a:cs typeface="Arial Black"/>
              </a:rPr>
              <a:t>They</a:t>
            </a:r>
            <a:r>
              <a:rPr sz="2800" b="1" spc="-55" dirty="0">
                <a:solidFill>
                  <a:srgbClr val="FF0000"/>
                </a:solidFill>
                <a:latin typeface="Arial Black"/>
                <a:cs typeface="Arial Black"/>
              </a:rPr>
              <a:t> </a:t>
            </a:r>
            <a:r>
              <a:rPr sz="2800" b="1" spc="-5" dirty="0">
                <a:solidFill>
                  <a:srgbClr val="FF0000"/>
                </a:solidFill>
                <a:latin typeface="Arial Black"/>
                <a:cs typeface="Arial Black"/>
              </a:rPr>
              <a:t>conflict</a:t>
            </a:r>
            <a:r>
              <a:rPr sz="2800" b="1" spc="-5" dirty="0">
                <a:latin typeface="Arial Black"/>
                <a:cs typeface="Arial Black"/>
              </a:rPr>
              <a:t>.</a:t>
            </a:r>
            <a:endParaRPr sz="2800">
              <a:latin typeface="Arial Black"/>
              <a:cs typeface="Arial Black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07340" y="4305967"/>
            <a:ext cx="5343525" cy="4749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094355" algn="l"/>
              </a:tabLst>
            </a:pPr>
            <a:r>
              <a:rPr sz="2800" b="1" spc="-5" dirty="0">
                <a:latin typeface="Arial Black"/>
                <a:cs typeface="Arial Black"/>
              </a:rPr>
              <a:t>3. </a:t>
            </a:r>
            <a:r>
              <a:rPr sz="2950" b="1" i="1" spc="90" dirty="0">
                <a:solidFill>
                  <a:srgbClr val="FF0000"/>
                </a:solidFill>
                <a:latin typeface="Arial"/>
                <a:cs typeface="Arial"/>
              </a:rPr>
              <a:t>l</a:t>
            </a:r>
            <a:r>
              <a:rPr sz="2925" b="1" i="1" spc="135" baseline="-19943" dirty="0">
                <a:solidFill>
                  <a:srgbClr val="FF0000"/>
                </a:solidFill>
                <a:latin typeface="Arial"/>
                <a:cs typeface="Arial"/>
              </a:rPr>
              <a:t>i</a:t>
            </a:r>
            <a:r>
              <a:rPr sz="2925" b="1" i="1" spc="637" baseline="-19943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800" b="1" spc="-5" dirty="0">
                <a:latin typeface="Arial Black"/>
                <a:cs typeface="Arial Black"/>
              </a:rPr>
              <a:t>=</a:t>
            </a:r>
            <a:r>
              <a:rPr sz="2800" b="1" spc="5" dirty="0">
                <a:latin typeface="Arial Black"/>
                <a:cs typeface="Arial Black"/>
              </a:rPr>
              <a:t> </a:t>
            </a:r>
            <a:r>
              <a:rPr sz="2800" b="1" spc="15" dirty="0">
                <a:latin typeface="Arial Black"/>
                <a:cs typeface="Arial Black"/>
              </a:rPr>
              <a:t>write(</a:t>
            </a:r>
            <a:r>
              <a:rPr sz="2950" b="1" i="1" spc="15" dirty="0">
                <a:latin typeface="Arial"/>
                <a:cs typeface="Arial"/>
              </a:rPr>
              <a:t>Q),	</a:t>
            </a:r>
            <a:r>
              <a:rPr sz="2950" b="1" i="1" spc="90" dirty="0">
                <a:solidFill>
                  <a:srgbClr val="00AF50"/>
                </a:solidFill>
                <a:latin typeface="Arial"/>
                <a:cs typeface="Arial"/>
              </a:rPr>
              <a:t>l</a:t>
            </a:r>
            <a:r>
              <a:rPr sz="2925" b="1" i="1" spc="135" baseline="-19943" dirty="0">
                <a:solidFill>
                  <a:srgbClr val="00AF50"/>
                </a:solidFill>
                <a:latin typeface="Arial"/>
                <a:cs typeface="Arial"/>
              </a:rPr>
              <a:t>j </a:t>
            </a:r>
            <a:r>
              <a:rPr sz="2950" b="1" i="1" spc="114" dirty="0">
                <a:latin typeface="Arial"/>
                <a:cs typeface="Arial"/>
              </a:rPr>
              <a:t>=</a:t>
            </a:r>
            <a:r>
              <a:rPr sz="2950" b="1" i="1" spc="-295" dirty="0">
                <a:latin typeface="Arial"/>
                <a:cs typeface="Arial"/>
              </a:rPr>
              <a:t> </a:t>
            </a:r>
            <a:r>
              <a:rPr sz="2800" b="1" spc="0" dirty="0">
                <a:latin typeface="Arial Black"/>
                <a:cs typeface="Arial Black"/>
              </a:rPr>
              <a:t>read(</a:t>
            </a:r>
            <a:r>
              <a:rPr sz="2950" b="1" i="1" spc="0" dirty="0">
                <a:latin typeface="Arial"/>
                <a:cs typeface="Arial"/>
              </a:rPr>
              <a:t>Q</a:t>
            </a:r>
            <a:r>
              <a:rPr sz="2800" b="1" spc="0" dirty="0">
                <a:latin typeface="Arial Black"/>
                <a:cs typeface="Arial Black"/>
              </a:rPr>
              <a:t>).</a:t>
            </a:r>
            <a:endParaRPr sz="2800">
              <a:latin typeface="Arial Black"/>
              <a:cs typeface="Arial Black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983604" y="4325188"/>
            <a:ext cx="258318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5" dirty="0">
                <a:solidFill>
                  <a:srgbClr val="FF0000"/>
                </a:solidFill>
                <a:latin typeface="Arial Black"/>
                <a:cs typeface="Arial Black"/>
              </a:rPr>
              <a:t>They</a:t>
            </a:r>
            <a:r>
              <a:rPr sz="2800" b="1" spc="-25" dirty="0">
                <a:solidFill>
                  <a:srgbClr val="FF0000"/>
                </a:solidFill>
                <a:latin typeface="Arial Black"/>
                <a:cs typeface="Arial Black"/>
              </a:rPr>
              <a:t> </a:t>
            </a:r>
            <a:r>
              <a:rPr sz="2800" b="1" spc="-10" dirty="0">
                <a:solidFill>
                  <a:srgbClr val="FF0000"/>
                </a:solidFill>
                <a:latin typeface="Arial Black"/>
                <a:cs typeface="Arial Black"/>
              </a:rPr>
              <a:t>conflict</a:t>
            </a:r>
            <a:endParaRPr sz="2800">
              <a:latin typeface="Arial Black"/>
              <a:cs typeface="Arial Black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07340" y="4733389"/>
            <a:ext cx="8270240" cy="4749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3094355" algn="l"/>
                <a:tab pos="5701030" algn="l"/>
              </a:tabLst>
            </a:pPr>
            <a:r>
              <a:rPr sz="2800" b="1" spc="-5" dirty="0">
                <a:latin typeface="Arial Black"/>
                <a:cs typeface="Arial Black"/>
              </a:rPr>
              <a:t>4. </a:t>
            </a:r>
            <a:r>
              <a:rPr sz="2950" b="1" i="1" spc="90" dirty="0">
                <a:solidFill>
                  <a:srgbClr val="FF0000"/>
                </a:solidFill>
                <a:latin typeface="Arial"/>
                <a:cs typeface="Arial"/>
              </a:rPr>
              <a:t>l</a:t>
            </a:r>
            <a:r>
              <a:rPr sz="2925" b="1" i="1" spc="135" baseline="-19943" dirty="0">
                <a:solidFill>
                  <a:srgbClr val="FF0000"/>
                </a:solidFill>
                <a:latin typeface="Arial"/>
                <a:cs typeface="Arial"/>
              </a:rPr>
              <a:t>i</a:t>
            </a:r>
            <a:r>
              <a:rPr sz="2925" b="1" i="1" spc="637" baseline="-19943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800" b="1" spc="-5" dirty="0">
                <a:latin typeface="Arial Black"/>
                <a:cs typeface="Arial Black"/>
              </a:rPr>
              <a:t>=</a:t>
            </a:r>
            <a:r>
              <a:rPr sz="2800" b="1" spc="5" dirty="0">
                <a:latin typeface="Arial Black"/>
                <a:cs typeface="Arial Black"/>
              </a:rPr>
              <a:t> </a:t>
            </a:r>
            <a:r>
              <a:rPr sz="2800" b="1" spc="15" dirty="0">
                <a:latin typeface="Arial Black"/>
                <a:cs typeface="Arial Black"/>
              </a:rPr>
              <a:t>write(</a:t>
            </a:r>
            <a:r>
              <a:rPr sz="2950" b="1" i="1" spc="15" dirty="0">
                <a:latin typeface="Arial"/>
                <a:cs typeface="Arial"/>
              </a:rPr>
              <a:t>Q),	</a:t>
            </a:r>
            <a:r>
              <a:rPr sz="2950" b="1" i="1" spc="90" dirty="0">
                <a:solidFill>
                  <a:srgbClr val="00AF50"/>
                </a:solidFill>
                <a:latin typeface="Arial"/>
                <a:cs typeface="Arial"/>
              </a:rPr>
              <a:t>l</a:t>
            </a:r>
            <a:r>
              <a:rPr sz="2925" b="1" i="1" spc="135" baseline="-19943" dirty="0">
                <a:solidFill>
                  <a:srgbClr val="00AF50"/>
                </a:solidFill>
                <a:latin typeface="Arial"/>
                <a:cs typeface="Arial"/>
              </a:rPr>
              <a:t>j</a:t>
            </a:r>
            <a:r>
              <a:rPr sz="2925" b="1" i="1" spc="577" baseline="-19943" dirty="0">
                <a:solidFill>
                  <a:srgbClr val="00AF50"/>
                </a:solidFill>
                <a:latin typeface="Arial"/>
                <a:cs typeface="Arial"/>
              </a:rPr>
              <a:t> </a:t>
            </a:r>
            <a:r>
              <a:rPr sz="2950" b="1" i="1" spc="114" dirty="0">
                <a:latin typeface="Arial"/>
                <a:cs typeface="Arial"/>
              </a:rPr>
              <a:t>=</a:t>
            </a:r>
            <a:r>
              <a:rPr sz="2950" b="1" i="1" spc="125" dirty="0">
                <a:latin typeface="Arial"/>
                <a:cs typeface="Arial"/>
              </a:rPr>
              <a:t> </a:t>
            </a:r>
            <a:r>
              <a:rPr sz="2800" b="1" dirty="0">
                <a:latin typeface="Arial Black"/>
                <a:cs typeface="Arial Black"/>
              </a:rPr>
              <a:t>write(</a:t>
            </a:r>
            <a:r>
              <a:rPr sz="2950" b="1" i="1" dirty="0">
                <a:latin typeface="Arial"/>
                <a:cs typeface="Arial"/>
              </a:rPr>
              <a:t>Q</a:t>
            </a:r>
            <a:r>
              <a:rPr sz="2800" b="1" dirty="0">
                <a:latin typeface="Arial Black"/>
                <a:cs typeface="Arial Black"/>
              </a:rPr>
              <a:t>).	</a:t>
            </a:r>
            <a:r>
              <a:rPr sz="2800" b="1" spc="0" dirty="0">
                <a:solidFill>
                  <a:srgbClr val="FF0000"/>
                </a:solidFill>
                <a:latin typeface="Arial Black"/>
                <a:cs typeface="Arial Black"/>
              </a:rPr>
              <a:t>They</a:t>
            </a:r>
            <a:r>
              <a:rPr sz="2800" b="1" spc="-35" dirty="0">
                <a:solidFill>
                  <a:srgbClr val="FF0000"/>
                </a:solidFill>
                <a:latin typeface="Arial Black"/>
                <a:cs typeface="Arial Black"/>
              </a:rPr>
              <a:t> </a:t>
            </a:r>
            <a:r>
              <a:rPr sz="2800" b="1" spc="-5" dirty="0">
                <a:solidFill>
                  <a:srgbClr val="FF0000"/>
                </a:solidFill>
                <a:latin typeface="Arial Black"/>
                <a:cs typeface="Arial Black"/>
              </a:rPr>
              <a:t>conflict</a:t>
            </a:r>
            <a:endParaRPr sz="2800">
              <a:latin typeface="Arial Black"/>
              <a:cs typeface="Arial Black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993444" y="834897"/>
            <a:ext cx="4322445" cy="13677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dirty="0">
                <a:solidFill>
                  <a:srgbClr val="000000"/>
                </a:solidFill>
              </a:rPr>
              <a:t>4 </a:t>
            </a:r>
            <a:r>
              <a:rPr sz="4400" spc="-10" dirty="0">
                <a:solidFill>
                  <a:srgbClr val="000000"/>
                </a:solidFill>
              </a:rPr>
              <a:t>cases </a:t>
            </a:r>
            <a:r>
              <a:rPr sz="4400" spc="-30" dirty="0">
                <a:solidFill>
                  <a:srgbClr val="000000"/>
                </a:solidFill>
              </a:rPr>
              <a:t>we </a:t>
            </a:r>
            <a:r>
              <a:rPr sz="4400" spc="-5" dirty="0">
                <a:solidFill>
                  <a:srgbClr val="000000"/>
                </a:solidFill>
              </a:rPr>
              <a:t>need</a:t>
            </a:r>
            <a:r>
              <a:rPr sz="4400" spc="-30" dirty="0">
                <a:solidFill>
                  <a:srgbClr val="000000"/>
                </a:solidFill>
              </a:rPr>
              <a:t> </a:t>
            </a:r>
            <a:r>
              <a:rPr sz="4400" spc="-25" dirty="0">
                <a:solidFill>
                  <a:srgbClr val="000000"/>
                </a:solidFill>
              </a:rPr>
              <a:t>to</a:t>
            </a:r>
            <a:endParaRPr sz="4400"/>
          </a:p>
          <a:p>
            <a:pPr marL="12700">
              <a:lnSpc>
                <a:spcPct val="100000"/>
              </a:lnSpc>
            </a:pPr>
            <a:r>
              <a:rPr sz="4400" spc="-5" dirty="0">
                <a:solidFill>
                  <a:srgbClr val="000000"/>
                </a:solidFill>
              </a:rPr>
              <a:t>consider</a:t>
            </a:r>
            <a:endParaRPr sz="4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17817" y="567055"/>
            <a:ext cx="4320552" cy="4815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650488" y="831341"/>
            <a:ext cx="98551" cy="8115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659126" y="733805"/>
            <a:ext cx="117474" cy="16903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76960" y="729995"/>
            <a:ext cx="130289" cy="17614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067047" y="724280"/>
            <a:ext cx="113284" cy="7264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376932" y="724280"/>
            <a:ext cx="113283" cy="7264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317621" y="685673"/>
            <a:ext cx="252729" cy="265430"/>
          </a:xfrm>
          <a:custGeom>
            <a:avLst/>
            <a:gdLst/>
            <a:ahLst/>
            <a:cxnLst/>
            <a:rect l="l" t="t" r="r" b="b"/>
            <a:pathLst>
              <a:path w="252729" h="265430">
                <a:moveTo>
                  <a:pt x="34162" y="0"/>
                </a:moveTo>
                <a:lnTo>
                  <a:pt x="41655" y="0"/>
                </a:lnTo>
                <a:lnTo>
                  <a:pt x="47625" y="253"/>
                </a:lnTo>
                <a:lnTo>
                  <a:pt x="68579" y="6096"/>
                </a:lnTo>
                <a:lnTo>
                  <a:pt x="69723" y="7619"/>
                </a:lnTo>
                <a:lnTo>
                  <a:pt x="70612" y="9525"/>
                </a:lnTo>
                <a:lnTo>
                  <a:pt x="71374" y="11684"/>
                </a:lnTo>
                <a:lnTo>
                  <a:pt x="126745" y="190626"/>
                </a:lnTo>
                <a:lnTo>
                  <a:pt x="128396" y="197357"/>
                </a:lnTo>
                <a:lnTo>
                  <a:pt x="130048" y="190626"/>
                </a:lnTo>
                <a:lnTo>
                  <a:pt x="184657" y="11684"/>
                </a:lnTo>
                <a:lnTo>
                  <a:pt x="185165" y="9525"/>
                </a:lnTo>
                <a:lnTo>
                  <a:pt x="186054" y="7619"/>
                </a:lnTo>
                <a:lnTo>
                  <a:pt x="212978" y="0"/>
                </a:lnTo>
                <a:lnTo>
                  <a:pt x="219837" y="0"/>
                </a:lnTo>
                <a:lnTo>
                  <a:pt x="226567" y="0"/>
                </a:lnTo>
                <a:lnTo>
                  <a:pt x="232155" y="126"/>
                </a:lnTo>
                <a:lnTo>
                  <a:pt x="236346" y="507"/>
                </a:lnTo>
                <a:lnTo>
                  <a:pt x="240664" y="888"/>
                </a:lnTo>
                <a:lnTo>
                  <a:pt x="243966" y="1524"/>
                </a:lnTo>
                <a:lnTo>
                  <a:pt x="246379" y="2412"/>
                </a:lnTo>
                <a:lnTo>
                  <a:pt x="248792" y="3301"/>
                </a:lnTo>
                <a:lnTo>
                  <a:pt x="250316" y="4444"/>
                </a:lnTo>
                <a:lnTo>
                  <a:pt x="251332" y="5841"/>
                </a:lnTo>
                <a:lnTo>
                  <a:pt x="252221" y="7238"/>
                </a:lnTo>
                <a:lnTo>
                  <a:pt x="252602" y="8762"/>
                </a:lnTo>
                <a:lnTo>
                  <a:pt x="252602" y="10667"/>
                </a:lnTo>
                <a:lnTo>
                  <a:pt x="252602" y="11556"/>
                </a:lnTo>
                <a:lnTo>
                  <a:pt x="252602" y="12573"/>
                </a:lnTo>
                <a:lnTo>
                  <a:pt x="252475" y="13842"/>
                </a:lnTo>
                <a:lnTo>
                  <a:pt x="252475" y="15112"/>
                </a:lnTo>
                <a:lnTo>
                  <a:pt x="252221" y="16637"/>
                </a:lnTo>
                <a:lnTo>
                  <a:pt x="251967" y="18161"/>
                </a:lnTo>
                <a:lnTo>
                  <a:pt x="251713" y="19685"/>
                </a:lnTo>
                <a:lnTo>
                  <a:pt x="251332" y="21462"/>
                </a:lnTo>
                <a:lnTo>
                  <a:pt x="250825" y="23494"/>
                </a:lnTo>
                <a:lnTo>
                  <a:pt x="250443" y="25400"/>
                </a:lnTo>
                <a:lnTo>
                  <a:pt x="249808" y="27686"/>
                </a:lnTo>
                <a:lnTo>
                  <a:pt x="249046" y="30225"/>
                </a:lnTo>
                <a:lnTo>
                  <a:pt x="175894" y="250698"/>
                </a:lnTo>
                <a:lnTo>
                  <a:pt x="175005" y="253746"/>
                </a:lnTo>
                <a:lnTo>
                  <a:pt x="173736" y="256286"/>
                </a:lnTo>
                <a:lnTo>
                  <a:pt x="172212" y="258190"/>
                </a:lnTo>
                <a:lnTo>
                  <a:pt x="170687" y="260096"/>
                </a:lnTo>
                <a:lnTo>
                  <a:pt x="168148" y="261619"/>
                </a:lnTo>
                <a:lnTo>
                  <a:pt x="164591" y="262636"/>
                </a:lnTo>
                <a:lnTo>
                  <a:pt x="161036" y="263778"/>
                </a:lnTo>
                <a:lnTo>
                  <a:pt x="156209" y="264540"/>
                </a:lnTo>
                <a:lnTo>
                  <a:pt x="150113" y="264922"/>
                </a:lnTo>
                <a:lnTo>
                  <a:pt x="144017" y="265175"/>
                </a:lnTo>
                <a:lnTo>
                  <a:pt x="136016" y="265429"/>
                </a:lnTo>
                <a:lnTo>
                  <a:pt x="126237" y="265429"/>
                </a:lnTo>
                <a:lnTo>
                  <a:pt x="116586" y="265429"/>
                </a:lnTo>
                <a:lnTo>
                  <a:pt x="88264" y="262381"/>
                </a:lnTo>
                <a:lnTo>
                  <a:pt x="84836" y="261365"/>
                </a:lnTo>
                <a:lnTo>
                  <a:pt x="77088" y="250698"/>
                </a:lnTo>
                <a:lnTo>
                  <a:pt x="3809" y="30225"/>
                </a:lnTo>
                <a:lnTo>
                  <a:pt x="126" y="14224"/>
                </a:lnTo>
                <a:lnTo>
                  <a:pt x="126" y="12953"/>
                </a:lnTo>
                <a:lnTo>
                  <a:pt x="0" y="11684"/>
                </a:lnTo>
                <a:lnTo>
                  <a:pt x="0" y="10667"/>
                </a:lnTo>
                <a:lnTo>
                  <a:pt x="0" y="8762"/>
                </a:lnTo>
                <a:lnTo>
                  <a:pt x="507" y="7238"/>
                </a:lnTo>
                <a:lnTo>
                  <a:pt x="1524" y="5841"/>
                </a:lnTo>
                <a:lnTo>
                  <a:pt x="2539" y="4444"/>
                </a:lnTo>
                <a:lnTo>
                  <a:pt x="4317" y="3301"/>
                </a:lnTo>
                <a:lnTo>
                  <a:pt x="27431" y="0"/>
                </a:lnTo>
                <a:lnTo>
                  <a:pt x="34162" y="0"/>
                </a:lnTo>
                <a:close/>
              </a:path>
            </a:pathLst>
          </a:custGeom>
          <a:ln w="10668">
            <a:solidFill>
              <a:srgbClr val="4579B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208908" y="685673"/>
            <a:ext cx="69215" cy="265430"/>
          </a:xfrm>
          <a:custGeom>
            <a:avLst/>
            <a:gdLst/>
            <a:ahLst/>
            <a:cxnLst/>
            <a:rect l="l" t="t" r="r" b="b"/>
            <a:pathLst>
              <a:path w="69214" h="265430">
                <a:moveTo>
                  <a:pt x="34417" y="0"/>
                </a:moveTo>
                <a:lnTo>
                  <a:pt x="41148" y="0"/>
                </a:lnTo>
                <a:lnTo>
                  <a:pt x="46736" y="253"/>
                </a:lnTo>
                <a:lnTo>
                  <a:pt x="51054" y="762"/>
                </a:lnTo>
                <a:lnTo>
                  <a:pt x="55371" y="1269"/>
                </a:lnTo>
                <a:lnTo>
                  <a:pt x="68833" y="9651"/>
                </a:lnTo>
                <a:lnTo>
                  <a:pt x="68833" y="11429"/>
                </a:lnTo>
                <a:lnTo>
                  <a:pt x="68833" y="254507"/>
                </a:lnTo>
                <a:lnTo>
                  <a:pt x="68833" y="256286"/>
                </a:lnTo>
                <a:lnTo>
                  <a:pt x="68326" y="257937"/>
                </a:lnTo>
                <a:lnTo>
                  <a:pt x="67182" y="259334"/>
                </a:lnTo>
                <a:lnTo>
                  <a:pt x="66040" y="260603"/>
                </a:lnTo>
                <a:lnTo>
                  <a:pt x="64262" y="261747"/>
                </a:lnTo>
                <a:lnTo>
                  <a:pt x="61594" y="262636"/>
                </a:lnTo>
                <a:lnTo>
                  <a:pt x="58928" y="263651"/>
                </a:lnTo>
                <a:lnTo>
                  <a:pt x="55371" y="264287"/>
                </a:lnTo>
                <a:lnTo>
                  <a:pt x="51054" y="264794"/>
                </a:lnTo>
                <a:lnTo>
                  <a:pt x="46736" y="265175"/>
                </a:lnTo>
                <a:lnTo>
                  <a:pt x="41148" y="265429"/>
                </a:lnTo>
                <a:lnTo>
                  <a:pt x="34417" y="265429"/>
                </a:lnTo>
                <a:lnTo>
                  <a:pt x="27686" y="265429"/>
                </a:lnTo>
                <a:lnTo>
                  <a:pt x="7239" y="262636"/>
                </a:lnTo>
                <a:lnTo>
                  <a:pt x="4572" y="261747"/>
                </a:lnTo>
                <a:lnTo>
                  <a:pt x="2667" y="260603"/>
                </a:lnTo>
                <a:lnTo>
                  <a:pt x="1651" y="259334"/>
                </a:lnTo>
                <a:lnTo>
                  <a:pt x="508" y="257937"/>
                </a:lnTo>
                <a:lnTo>
                  <a:pt x="0" y="256286"/>
                </a:lnTo>
                <a:lnTo>
                  <a:pt x="0" y="254507"/>
                </a:lnTo>
                <a:lnTo>
                  <a:pt x="0" y="11429"/>
                </a:lnTo>
                <a:lnTo>
                  <a:pt x="0" y="9651"/>
                </a:lnTo>
                <a:lnTo>
                  <a:pt x="508" y="8000"/>
                </a:lnTo>
                <a:lnTo>
                  <a:pt x="1651" y="6603"/>
                </a:lnTo>
                <a:lnTo>
                  <a:pt x="2667" y="5334"/>
                </a:lnTo>
                <a:lnTo>
                  <a:pt x="17780" y="762"/>
                </a:lnTo>
                <a:lnTo>
                  <a:pt x="22098" y="253"/>
                </a:lnTo>
                <a:lnTo>
                  <a:pt x="27686" y="0"/>
                </a:lnTo>
                <a:lnTo>
                  <a:pt x="34417" y="0"/>
                </a:lnTo>
                <a:close/>
              </a:path>
            </a:pathLst>
          </a:custGeom>
          <a:ln w="10668">
            <a:solidFill>
              <a:srgbClr val="4579B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907283" y="685673"/>
            <a:ext cx="232410" cy="270510"/>
          </a:xfrm>
          <a:custGeom>
            <a:avLst/>
            <a:gdLst/>
            <a:ahLst/>
            <a:cxnLst/>
            <a:rect l="l" t="t" r="r" b="b"/>
            <a:pathLst>
              <a:path w="232410" h="270509">
                <a:moveTo>
                  <a:pt x="34163" y="0"/>
                </a:moveTo>
                <a:lnTo>
                  <a:pt x="40893" y="0"/>
                </a:lnTo>
                <a:lnTo>
                  <a:pt x="46482" y="253"/>
                </a:lnTo>
                <a:lnTo>
                  <a:pt x="50800" y="635"/>
                </a:lnTo>
                <a:lnTo>
                  <a:pt x="55245" y="1142"/>
                </a:lnTo>
                <a:lnTo>
                  <a:pt x="58674" y="1777"/>
                </a:lnTo>
                <a:lnTo>
                  <a:pt x="61341" y="2666"/>
                </a:lnTo>
                <a:lnTo>
                  <a:pt x="64008" y="3555"/>
                </a:lnTo>
                <a:lnTo>
                  <a:pt x="65786" y="4699"/>
                </a:lnTo>
                <a:lnTo>
                  <a:pt x="66929" y="6096"/>
                </a:lnTo>
                <a:lnTo>
                  <a:pt x="68072" y="7492"/>
                </a:lnTo>
                <a:lnTo>
                  <a:pt x="68580" y="9016"/>
                </a:lnTo>
                <a:lnTo>
                  <a:pt x="68580" y="10922"/>
                </a:lnTo>
                <a:lnTo>
                  <a:pt x="68580" y="148589"/>
                </a:lnTo>
                <a:lnTo>
                  <a:pt x="75184" y="190246"/>
                </a:lnTo>
                <a:lnTo>
                  <a:pt x="91440" y="206248"/>
                </a:lnTo>
                <a:lnTo>
                  <a:pt x="96520" y="208914"/>
                </a:lnTo>
                <a:lnTo>
                  <a:pt x="102616" y="210312"/>
                </a:lnTo>
                <a:lnTo>
                  <a:pt x="109601" y="210312"/>
                </a:lnTo>
                <a:lnTo>
                  <a:pt x="149621" y="188944"/>
                </a:lnTo>
                <a:lnTo>
                  <a:pt x="164211" y="172847"/>
                </a:lnTo>
                <a:lnTo>
                  <a:pt x="164211" y="10922"/>
                </a:lnTo>
                <a:lnTo>
                  <a:pt x="164211" y="9016"/>
                </a:lnTo>
                <a:lnTo>
                  <a:pt x="191516" y="0"/>
                </a:lnTo>
                <a:lnTo>
                  <a:pt x="198247" y="0"/>
                </a:lnTo>
                <a:lnTo>
                  <a:pt x="204978" y="0"/>
                </a:lnTo>
                <a:lnTo>
                  <a:pt x="225298" y="2666"/>
                </a:lnTo>
                <a:lnTo>
                  <a:pt x="227838" y="3555"/>
                </a:lnTo>
                <a:lnTo>
                  <a:pt x="229743" y="4699"/>
                </a:lnTo>
                <a:lnTo>
                  <a:pt x="230759" y="6096"/>
                </a:lnTo>
                <a:lnTo>
                  <a:pt x="231902" y="7492"/>
                </a:lnTo>
                <a:lnTo>
                  <a:pt x="232410" y="9016"/>
                </a:lnTo>
                <a:lnTo>
                  <a:pt x="232410" y="10922"/>
                </a:lnTo>
                <a:lnTo>
                  <a:pt x="232410" y="254507"/>
                </a:lnTo>
                <a:lnTo>
                  <a:pt x="232410" y="256286"/>
                </a:lnTo>
                <a:lnTo>
                  <a:pt x="232029" y="257937"/>
                </a:lnTo>
                <a:lnTo>
                  <a:pt x="231013" y="259334"/>
                </a:lnTo>
                <a:lnTo>
                  <a:pt x="230124" y="260603"/>
                </a:lnTo>
                <a:lnTo>
                  <a:pt x="228600" y="261747"/>
                </a:lnTo>
                <a:lnTo>
                  <a:pt x="226314" y="262636"/>
                </a:lnTo>
                <a:lnTo>
                  <a:pt x="224028" y="263651"/>
                </a:lnTo>
                <a:lnTo>
                  <a:pt x="220980" y="264287"/>
                </a:lnTo>
                <a:lnTo>
                  <a:pt x="217297" y="264794"/>
                </a:lnTo>
                <a:lnTo>
                  <a:pt x="213487" y="265175"/>
                </a:lnTo>
                <a:lnTo>
                  <a:pt x="208915" y="265429"/>
                </a:lnTo>
                <a:lnTo>
                  <a:pt x="203200" y="265429"/>
                </a:lnTo>
                <a:lnTo>
                  <a:pt x="197231" y="265429"/>
                </a:lnTo>
                <a:lnTo>
                  <a:pt x="179705" y="262636"/>
                </a:lnTo>
                <a:lnTo>
                  <a:pt x="177546" y="261747"/>
                </a:lnTo>
                <a:lnTo>
                  <a:pt x="176022" y="260603"/>
                </a:lnTo>
                <a:lnTo>
                  <a:pt x="175133" y="259334"/>
                </a:lnTo>
                <a:lnTo>
                  <a:pt x="174117" y="257937"/>
                </a:lnTo>
                <a:lnTo>
                  <a:pt x="173736" y="256286"/>
                </a:lnTo>
                <a:lnTo>
                  <a:pt x="173736" y="254507"/>
                </a:lnTo>
                <a:lnTo>
                  <a:pt x="173736" y="226313"/>
                </a:lnTo>
                <a:lnTo>
                  <a:pt x="143017" y="252960"/>
                </a:lnTo>
                <a:lnTo>
                  <a:pt x="100423" y="269331"/>
                </a:lnTo>
                <a:lnTo>
                  <a:pt x="89281" y="270001"/>
                </a:lnTo>
                <a:lnTo>
                  <a:pt x="77227" y="269499"/>
                </a:lnTo>
                <a:lnTo>
                  <a:pt x="39024" y="257399"/>
                </a:lnTo>
                <a:lnTo>
                  <a:pt x="10541" y="224154"/>
                </a:lnTo>
                <a:lnTo>
                  <a:pt x="1143" y="185546"/>
                </a:lnTo>
                <a:lnTo>
                  <a:pt x="0" y="160019"/>
                </a:lnTo>
                <a:lnTo>
                  <a:pt x="0" y="10922"/>
                </a:lnTo>
                <a:lnTo>
                  <a:pt x="0" y="9016"/>
                </a:lnTo>
                <a:lnTo>
                  <a:pt x="508" y="7492"/>
                </a:lnTo>
                <a:lnTo>
                  <a:pt x="1524" y="6096"/>
                </a:lnTo>
                <a:lnTo>
                  <a:pt x="2540" y="4699"/>
                </a:lnTo>
                <a:lnTo>
                  <a:pt x="4318" y="3555"/>
                </a:lnTo>
                <a:lnTo>
                  <a:pt x="6985" y="2666"/>
                </a:lnTo>
                <a:lnTo>
                  <a:pt x="9652" y="1777"/>
                </a:lnTo>
                <a:lnTo>
                  <a:pt x="13208" y="1142"/>
                </a:lnTo>
                <a:lnTo>
                  <a:pt x="17653" y="635"/>
                </a:lnTo>
                <a:lnTo>
                  <a:pt x="22098" y="253"/>
                </a:lnTo>
                <a:lnTo>
                  <a:pt x="27559" y="0"/>
                </a:lnTo>
                <a:lnTo>
                  <a:pt x="34163" y="0"/>
                </a:lnTo>
                <a:close/>
              </a:path>
            </a:pathLst>
          </a:custGeom>
          <a:ln w="10668">
            <a:solidFill>
              <a:srgbClr val="4579B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637664" y="685673"/>
            <a:ext cx="69215" cy="265430"/>
          </a:xfrm>
          <a:custGeom>
            <a:avLst/>
            <a:gdLst/>
            <a:ahLst/>
            <a:cxnLst/>
            <a:rect l="l" t="t" r="r" b="b"/>
            <a:pathLst>
              <a:path w="69214" h="265430">
                <a:moveTo>
                  <a:pt x="34417" y="0"/>
                </a:moveTo>
                <a:lnTo>
                  <a:pt x="41148" y="0"/>
                </a:lnTo>
                <a:lnTo>
                  <a:pt x="46736" y="253"/>
                </a:lnTo>
                <a:lnTo>
                  <a:pt x="51054" y="762"/>
                </a:lnTo>
                <a:lnTo>
                  <a:pt x="55372" y="1269"/>
                </a:lnTo>
                <a:lnTo>
                  <a:pt x="68834" y="9651"/>
                </a:lnTo>
                <a:lnTo>
                  <a:pt x="68834" y="11429"/>
                </a:lnTo>
                <a:lnTo>
                  <a:pt x="68834" y="254507"/>
                </a:lnTo>
                <a:lnTo>
                  <a:pt x="68834" y="256286"/>
                </a:lnTo>
                <a:lnTo>
                  <a:pt x="68326" y="257937"/>
                </a:lnTo>
                <a:lnTo>
                  <a:pt x="67183" y="259334"/>
                </a:lnTo>
                <a:lnTo>
                  <a:pt x="66040" y="260603"/>
                </a:lnTo>
                <a:lnTo>
                  <a:pt x="64262" y="261747"/>
                </a:lnTo>
                <a:lnTo>
                  <a:pt x="61595" y="262636"/>
                </a:lnTo>
                <a:lnTo>
                  <a:pt x="58928" y="263651"/>
                </a:lnTo>
                <a:lnTo>
                  <a:pt x="55372" y="264287"/>
                </a:lnTo>
                <a:lnTo>
                  <a:pt x="51054" y="264794"/>
                </a:lnTo>
                <a:lnTo>
                  <a:pt x="46736" y="265175"/>
                </a:lnTo>
                <a:lnTo>
                  <a:pt x="41148" y="265429"/>
                </a:lnTo>
                <a:lnTo>
                  <a:pt x="34417" y="265429"/>
                </a:lnTo>
                <a:lnTo>
                  <a:pt x="27686" y="265429"/>
                </a:lnTo>
                <a:lnTo>
                  <a:pt x="7239" y="262636"/>
                </a:lnTo>
                <a:lnTo>
                  <a:pt x="4572" y="261747"/>
                </a:lnTo>
                <a:lnTo>
                  <a:pt x="2667" y="260603"/>
                </a:lnTo>
                <a:lnTo>
                  <a:pt x="1651" y="259334"/>
                </a:lnTo>
                <a:lnTo>
                  <a:pt x="508" y="257937"/>
                </a:lnTo>
                <a:lnTo>
                  <a:pt x="0" y="256286"/>
                </a:lnTo>
                <a:lnTo>
                  <a:pt x="0" y="254507"/>
                </a:lnTo>
                <a:lnTo>
                  <a:pt x="0" y="11429"/>
                </a:lnTo>
                <a:lnTo>
                  <a:pt x="0" y="9651"/>
                </a:lnTo>
                <a:lnTo>
                  <a:pt x="508" y="8000"/>
                </a:lnTo>
                <a:lnTo>
                  <a:pt x="1651" y="6603"/>
                </a:lnTo>
                <a:lnTo>
                  <a:pt x="2667" y="5334"/>
                </a:lnTo>
                <a:lnTo>
                  <a:pt x="17780" y="762"/>
                </a:lnTo>
                <a:lnTo>
                  <a:pt x="22098" y="253"/>
                </a:lnTo>
                <a:lnTo>
                  <a:pt x="27686" y="0"/>
                </a:lnTo>
                <a:lnTo>
                  <a:pt x="34417" y="0"/>
                </a:lnTo>
                <a:close/>
              </a:path>
            </a:pathLst>
          </a:custGeom>
          <a:ln w="10668">
            <a:solidFill>
              <a:srgbClr val="4579B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760092" y="681227"/>
            <a:ext cx="199390" cy="274320"/>
          </a:xfrm>
          <a:custGeom>
            <a:avLst/>
            <a:gdLst/>
            <a:ahLst/>
            <a:cxnLst/>
            <a:rect l="l" t="t" r="r" b="b"/>
            <a:pathLst>
              <a:path w="199389" h="274319">
                <a:moveTo>
                  <a:pt x="122555" y="0"/>
                </a:moveTo>
                <a:lnTo>
                  <a:pt x="129920" y="0"/>
                </a:lnTo>
                <a:lnTo>
                  <a:pt x="137032" y="635"/>
                </a:lnTo>
                <a:lnTo>
                  <a:pt x="144018" y="1905"/>
                </a:lnTo>
                <a:lnTo>
                  <a:pt x="151002" y="3175"/>
                </a:lnTo>
                <a:lnTo>
                  <a:pt x="157606" y="4952"/>
                </a:lnTo>
                <a:lnTo>
                  <a:pt x="163702" y="7112"/>
                </a:lnTo>
                <a:lnTo>
                  <a:pt x="169799" y="9271"/>
                </a:lnTo>
                <a:lnTo>
                  <a:pt x="194563" y="26670"/>
                </a:lnTo>
                <a:lnTo>
                  <a:pt x="195325" y="28067"/>
                </a:lnTo>
                <a:lnTo>
                  <a:pt x="195961" y="29845"/>
                </a:lnTo>
                <a:lnTo>
                  <a:pt x="196469" y="32004"/>
                </a:lnTo>
                <a:lnTo>
                  <a:pt x="196976" y="34162"/>
                </a:lnTo>
                <a:lnTo>
                  <a:pt x="197231" y="36830"/>
                </a:lnTo>
                <a:lnTo>
                  <a:pt x="197612" y="40005"/>
                </a:lnTo>
                <a:lnTo>
                  <a:pt x="197865" y="43180"/>
                </a:lnTo>
                <a:lnTo>
                  <a:pt x="197993" y="47117"/>
                </a:lnTo>
                <a:lnTo>
                  <a:pt x="197993" y="51688"/>
                </a:lnTo>
                <a:lnTo>
                  <a:pt x="197993" y="62230"/>
                </a:lnTo>
                <a:lnTo>
                  <a:pt x="197104" y="69596"/>
                </a:lnTo>
                <a:lnTo>
                  <a:pt x="195199" y="73913"/>
                </a:lnTo>
                <a:lnTo>
                  <a:pt x="193420" y="78232"/>
                </a:lnTo>
                <a:lnTo>
                  <a:pt x="191007" y="80391"/>
                </a:lnTo>
                <a:lnTo>
                  <a:pt x="188087" y="80391"/>
                </a:lnTo>
                <a:lnTo>
                  <a:pt x="185038" y="80391"/>
                </a:lnTo>
                <a:lnTo>
                  <a:pt x="181737" y="78994"/>
                </a:lnTo>
                <a:lnTo>
                  <a:pt x="178307" y="76454"/>
                </a:lnTo>
                <a:lnTo>
                  <a:pt x="174879" y="73913"/>
                </a:lnTo>
                <a:lnTo>
                  <a:pt x="170814" y="71120"/>
                </a:lnTo>
                <a:lnTo>
                  <a:pt x="165988" y="68072"/>
                </a:lnTo>
                <a:lnTo>
                  <a:pt x="161289" y="64897"/>
                </a:lnTo>
                <a:lnTo>
                  <a:pt x="155701" y="62102"/>
                </a:lnTo>
                <a:lnTo>
                  <a:pt x="149098" y="59562"/>
                </a:lnTo>
                <a:lnTo>
                  <a:pt x="142494" y="57023"/>
                </a:lnTo>
                <a:lnTo>
                  <a:pt x="134746" y="55752"/>
                </a:lnTo>
                <a:lnTo>
                  <a:pt x="125602" y="55752"/>
                </a:lnTo>
                <a:lnTo>
                  <a:pt x="84581" y="76326"/>
                </a:lnTo>
                <a:lnTo>
                  <a:pt x="71366" y="118135"/>
                </a:lnTo>
                <a:lnTo>
                  <a:pt x="70484" y="136906"/>
                </a:lnTo>
                <a:lnTo>
                  <a:pt x="70701" y="146431"/>
                </a:lnTo>
                <a:lnTo>
                  <a:pt x="78390" y="185388"/>
                </a:lnTo>
                <a:lnTo>
                  <a:pt x="108965" y="215137"/>
                </a:lnTo>
                <a:lnTo>
                  <a:pt x="117093" y="216916"/>
                </a:lnTo>
                <a:lnTo>
                  <a:pt x="126364" y="216916"/>
                </a:lnTo>
                <a:lnTo>
                  <a:pt x="135889" y="216916"/>
                </a:lnTo>
                <a:lnTo>
                  <a:pt x="144018" y="215519"/>
                </a:lnTo>
                <a:lnTo>
                  <a:pt x="150875" y="212598"/>
                </a:lnTo>
                <a:lnTo>
                  <a:pt x="157733" y="209804"/>
                </a:lnTo>
                <a:lnTo>
                  <a:pt x="163702" y="206629"/>
                </a:lnTo>
                <a:lnTo>
                  <a:pt x="168782" y="203200"/>
                </a:lnTo>
                <a:lnTo>
                  <a:pt x="173862" y="199771"/>
                </a:lnTo>
                <a:lnTo>
                  <a:pt x="178181" y="196596"/>
                </a:lnTo>
                <a:lnTo>
                  <a:pt x="181609" y="193801"/>
                </a:lnTo>
                <a:lnTo>
                  <a:pt x="185038" y="191008"/>
                </a:lnTo>
                <a:lnTo>
                  <a:pt x="187959" y="189611"/>
                </a:lnTo>
                <a:lnTo>
                  <a:pt x="190373" y="189611"/>
                </a:lnTo>
                <a:lnTo>
                  <a:pt x="192024" y="189611"/>
                </a:lnTo>
                <a:lnTo>
                  <a:pt x="199008" y="214122"/>
                </a:lnTo>
                <a:lnTo>
                  <a:pt x="199008" y="220218"/>
                </a:lnTo>
                <a:lnTo>
                  <a:pt x="199008" y="224917"/>
                </a:lnTo>
                <a:lnTo>
                  <a:pt x="198881" y="228854"/>
                </a:lnTo>
                <a:lnTo>
                  <a:pt x="198627" y="232029"/>
                </a:lnTo>
                <a:lnTo>
                  <a:pt x="198374" y="235204"/>
                </a:lnTo>
                <a:lnTo>
                  <a:pt x="195961" y="245363"/>
                </a:lnTo>
                <a:lnTo>
                  <a:pt x="195325" y="246761"/>
                </a:lnTo>
                <a:lnTo>
                  <a:pt x="193929" y="248538"/>
                </a:lnTo>
                <a:lnTo>
                  <a:pt x="191643" y="250571"/>
                </a:lnTo>
                <a:lnTo>
                  <a:pt x="189483" y="252730"/>
                </a:lnTo>
                <a:lnTo>
                  <a:pt x="162432" y="266319"/>
                </a:lnTo>
                <a:lnTo>
                  <a:pt x="155701" y="268732"/>
                </a:lnTo>
                <a:lnTo>
                  <a:pt x="148462" y="270637"/>
                </a:lnTo>
                <a:lnTo>
                  <a:pt x="140462" y="272034"/>
                </a:lnTo>
                <a:lnTo>
                  <a:pt x="132587" y="273558"/>
                </a:lnTo>
                <a:lnTo>
                  <a:pt x="124459" y="274193"/>
                </a:lnTo>
                <a:lnTo>
                  <a:pt x="116077" y="274193"/>
                </a:lnTo>
                <a:lnTo>
                  <a:pt x="77430" y="269263"/>
                </a:lnTo>
                <a:lnTo>
                  <a:pt x="37556" y="247695"/>
                </a:lnTo>
                <a:lnTo>
                  <a:pt x="11680" y="209823"/>
                </a:lnTo>
                <a:lnTo>
                  <a:pt x="1889" y="171672"/>
                </a:lnTo>
                <a:lnTo>
                  <a:pt x="0" y="141732"/>
                </a:lnTo>
                <a:lnTo>
                  <a:pt x="571" y="124065"/>
                </a:lnTo>
                <a:lnTo>
                  <a:pt x="9143" y="78612"/>
                </a:lnTo>
                <a:lnTo>
                  <a:pt x="26931" y="43751"/>
                </a:lnTo>
                <a:lnTo>
                  <a:pt x="62620" y="13289"/>
                </a:lnTo>
                <a:lnTo>
                  <a:pt x="109481" y="543"/>
                </a:lnTo>
                <a:lnTo>
                  <a:pt x="122555" y="0"/>
                </a:lnTo>
                <a:close/>
              </a:path>
            </a:pathLst>
          </a:custGeom>
          <a:ln w="10668">
            <a:solidFill>
              <a:srgbClr val="4579B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298569" y="680973"/>
            <a:ext cx="233045" cy="270510"/>
          </a:xfrm>
          <a:custGeom>
            <a:avLst/>
            <a:gdLst/>
            <a:ahLst/>
            <a:cxnLst/>
            <a:rect l="l" t="t" r="r" b="b"/>
            <a:pathLst>
              <a:path w="233045" h="270509">
                <a:moveTo>
                  <a:pt x="143382" y="0"/>
                </a:moveTo>
                <a:lnTo>
                  <a:pt x="185292" y="8254"/>
                </a:lnTo>
                <a:lnTo>
                  <a:pt x="217733" y="37816"/>
                </a:lnTo>
                <a:lnTo>
                  <a:pt x="231521" y="84137"/>
                </a:lnTo>
                <a:lnTo>
                  <a:pt x="232663" y="108712"/>
                </a:lnTo>
                <a:lnTo>
                  <a:pt x="232663" y="259206"/>
                </a:lnTo>
                <a:lnTo>
                  <a:pt x="232663" y="260985"/>
                </a:lnTo>
                <a:lnTo>
                  <a:pt x="232155" y="262636"/>
                </a:lnTo>
                <a:lnTo>
                  <a:pt x="231012" y="264033"/>
                </a:lnTo>
                <a:lnTo>
                  <a:pt x="229996" y="265302"/>
                </a:lnTo>
                <a:lnTo>
                  <a:pt x="228091" y="266446"/>
                </a:lnTo>
                <a:lnTo>
                  <a:pt x="225551" y="267335"/>
                </a:lnTo>
                <a:lnTo>
                  <a:pt x="223011" y="268350"/>
                </a:lnTo>
                <a:lnTo>
                  <a:pt x="219582" y="268986"/>
                </a:lnTo>
                <a:lnTo>
                  <a:pt x="215010" y="269493"/>
                </a:lnTo>
                <a:lnTo>
                  <a:pt x="210565" y="269875"/>
                </a:lnTo>
                <a:lnTo>
                  <a:pt x="205104" y="270128"/>
                </a:lnTo>
                <a:lnTo>
                  <a:pt x="198500" y="270128"/>
                </a:lnTo>
                <a:lnTo>
                  <a:pt x="191769" y="270128"/>
                </a:lnTo>
                <a:lnTo>
                  <a:pt x="171195" y="267335"/>
                </a:lnTo>
                <a:lnTo>
                  <a:pt x="168655" y="266446"/>
                </a:lnTo>
                <a:lnTo>
                  <a:pt x="166877" y="265302"/>
                </a:lnTo>
                <a:lnTo>
                  <a:pt x="165734" y="264033"/>
                </a:lnTo>
                <a:lnTo>
                  <a:pt x="164718" y="262636"/>
                </a:lnTo>
                <a:lnTo>
                  <a:pt x="164083" y="260985"/>
                </a:lnTo>
                <a:lnTo>
                  <a:pt x="164083" y="259206"/>
                </a:lnTo>
                <a:lnTo>
                  <a:pt x="164083" y="120141"/>
                </a:lnTo>
                <a:lnTo>
                  <a:pt x="157352" y="79755"/>
                </a:lnTo>
                <a:lnTo>
                  <a:pt x="130047" y="59816"/>
                </a:lnTo>
                <a:lnTo>
                  <a:pt x="123189" y="59816"/>
                </a:lnTo>
                <a:lnTo>
                  <a:pt x="83026" y="81168"/>
                </a:lnTo>
                <a:lnTo>
                  <a:pt x="68833" y="97281"/>
                </a:lnTo>
                <a:lnTo>
                  <a:pt x="68833" y="259206"/>
                </a:lnTo>
                <a:lnTo>
                  <a:pt x="68833" y="260985"/>
                </a:lnTo>
                <a:lnTo>
                  <a:pt x="61594" y="267335"/>
                </a:lnTo>
                <a:lnTo>
                  <a:pt x="58927" y="268350"/>
                </a:lnTo>
                <a:lnTo>
                  <a:pt x="55371" y="268986"/>
                </a:lnTo>
                <a:lnTo>
                  <a:pt x="51053" y="269493"/>
                </a:lnTo>
                <a:lnTo>
                  <a:pt x="46735" y="269875"/>
                </a:lnTo>
                <a:lnTo>
                  <a:pt x="41147" y="270128"/>
                </a:lnTo>
                <a:lnTo>
                  <a:pt x="34416" y="270128"/>
                </a:lnTo>
                <a:lnTo>
                  <a:pt x="27685" y="270128"/>
                </a:lnTo>
                <a:lnTo>
                  <a:pt x="7238" y="267335"/>
                </a:lnTo>
                <a:lnTo>
                  <a:pt x="4571" y="266446"/>
                </a:lnTo>
                <a:lnTo>
                  <a:pt x="2666" y="265302"/>
                </a:lnTo>
                <a:lnTo>
                  <a:pt x="1650" y="264033"/>
                </a:lnTo>
                <a:lnTo>
                  <a:pt x="507" y="262636"/>
                </a:lnTo>
                <a:lnTo>
                  <a:pt x="0" y="260985"/>
                </a:lnTo>
                <a:lnTo>
                  <a:pt x="0" y="259206"/>
                </a:lnTo>
                <a:lnTo>
                  <a:pt x="0" y="15621"/>
                </a:lnTo>
                <a:lnTo>
                  <a:pt x="0" y="13715"/>
                </a:lnTo>
                <a:lnTo>
                  <a:pt x="507" y="12191"/>
                </a:lnTo>
                <a:lnTo>
                  <a:pt x="1396" y="10795"/>
                </a:lnTo>
                <a:lnTo>
                  <a:pt x="2285" y="9398"/>
                </a:lnTo>
                <a:lnTo>
                  <a:pt x="23875" y="4699"/>
                </a:lnTo>
                <a:lnTo>
                  <a:pt x="29463" y="4699"/>
                </a:lnTo>
                <a:lnTo>
                  <a:pt x="35305" y="4699"/>
                </a:lnTo>
                <a:lnTo>
                  <a:pt x="52831" y="7365"/>
                </a:lnTo>
                <a:lnTo>
                  <a:pt x="54990" y="8254"/>
                </a:lnTo>
                <a:lnTo>
                  <a:pt x="56387" y="9398"/>
                </a:lnTo>
                <a:lnTo>
                  <a:pt x="57403" y="10795"/>
                </a:lnTo>
                <a:lnTo>
                  <a:pt x="58292" y="12191"/>
                </a:lnTo>
                <a:lnTo>
                  <a:pt x="58673" y="13715"/>
                </a:lnTo>
                <a:lnTo>
                  <a:pt x="58673" y="15621"/>
                </a:lnTo>
                <a:lnTo>
                  <a:pt x="58673" y="43687"/>
                </a:lnTo>
                <a:lnTo>
                  <a:pt x="89392" y="17113"/>
                </a:lnTo>
                <a:lnTo>
                  <a:pt x="132165" y="688"/>
                </a:lnTo>
                <a:lnTo>
                  <a:pt x="143382" y="0"/>
                </a:lnTo>
                <a:close/>
              </a:path>
            </a:pathLst>
          </a:custGeom>
          <a:ln w="10668">
            <a:solidFill>
              <a:srgbClr val="4579B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002404" y="680973"/>
            <a:ext cx="239395" cy="274955"/>
          </a:xfrm>
          <a:custGeom>
            <a:avLst/>
            <a:gdLst/>
            <a:ahLst/>
            <a:cxnLst/>
            <a:rect l="l" t="t" r="r" b="b"/>
            <a:pathLst>
              <a:path w="239395" h="274955">
                <a:moveTo>
                  <a:pt x="124333" y="0"/>
                </a:moveTo>
                <a:lnTo>
                  <a:pt x="165123" y="5089"/>
                </a:lnTo>
                <a:lnTo>
                  <a:pt x="204765" y="26465"/>
                </a:lnTo>
                <a:lnTo>
                  <a:pt x="228951" y="61307"/>
                </a:lnTo>
                <a:lnTo>
                  <a:pt x="238861" y="106761"/>
                </a:lnTo>
                <a:lnTo>
                  <a:pt x="239268" y="119379"/>
                </a:lnTo>
                <a:lnTo>
                  <a:pt x="239268" y="130301"/>
                </a:lnTo>
                <a:lnTo>
                  <a:pt x="239268" y="138684"/>
                </a:lnTo>
                <a:lnTo>
                  <a:pt x="237362" y="144906"/>
                </a:lnTo>
                <a:lnTo>
                  <a:pt x="233680" y="148843"/>
                </a:lnTo>
                <a:lnTo>
                  <a:pt x="229870" y="152908"/>
                </a:lnTo>
                <a:lnTo>
                  <a:pt x="224790" y="154812"/>
                </a:lnTo>
                <a:lnTo>
                  <a:pt x="218186" y="154812"/>
                </a:lnTo>
                <a:lnTo>
                  <a:pt x="69977" y="154812"/>
                </a:lnTo>
                <a:lnTo>
                  <a:pt x="80010" y="198754"/>
                </a:lnTo>
                <a:lnTo>
                  <a:pt x="112789" y="220259"/>
                </a:lnTo>
                <a:lnTo>
                  <a:pt x="136525" y="222885"/>
                </a:lnTo>
                <a:lnTo>
                  <a:pt x="145289" y="222718"/>
                </a:lnTo>
                <a:lnTo>
                  <a:pt x="185166" y="216662"/>
                </a:lnTo>
                <a:lnTo>
                  <a:pt x="191897" y="214502"/>
                </a:lnTo>
                <a:lnTo>
                  <a:pt x="198500" y="212471"/>
                </a:lnTo>
                <a:lnTo>
                  <a:pt x="203962" y="210565"/>
                </a:lnTo>
                <a:lnTo>
                  <a:pt x="208407" y="208787"/>
                </a:lnTo>
                <a:lnTo>
                  <a:pt x="212725" y="207137"/>
                </a:lnTo>
                <a:lnTo>
                  <a:pt x="216281" y="206248"/>
                </a:lnTo>
                <a:lnTo>
                  <a:pt x="219075" y="206248"/>
                </a:lnTo>
                <a:lnTo>
                  <a:pt x="220725" y="206248"/>
                </a:lnTo>
                <a:lnTo>
                  <a:pt x="227837" y="224281"/>
                </a:lnTo>
                <a:lnTo>
                  <a:pt x="227837" y="228853"/>
                </a:lnTo>
                <a:lnTo>
                  <a:pt x="227837" y="232917"/>
                </a:lnTo>
                <a:lnTo>
                  <a:pt x="227711" y="236347"/>
                </a:lnTo>
                <a:lnTo>
                  <a:pt x="227457" y="239140"/>
                </a:lnTo>
                <a:lnTo>
                  <a:pt x="227330" y="241935"/>
                </a:lnTo>
                <a:lnTo>
                  <a:pt x="227075" y="244348"/>
                </a:lnTo>
                <a:lnTo>
                  <a:pt x="226695" y="246379"/>
                </a:lnTo>
                <a:lnTo>
                  <a:pt x="226314" y="248412"/>
                </a:lnTo>
                <a:lnTo>
                  <a:pt x="222123" y="255397"/>
                </a:lnTo>
                <a:lnTo>
                  <a:pt x="220980" y="256666"/>
                </a:lnTo>
                <a:lnTo>
                  <a:pt x="179101" y="269922"/>
                </a:lnTo>
                <a:lnTo>
                  <a:pt x="139136" y="274558"/>
                </a:lnTo>
                <a:lnTo>
                  <a:pt x="130302" y="274700"/>
                </a:lnTo>
                <a:lnTo>
                  <a:pt x="114536" y="274198"/>
                </a:lnTo>
                <a:lnTo>
                  <a:pt x="73406" y="266573"/>
                </a:lnTo>
                <a:lnTo>
                  <a:pt x="32512" y="241680"/>
                </a:lnTo>
                <a:lnTo>
                  <a:pt x="8128" y="199643"/>
                </a:lnTo>
                <a:lnTo>
                  <a:pt x="502" y="156656"/>
                </a:lnTo>
                <a:lnTo>
                  <a:pt x="0" y="140080"/>
                </a:lnTo>
                <a:lnTo>
                  <a:pt x="525" y="124271"/>
                </a:lnTo>
                <a:lnTo>
                  <a:pt x="8509" y="81534"/>
                </a:lnTo>
                <a:lnTo>
                  <a:pt x="25475" y="46886"/>
                </a:lnTo>
                <a:lnTo>
                  <a:pt x="61166" y="14888"/>
                </a:lnTo>
                <a:lnTo>
                  <a:pt x="110214" y="595"/>
                </a:lnTo>
                <a:lnTo>
                  <a:pt x="124333" y="0"/>
                </a:lnTo>
                <a:close/>
              </a:path>
            </a:pathLst>
          </a:custGeom>
          <a:ln w="10668">
            <a:solidFill>
              <a:srgbClr val="4579B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588639" y="680973"/>
            <a:ext cx="222885" cy="274955"/>
          </a:xfrm>
          <a:custGeom>
            <a:avLst/>
            <a:gdLst/>
            <a:ahLst/>
            <a:cxnLst/>
            <a:rect l="l" t="t" r="r" b="b"/>
            <a:pathLst>
              <a:path w="222885" h="274955">
                <a:moveTo>
                  <a:pt x="114935" y="0"/>
                </a:moveTo>
                <a:lnTo>
                  <a:pt x="153261" y="3161"/>
                </a:lnTo>
                <a:lnTo>
                  <a:pt x="190406" y="17428"/>
                </a:lnTo>
                <a:lnTo>
                  <a:pt x="216535" y="52704"/>
                </a:lnTo>
                <a:lnTo>
                  <a:pt x="222503" y="96138"/>
                </a:lnTo>
                <a:lnTo>
                  <a:pt x="222503" y="259968"/>
                </a:lnTo>
                <a:lnTo>
                  <a:pt x="222503" y="262509"/>
                </a:lnTo>
                <a:lnTo>
                  <a:pt x="211200" y="269113"/>
                </a:lnTo>
                <a:lnTo>
                  <a:pt x="207263" y="269748"/>
                </a:lnTo>
                <a:lnTo>
                  <a:pt x="201549" y="270128"/>
                </a:lnTo>
                <a:lnTo>
                  <a:pt x="193801" y="270128"/>
                </a:lnTo>
                <a:lnTo>
                  <a:pt x="185674" y="270128"/>
                </a:lnTo>
                <a:lnTo>
                  <a:pt x="179705" y="269748"/>
                </a:lnTo>
                <a:lnTo>
                  <a:pt x="176022" y="269113"/>
                </a:lnTo>
                <a:lnTo>
                  <a:pt x="172212" y="268477"/>
                </a:lnTo>
                <a:lnTo>
                  <a:pt x="169545" y="267462"/>
                </a:lnTo>
                <a:lnTo>
                  <a:pt x="168021" y="266064"/>
                </a:lnTo>
                <a:lnTo>
                  <a:pt x="166497" y="264540"/>
                </a:lnTo>
                <a:lnTo>
                  <a:pt x="165735" y="262509"/>
                </a:lnTo>
                <a:lnTo>
                  <a:pt x="165735" y="259968"/>
                </a:lnTo>
                <a:lnTo>
                  <a:pt x="165735" y="240664"/>
                </a:lnTo>
                <a:lnTo>
                  <a:pt x="131445" y="265684"/>
                </a:lnTo>
                <a:lnTo>
                  <a:pt x="88773" y="274700"/>
                </a:lnTo>
                <a:lnTo>
                  <a:pt x="79249" y="274391"/>
                </a:lnTo>
                <a:lnTo>
                  <a:pt x="37941" y="263429"/>
                </a:lnTo>
                <a:lnTo>
                  <a:pt x="10122" y="237043"/>
                </a:lnTo>
                <a:lnTo>
                  <a:pt x="0" y="195579"/>
                </a:lnTo>
                <a:lnTo>
                  <a:pt x="521" y="185267"/>
                </a:lnTo>
                <a:lnTo>
                  <a:pt x="18653" y="144208"/>
                </a:lnTo>
                <a:lnTo>
                  <a:pt x="51720" y="123698"/>
                </a:lnTo>
                <a:lnTo>
                  <a:pt x="100806" y="113760"/>
                </a:lnTo>
                <a:lnTo>
                  <a:pt x="131318" y="112522"/>
                </a:lnTo>
                <a:lnTo>
                  <a:pt x="155066" y="112522"/>
                </a:lnTo>
                <a:lnTo>
                  <a:pt x="155066" y="97789"/>
                </a:lnTo>
                <a:lnTo>
                  <a:pt x="155066" y="90170"/>
                </a:lnTo>
                <a:lnTo>
                  <a:pt x="154305" y="83438"/>
                </a:lnTo>
                <a:lnTo>
                  <a:pt x="152781" y="77724"/>
                </a:lnTo>
                <a:lnTo>
                  <a:pt x="151257" y="72009"/>
                </a:lnTo>
                <a:lnTo>
                  <a:pt x="148716" y="67183"/>
                </a:lnTo>
                <a:lnTo>
                  <a:pt x="145161" y="63373"/>
                </a:lnTo>
                <a:lnTo>
                  <a:pt x="141605" y="59562"/>
                </a:lnTo>
                <a:lnTo>
                  <a:pt x="136778" y="56768"/>
                </a:lnTo>
                <a:lnTo>
                  <a:pt x="130937" y="54863"/>
                </a:lnTo>
                <a:lnTo>
                  <a:pt x="124968" y="53086"/>
                </a:lnTo>
                <a:lnTo>
                  <a:pt x="117601" y="52197"/>
                </a:lnTo>
                <a:lnTo>
                  <a:pt x="108965" y="52197"/>
                </a:lnTo>
                <a:lnTo>
                  <a:pt x="69214" y="58547"/>
                </a:lnTo>
                <a:lnTo>
                  <a:pt x="54356" y="64515"/>
                </a:lnTo>
                <a:lnTo>
                  <a:pt x="47371" y="67563"/>
                </a:lnTo>
                <a:lnTo>
                  <a:pt x="41656" y="70358"/>
                </a:lnTo>
                <a:lnTo>
                  <a:pt x="36957" y="72898"/>
                </a:lnTo>
                <a:lnTo>
                  <a:pt x="32258" y="75437"/>
                </a:lnTo>
                <a:lnTo>
                  <a:pt x="28575" y="76708"/>
                </a:lnTo>
                <a:lnTo>
                  <a:pt x="25653" y="76708"/>
                </a:lnTo>
                <a:lnTo>
                  <a:pt x="23622" y="76708"/>
                </a:lnTo>
                <a:lnTo>
                  <a:pt x="21844" y="76073"/>
                </a:lnTo>
                <a:lnTo>
                  <a:pt x="20320" y="74802"/>
                </a:lnTo>
                <a:lnTo>
                  <a:pt x="18796" y="73533"/>
                </a:lnTo>
                <a:lnTo>
                  <a:pt x="17525" y="71754"/>
                </a:lnTo>
                <a:lnTo>
                  <a:pt x="16510" y="69341"/>
                </a:lnTo>
                <a:lnTo>
                  <a:pt x="15494" y="67055"/>
                </a:lnTo>
                <a:lnTo>
                  <a:pt x="14732" y="64135"/>
                </a:lnTo>
                <a:lnTo>
                  <a:pt x="14097" y="60705"/>
                </a:lnTo>
                <a:lnTo>
                  <a:pt x="13588" y="57150"/>
                </a:lnTo>
                <a:lnTo>
                  <a:pt x="13335" y="53339"/>
                </a:lnTo>
                <a:lnTo>
                  <a:pt x="13335" y="49149"/>
                </a:lnTo>
                <a:lnTo>
                  <a:pt x="13335" y="43561"/>
                </a:lnTo>
                <a:lnTo>
                  <a:pt x="13843" y="39115"/>
                </a:lnTo>
                <a:lnTo>
                  <a:pt x="14732" y="35813"/>
                </a:lnTo>
                <a:lnTo>
                  <a:pt x="15621" y="32512"/>
                </a:lnTo>
                <a:lnTo>
                  <a:pt x="17399" y="29590"/>
                </a:lnTo>
                <a:lnTo>
                  <a:pt x="19938" y="26924"/>
                </a:lnTo>
                <a:lnTo>
                  <a:pt x="22478" y="24256"/>
                </a:lnTo>
                <a:lnTo>
                  <a:pt x="26924" y="21336"/>
                </a:lnTo>
                <a:lnTo>
                  <a:pt x="33274" y="18161"/>
                </a:lnTo>
                <a:lnTo>
                  <a:pt x="39624" y="14986"/>
                </a:lnTo>
                <a:lnTo>
                  <a:pt x="76235" y="4020"/>
                </a:lnTo>
                <a:lnTo>
                  <a:pt x="106910" y="166"/>
                </a:lnTo>
                <a:lnTo>
                  <a:pt x="114935" y="0"/>
                </a:lnTo>
                <a:close/>
              </a:path>
            </a:pathLst>
          </a:custGeom>
          <a:ln w="10668">
            <a:solidFill>
              <a:srgbClr val="4579B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594482" y="680973"/>
            <a:ext cx="245110" cy="367665"/>
          </a:xfrm>
          <a:custGeom>
            <a:avLst/>
            <a:gdLst/>
            <a:ahLst/>
            <a:cxnLst/>
            <a:rect l="l" t="t" r="r" b="b"/>
            <a:pathLst>
              <a:path w="245110" h="367665">
                <a:moveTo>
                  <a:pt x="107696" y="0"/>
                </a:moveTo>
                <a:lnTo>
                  <a:pt x="114427" y="0"/>
                </a:lnTo>
                <a:lnTo>
                  <a:pt x="120777" y="762"/>
                </a:lnTo>
                <a:lnTo>
                  <a:pt x="158242" y="16890"/>
                </a:lnTo>
                <a:lnTo>
                  <a:pt x="186817" y="42037"/>
                </a:lnTo>
                <a:lnTo>
                  <a:pt x="186817" y="15621"/>
                </a:lnTo>
                <a:lnTo>
                  <a:pt x="186817" y="13715"/>
                </a:lnTo>
                <a:lnTo>
                  <a:pt x="187325" y="12191"/>
                </a:lnTo>
                <a:lnTo>
                  <a:pt x="188341" y="10795"/>
                </a:lnTo>
                <a:lnTo>
                  <a:pt x="189356" y="9398"/>
                </a:lnTo>
                <a:lnTo>
                  <a:pt x="210566" y="4699"/>
                </a:lnTo>
                <a:lnTo>
                  <a:pt x="216281" y="4699"/>
                </a:lnTo>
                <a:lnTo>
                  <a:pt x="221742" y="4699"/>
                </a:lnTo>
                <a:lnTo>
                  <a:pt x="243586" y="10795"/>
                </a:lnTo>
                <a:lnTo>
                  <a:pt x="244602" y="12191"/>
                </a:lnTo>
                <a:lnTo>
                  <a:pt x="244983" y="13715"/>
                </a:lnTo>
                <a:lnTo>
                  <a:pt x="244983" y="15621"/>
                </a:lnTo>
                <a:lnTo>
                  <a:pt x="244983" y="355853"/>
                </a:lnTo>
                <a:lnTo>
                  <a:pt x="244983" y="357631"/>
                </a:lnTo>
                <a:lnTo>
                  <a:pt x="244475" y="359283"/>
                </a:lnTo>
                <a:lnTo>
                  <a:pt x="243331" y="360806"/>
                </a:lnTo>
                <a:lnTo>
                  <a:pt x="242316" y="362203"/>
                </a:lnTo>
                <a:lnTo>
                  <a:pt x="217550" y="367664"/>
                </a:lnTo>
                <a:lnTo>
                  <a:pt x="210819" y="367664"/>
                </a:lnTo>
                <a:lnTo>
                  <a:pt x="204089" y="367664"/>
                </a:lnTo>
                <a:lnTo>
                  <a:pt x="176784" y="357631"/>
                </a:lnTo>
                <a:lnTo>
                  <a:pt x="176784" y="355853"/>
                </a:lnTo>
                <a:lnTo>
                  <a:pt x="176784" y="240029"/>
                </a:lnTo>
                <a:lnTo>
                  <a:pt x="170180" y="246125"/>
                </a:lnTo>
                <a:lnTo>
                  <a:pt x="163830" y="251333"/>
                </a:lnTo>
                <a:lnTo>
                  <a:pt x="157606" y="255777"/>
                </a:lnTo>
                <a:lnTo>
                  <a:pt x="151384" y="260223"/>
                </a:lnTo>
                <a:lnTo>
                  <a:pt x="119887" y="272796"/>
                </a:lnTo>
                <a:lnTo>
                  <a:pt x="113411" y="274065"/>
                </a:lnTo>
                <a:lnTo>
                  <a:pt x="106425" y="274700"/>
                </a:lnTo>
                <a:lnTo>
                  <a:pt x="99187" y="274700"/>
                </a:lnTo>
                <a:lnTo>
                  <a:pt x="53593" y="264033"/>
                </a:lnTo>
                <a:lnTo>
                  <a:pt x="22860" y="234950"/>
                </a:lnTo>
                <a:lnTo>
                  <a:pt x="5461" y="192150"/>
                </a:lnTo>
                <a:lnTo>
                  <a:pt x="353" y="154074"/>
                </a:lnTo>
                <a:lnTo>
                  <a:pt x="0" y="140715"/>
                </a:lnTo>
                <a:lnTo>
                  <a:pt x="450" y="124852"/>
                </a:lnTo>
                <a:lnTo>
                  <a:pt x="7112" y="82168"/>
                </a:lnTo>
                <a:lnTo>
                  <a:pt x="27940" y="37973"/>
                </a:lnTo>
                <a:lnTo>
                  <a:pt x="61468" y="9905"/>
                </a:lnTo>
                <a:lnTo>
                  <a:pt x="94954" y="619"/>
                </a:lnTo>
                <a:lnTo>
                  <a:pt x="107696" y="0"/>
                </a:lnTo>
                <a:close/>
              </a:path>
            </a:pathLst>
          </a:custGeom>
          <a:ln w="10668">
            <a:solidFill>
              <a:srgbClr val="4579B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312289" y="680973"/>
            <a:ext cx="239395" cy="274955"/>
          </a:xfrm>
          <a:custGeom>
            <a:avLst/>
            <a:gdLst/>
            <a:ahLst/>
            <a:cxnLst/>
            <a:rect l="l" t="t" r="r" b="b"/>
            <a:pathLst>
              <a:path w="239394" h="274955">
                <a:moveTo>
                  <a:pt x="124333" y="0"/>
                </a:moveTo>
                <a:lnTo>
                  <a:pt x="165123" y="5089"/>
                </a:lnTo>
                <a:lnTo>
                  <a:pt x="204765" y="26465"/>
                </a:lnTo>
                <a:lnTo>
                  <a:pt x="228951" y="61307"/>
                </a:lnTo>
                <a:lnTo>
                  <a:pt x="238861" y="106761"/>
                </a:lnTo>
                <a:lnTo>
                  <a:pt x="239268" y="119379"/>
                </a:lnTo>
                <a:lnTo>
                  <a:pt x="239268" y="130301"/>
                </a:lnTo>
                <a:lnTo>
                  <a:pt x="239268" y="138684"/>
                </a:lnTo>
                <a:lnTo>
                  <a:pt x="237362" y="144906"/>
                </a:lnTo>
                <a:lnTo>
                  <a:pt x="233680" y="148843"/>
                </a:lnTo>
                <a:lnTo>
                  <a:pt x="229869" y="152908"/>
                </a:lnTo>
                <a:lnTo>
                  <a:pt x="224790" y="154812"/>
                </a:lnTo>
                <a:lnTo>
                  <a:pt x="218186" y="154812"/>
                </a:lnTo>
                <a:lnTo>
                  <a:pt x="69977" y="154812"/>
                </a:lnTo>
                <a:lnTo>
                  <a:pt x="80010" y="198754"/>
                </a:lnTo>
                <a:lnTo>
                  <a:pt x="112789" y="220259"/>
                </a:lnTo>
                <a:lnTo>
                  <a:pt x="136525" y="222885"/>
                </a:lnTo>
                <a:lnTo>
                  <a:pt x="145289" y="222718"/>
                </a:lnTo>
                <a:lnTo>
                  <a:pt x="185166" y="216662"/>
                </a:lnTo>
                <a:lnTo>
                  <a:pt x="191897" y="214502"/>
                </a:lnTo>
                <a:lnTo>
                  <a:pt x="198500" y="212471"/>
                </a:lnTo>
                <a:lnTo>
                  <a:pt x="203962" y="210565"/>
                </a:lnTo>
                <a:lnTo>
                  <a:pt x="208406" y="208787"/>
                </a:lnTo>
                <a:lnTo>
                  <a:pt x="212725" y="207137"/>
                </a:lnTo>
                <a:lnTo>
                  <a:pt x="216281" y="206248"/>
                </a:lnTo>
                <a:lnTo>
                  <a:pt x="219075" y="206248"/>
                </a:lnTo>
                <a:lnTo>
                  <a:pt x="220725" y="206248"/>
                </a:lnTo>
                <a:lnTo>
                  <a:pt x="221996" y="206501"/>
                </a:lnTo>
                <a:lnTo>
                  <a:pt x="223138" y="207137"/>
                </a:lnTo>
                <a:lnTo>
                  <a:pt x="224281" y="207772"/>
                </a:lnTo>
                <a:lnTo>
                  <a:pt x="227330" y="217550"/>
                </a:lnTo>
                <a:lnTo>
                  <a:pt x="227584" y="220599"/>
                </a:lnTo>
                <a:lnTo>
                  <a:pt x="227837" y="224281"/>
                </a:lnTo>
                <a:lnTo>
                  <a:pt x="227837" y="228853"/>
                </a:lnTo>
                <a:lnTo>
                  <a:pt x="227837" y="232917"/>
                </a:lnTo>
                <a:lnTo>
                  <a:pt x="227711" y="236347"/>
                </a:lnTo>
                <a:lnTo>
                  <a:pt x="227456" y="239140"/>
                </a:lnTo>
                <a:lnTo>
                  <a:pt x="227330" y="241935"/>
                </a:lnTo>
                <a:lnTo>
                  <a:pt x="227075" y="244348"/>
                </a:lnTo>
                <a:lnTo>
                  <a:pt x="226694" y="246379"/>
                </a:lnTo>
                <a:lnTo>
                  <a:pt x="226313" y="248412"/>
                </a:lnTo>
                <a:lnTo>
                  <a:pt x="222123" y="255397"/>
                </a:lnTo>
                <a:lnTo>
                  <a:pt x="220980" y="256666"/>
                </a:lnTo>
                <a:lnTo>
                  <a:pt x="179101" y="269922"/>
                </a:lnTo>
                <a:lnTo>
                  <a:pt x="139136" y="274558"/>
                </a:lnTo>
                <a:lnTo>
                  <a:pt x="130302" y="274700"/>
                </a:lnTo>
                <a:lnTo>
                  <a:pt x="114536" y="274198"/>
                </a:lnTo>
                <a:lnTo>
                  <a:pt x="73406" y="266573"/>
                </a:lnTo>
                <a:lnTo>
                  <a:pt x="32512" y="241680"/>
                </a:lnTo>
                <a:lnTo>
                  <a:pt x="8128" y="199643"/>
                </a:lnTo>
                <a:lnTo>
                  <a:pt x="502" y="156656"/>
                </a:lnTo>
                <a:lnTo>
                  <a:pt x="0" y="140080"/>
                </a:lnTo>
                <a:lnTo>
                  <a:pt x="525" y="124271"/>
                </a:lnTo>
                <a:lnTo>
                  <a:pt x="8509" y="81534"/>
                </a:lnTo>
                <a:lnTo>
                  <a:pt x="25475" y="46886"/>
                </a:lnTo>
                <a:lnTo>
                  <a:pt x="61166" y="14888"/>
                </a:lnTo>
                <a:lnTo>
                  <a:pt x="110214" y="595"/>
                </a:lnTo>
                <a:lnTo>
                  <a:pt x="124333" y="0"/>
                </a:lnTo>
                <a:close/>
              </a:path>
            </a:pathLst>
          </a:custGeom>
          <a:ln w="10668">
            <a:solidFill>
              <a:srgbClr val="4579B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026528" y="680973"/>
            <a:ext cx="233045" cy="270510"/>
          </a:xfrm>
          <a:custGeom>
            <a:avLst/>
            <a:gdLst/>
            <a:ahLst/>
            <a:cxnLst/>
            <a:rect l="l" t="t" r="r" b="b"/>
            <a:pathLst>
              <a:path w="233044" h="270509">
                <a:moveTo>
                  <a:pt x="143383" y="0"/>
                </a:moveTo>
                <a:lnTo>
                  <a:pt x="185305" y="8254"/>
                </a:lnTo>
                <a:lnTo>
                  <a:pt x="217780" y="37816"/>
                </a:lnTo>
                <a:lnTo>
                  <a:pt x="231527" y="84137"/>
                </a:lnTo>
                <a:lnTo>
                  <a:pt x="232689" y="108712"/>
                </a:lnTo>
                <a:lnTo>
                  <a:pt x="232689" y="259206"/>
                </a:lnTo>
                <a:lnTo>
                  <a:pt x="232689" y="260985"/>
                </a:lnTo>
                <a:lnTo>
                  <a:pt x="225590" y="267335"/>
                </a:lnTo>
                <a:lnTo>
                  <a:pt x="223037" y="268350"/>
                </a:lnTo>
                <a:lnTo>
                  <a:pt x="219532" y="268986"/>
                </a:lnTo>
                <a:lnTo>
                  <a:pt x="215074" y="269493"/>
                </a:lnTo>
                <a:lnTo>
                  <a:pt x="210616" y="269875"/>
                </a:lnTo>
                <a:lnTo>
                  <a:pt x="205105" y="270128"/>
                </a:lnTo>
                <a:lnTo>
                  <a:pt x="198551" y="270128"/>
                </a:lnTo>
                <a:lnTo>
                  <a:pt x="191808" y="270128"/>
                </a:lnTo>
                <a:lnTo>
                  <a:pt x="171234" y="267335"/>
                </a:lnTo>
                <a:lnTo>
                  <a:pt x="168694" y="266446"/>
                </a:lnTo>
                <a:lnTo>
                  <a:pt x="166865" y="265302"/>
                </a:lnTo>
                <a:lnTo>
                  <a:pt x="165773" y="264033"/>
                </a:lnTo>
                <a:lnTo>
                  <a:pt x="164680" y="262636"/>
                </a:lnTo>
                <a:lnTo>
                  <a:pt x="164134" y="260985"/>
                </a:lnTo>
                <a:lnTo>
                  <a:pt x="164134" y="259206"/>
                </a:lnTo>
                <a:lnTo>
                  <a:pt x="164134" y="120141"/>
                </a:lnTo>
                <a:lnTo>
                  <a:pt x="157314" y="79755"/>
                </a:lnTo>
                <a:lnTo>
                  <a:pt x="154038" y="74929"/>
                </a:lnTo>
                <a:lnTo>
                  <a:pt x="150761" y="70103"/>
                </a:lnTo>
                <a:lnTo>
                  <a:pt x="146519" y="66421"/>
                </a:lnTo>
                <a:lnTo>
                  <a:pt x="141338" y="63753"/>
                </a:lnTo>
                <a:lnTo>
                  <a:pt x="136144" y="61087"/>
                </a:lnTo>
                <a:lnTo>
                  <a:pt x="130098" y="59816"/>
                </a:lnTo>
                <a:lnTo>
                  <a:pt x="123177" y="59816"/>
                </a:lnTo>
                <a:lnTo>
                  <a:pt x="83024" y="81168"/>
                </a:lnTo>
                <a:lnTo>
                  <a:pt x="68821" y="97281"/>
                </a:lnTo>
                <a:lnTo>
                  <a:pt x="68821" y="259206"/>
                </a:lnTo>
                <a:lnTo>
                  <a:pt x="68821" y="260985"/>
                </a:lnTo>
                <a:lnTo>
                  <a:pt x="61595" y="267335"/>
                </a:lnTo>
                <a:lnTo>
                  <a:pt x="58953" y="268350"/>
                </a:lnTo>
                <a:lnTo>
                  <a:pt x="55448" y="268986"/>
                </a:lnTo>
                <a:lnTo>
                  <a:pt x="51079" y="269493"/>
                </a:lnTo>
                <a:lnTo>
                  <a:pt x="46710" y="269875"/>
                </a:lnTo>
                <a:lnTo>
                  <a:pt x="41148" y="270128"/>
                </a:lnTo>
                <a:lnTo>
                  <a:pt x="34417" y="270128"/>
                </a:lnTo>
                <a:lnTo>
                  <a:pt x="27686" y="270128"/>
                </a:lnTo>
                <a:lnTo>
                  <a:pt x="7239" y="267335"/>
                </a:lnTo>
                <a:lnTo>
                  <a:pt x="4597" y="266446"/>
                </a:lnTo>
                <a:lnTo>
                  <a:pt x="2743" y="265302"/>
                </a:lnTo>
                <a:lnTo>
                  <a:pt x="1651" y="264033"/>
                </a:lnTo>
                <a:lnTo>
                  <a:pt x="558" y="262636"/>
                </a:lnTo>
                <a:lnTo>
                  <a:pt x="0" y="260985"/>
                </a:lnTo>
                <a:lnTo>
                  <a:pt x="0" y="259206"/>
                </a:lnTo>
                <a:lnTo>
                  <a:pt x="0" y="15621"/>
                </a:lnTo>
                <a:lnTo>
                  <a:pt x="0" y="13715"/>
                </a:lnTo>
                <a:lnTo>
                  <a:pt x="457" y="12191"/>
                </a:lnTo>
                <a:lnTo>
                  <a:pt x="1371" y="10795"/>
                </a:lnTo>
                <a:lnTo>
                  <a:pt x="2286" y="9398"/>
                </a:lnTo>
                <a:lnTo>
                  <a:pt x="23863" y="4699"/>
                </a:lnTo>
                <a:lnTo>
                  <a:pt x="29502" y="4699"/>
                </a:lnTo>
                <a:lnTo>
                  <a:pt x="35331" y="4699"/>
                </a:lnTo>
                <a:lnTo>
                  <a:pt x="57353" y="10795"/>
                </a:lnTo>
                <a:lnTo>
                  <a:pt x="58267" y="12191"/>
                </a:lnTo>
                <a:lnTo>
                  <a:pt x="58724" y="13715"/>
                </a:lnTo>
                <a:lnTo>
                  <a:pt x="58724" y="15621"/>
                </a:lnTo>
                <a:lnTo>
                  <a:pt x="58724" y="43687"/>
                </a:lnTo>
                <a:lnTo>
                  <a:pt x="89417" y="17113"/>
                </a:lnTo>
                <a:lnTo>
                  <a:pt x="132159" y="688"/>
                </a:lnTo>
                <a:lnTo>
                  <a:pt x="143383" y="0"/>
                </a:lnTo>
                <a:close/>
              </a:path>
            </a:pathLst>
          </a:custGeom>
          <a:ln w="10668">
            <a:solidFill>
              <a:srgbClr val="4579B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11555" y="680973"/>
            <a:ext cx="261620" cy="274955"/>
          </a:xfrm>
          <a:custGeom>
            <a:avLst/>
            <a:gdLst/>
            <a:ahLst/>
            <a:cxnLst/>
            <a:rect l="l" t="t" r="r" b="b"/>
            <a:pathLst>
              <a:path w="261619" h="274955">
                <a:moveTo>
                  <a:pt x="133553" y="0"/>
                </a:moveTo>
                <a:lnTo>
                  <a:pt x="177794" y="4982"/>
                </a:lnTo>
                <a:lnTo>
                  <a:pt x="221716" y="26874"/>
                </a:lnTo>
                <a:lnTo>
                  <a:pt x="249116" y="65268"/>
                </a:lnTo>
                <a:lnTo>
                  <a:pt x="259173" y="104298"/>
                </a:lnTo>
                <a:lnTo>
                  <a:pt x="261086" y="134874"/>
                </a:lnTo>
                <a:lnTo>
                  <a:pt x="260574" y="150139"/>
                </a:lnTo>
                <a:lnTo>
                  <a:pt x="252895" y="191770"/>
                </a:lnTo>
                <a:lnTo>
                  <a:pt x="235844" y="226256"/>
                </a:lnTo>
                <a:lnTo>
                  <a:pt x="198292" y="259093"/>
                </a:lnTo>
                <a:lnTo>
                  <a:pt x="159016" y="272208"/>
                </a:lnTo>
                <a:lnTo>
                  <a:pt x="127546" y="274700"/>
                </a:lnTo>
                <a:lnTo>
                  <a:pt x="111825" y="274149"/>
                </a:lnTo>
                <a:lnTo>
                  <a:pt x="71005" y="265684"/>
                </a:lnTo>
                <a:lnTo>
                  <a:pt x="31140" y="239522"/>
                </a:lnTo>
                <a:lnTo>
                  <a:pt x="7645" y="197230"/>
                </a:lnTo>
                <a:lnTo>
                  <a:pt x="478" y="155493"/>
                </a:lnTo>
                <a:lnTo>
                  <a:pt x="0" y="139826"/>
                </a:lnTo>
                <a:lnTo>
                  <a:pt x="521" y="124614"/>
                </a:lnTo>
                <a:lnTo>
                  <a:pt x="8331" y="82930"/>
                </a:lnTo>
                <a:lnTo>
                  <a:pt x="25511" y="48301"/>
                </a:lnTo>
                <a:lnTo>
                  <a:pt x="62992" y="15730"/>
                </a:lnTo>
                <a:lnTo>
                  <a:pt x="102107" y="2555"/>
                </a:lnTo>
                <a:lnTo>
                  <a:pt x="133553" y="0"/>
                </a:lnTo>
                <a:close/>
              </a:path>
            </a:pathLst>
          </a:custGeom>
          <a:ln w="10668">
            <a:solidFill>
              <a:srgbClr val="4579B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566030" y="621411"/>
            <a:ext cx="172720" cy="334010"/>
          </a:xfrm>
          <a:custGeom>
            <a:avLst/>
            <a:gdLst/>
            <a:ahLst/>
            <a:cxnLst/>
            <a:rect l="l" t="t" r="r" b="b"/>
            <a:pathLst>
              <a:path w="172720" h="334009">
                <a:moveTo>
                  <a:pt x="74041" y="0"/>
                </a:moveTo>
                <a:lnTo>
                  <a:pt x="80772" y="0"/>
                </a:lnTo>
                <a:lnTo>
                  <a:pt x="86360" y="253"/>
                </a:lnTo>
                <a:lnTo>
                  <a:pt x="90805" y="762"/>
                </a:lnTo>
                <a:lnTo>
                  <a:pt x="95377" y="1142"/>
                </a:lnTo>
                <a:lnTo>
                  <a:pt x="98806" y="1904"/>
                </a:lnTo>
                <a:lnTo>
                  <a:pt x="101346" y="2921"/>
                </a:lnTo>
                <a:lnTo>
                  <a:pt x="103886" y="3937"/>
                </a:lnTo>
                <a:lnTo>
                  <a:pt x="105791" y="5206"/>
                </a:lnTo>
                <a:lnTo>
                  <a:pt x="106807" y="6603"/>
                </a:lnTo>
                <a:lnTo>
                  <a:pt x="107950" y="8000"/>
                </a:lnTo>
                <a:lnTo>
                  <a:pt x="108458" y="9651"/>
                </a:lnTo>
                <a:lnTo>
                  <a:pt x="108458" y="11556"/>
                </a:lnTo>
                <a:lnTo>
                  <a:pt x="108458" y="65912"/>
                </a:lnTo>
                <a:lnTo>
                  <a:pt x="161417" y="65912"/>
                </a:lnTo>
                <a:lnTo>
                  <a:pt x="163322" y="65912"/>
                </a:lnTo>
                <a:lnTo>
                  <a:pt x="164846" y="66293"/>
                </a:lnTo>
                <a:lnTo>
                  <a:pt x="166243" y="67183"/>
                </a:lnTo>
                <a:lnTo>
                  <a:pt x="167640" y="68199"/>
                </a:lnTo>
                <a:lnTo>
                  <a:pt x="168783" y="69596"/>
                </a:lnTo>
                <a:lnTo>
                  <a:pt x="169672" y="71754"/>
                </a:lnTo>
                <a:lnTo>
                  <a:pt x="170561" y="73787"/>
                </a:lnTo>
                <a:lnTo>
                  <a:pt x="171196" y="76708"/>
                </a:lnTo>
                <a:lnTo>
                  <a:pt x="171704" y="80390"/>
                </a:lnTo>
                <a:lnTo>
                  <a:pt x="172212" y="83947"/>
                </a:lnTo>
                <a:lnTo>
                  <a:pt x="172339" y="88391"/>
                </a:lnTo>
                <a:lnTo>
                  <a:pt x="172339" y="93725"/>
                </a:lnTo>
                <a:lnTo>
                  <a:pt x="172339" y="103759"/>
                </a:lnTo>
                <a:lnTo>
                  <a:pt x="171450" y="110871"/>
                </a:lnTo>
                <a:lnTo>
                  <a:pt x="169672" y="115188"/>
                </a:lnTo>
                <a:lnTo>
                  <a:pt x="167894" y="119379"/>
                </a:lnTo>
                <a:lnTo>
                  <a:pt x="165227" y="121538"/>
                </a:lnTo>
                <a:lnTo>
                  <a:pt x="161671" y="121538"/>
                </a:lnTo>
                <a:lnTo>
                  <a:pt x="108458" y="121538"/>
                </a:lnTo>
                <a:lnTo>
                  <a:pt x="108458" y="235965"/>
                </a:lnTo>
                <a:lnTo>
                  <a:pt x="108860" y="245328"/>
                </a:lnTo>
                <a:lnTo>
                  <a:pt x="126365" y="275843"/>
                </a:lnTo>
                <a:lnTo>
                  <a:pt x="137160" y="275843"/>
                </a:lnTo>
                <a:lnTo>
                  <a:pt x="140843" y="275843"/>
                </a:lnTo>
                <a:lnTo>
                  <a:pt x="162052" y="269875"/>
                </a:lnTo>
                <a:lnTo>
                  <a:pt x="163449" y="269621"/>
                </a:lnTo>
                <a:lnTo>
                  <a:pt x="164719" y="269621"/>
                </a:lnTo>
                <a:lnTo>
                  <a:pt x="165862" y="269621"/>
                </a:lnTo>
                <a:lnTo>
                  <a:pt x="166878" y="269875"/>
                </a:lnTo>
                <a:lnTo>
                  <a:pt x="167894" y="270510"/>
                </a:lnTo>
                <a:lnTo>
                  <a:pt x="168910" y="271144"/>
                </a:lnTo>
                <a:lnTo>
                  <a:pt x="169672" y="272414"/>
                </a:lnTo>
                <a:lnTo>
                  <a:pt x="172339" y="289687"/>
                </a:lnTo>
                <a:lnTo>
                  <a:pt x="172339" y="294766"/>
                </a:lnTo>
                <a:lnTo>
                  <a:pt x="172339" y="302767"/>
                </a:lnTo>
                <a:lnTo>
                  <a:pt x="159639" y="326771"/>
                </a:lnTo>
                <a:lnTo>
                  <a:pt x="156464" y="328167"/>
                </a:lnTo>
                <a:lnTo>
                  <a:pt x="152781" y="329311"/>
                </a:lnTo>
                <a:lnTo>
                  <a:pt x="148463" y="330326"/>
                </a:lnTo>
                <a:lnTo>
                  <a:pt x="144272" y="331342"/>
                </a:lnTo>
                <a:lnTo>
                  <a:pt x="139573" y="332104"/>
                </a:lnTo>
                <a:lnTo>
                  <a:pt x="134620" y="332739"/>
                </a:lnTo>
                <a:lnTo>
                  <a:pt x="129540" y="333248"/>
                </a:lnTo>
                <a:lnTo>
                  <a:pt x="124460" y="333501"/>
                </a:lnTo>
                <a:lnTo>
                  <a:pt x="119380" y="333501"/>
                </a:lnTo>
                <a:lnTo>
                  <a:pt x="76753" y="325366"/>
                </a:lnTo>
                <a:lnTo>
                  <a:pt x="47196" y="292969"/>
                </a:lnTo>
                <a:lnTo>
                  <a:pt x="39878" y="246379"/>
                </a:lnTo>
                <a:lnTo>
                  <a:pt x="39878" y="121538"/>
                </a:lnTo>
                <a:lnTo>
                  <a:pt x="10668" y="121538"/>
                </a:lnTo>
                <a:lnTo>
                  <a:pt x="7239" y="121538"/>
                </a:lnTo>
                <a:lnTo>
                  <a:pt x="4572" y="119379"/>
                </a:lnTo>
                <a:lnTo>
                  <a:pt x="2794" y="115188"/>
                </a:lnTo>
                <a:lnTo>
                  <a:pt x="1016" y="110871"/>
                </a:lnTo>
                <a:lnTo>
                  <a:pt x="0" y="103759"/>
                </a:lnTo>
                <a:lnTo>
                  <a:pt x="0" y="93725"/>
                </a:lnTo>
                <a:lnTo>
                  <a:pt x="0" y="88391"/>
                </a:lnTo>
                <a:lnTo>
                  <a:pt x="254" y="83947"/>
                </a:lnTo>
                <a:lnTo>
                  <a:pt x="762" y="80390"/>
                </a:lnTo>
                <a:lnTo>
                  <a:pt x="1143" y="76708"/>
                </a:lnTo>
                <a:lnTo>
                  <a:pt x="1905" y="73787"/>
                </a:lnTo>
                <a:lnTo>
                  <a:pt x="2794" y="71754"/>
                </a:lnTo>
                <a:lnTo>
                  <a:pt x="3683" y="69596"/>
                </a:lnTo>
                <a:lnTo>
                  <a:pt x="4826" y="68199"/>
                </a:lnTo>
                <a:lnTo>
                  <a:pt x="6223" y="67183"/>
                </a:lnTo>
                <a:lnTo>
                  <a:pt x="7620" y="66293"/>
                </a:lnTo>
                <a:lnTo>
                  <a:pt x="9144" y="65912"/>
                </a:lnTo>
                <a:lnTo>
                  <a:pt x="10922" y="65912"/>
                </a:lnTo>
                <a:lnTo>
                  <a:pt x="39878" y="65912"/>
                </a:lnTo>
                <a:lnTo>
                  <a:pt x="39878" y="11556"/>
                </a:lnTo>
                <a:lnTo>
                  <a:pt x="39878" y="9651"/>
                </a:lnTo>
                <a:lnTo>
                  <a:pt x="40386" y="8000"/>
                </a:lnTo>
                <a:lnTo>
                  <a:pt x="41402" y="6603"/>
                </a:lnTo>
                <a:lnTo>
                  <a:pt x="42418" y="5206"/>
                </a:lnTo>
                <a:lnTo>
                  <a:pt x="44196" y="3937"/>
                </a:lnTo>
                <a:lnTo>
                  <a:pt x="46863" y="2921"/>
                </a:lnTo>
                <a:lnTo>
                  <a:pt x="49530" y="1904"/>
                </a:lnTo>
                <a:lnTo>
                  <a:pt x="53086" y="1142"/>
                </a:lnTo>
                <a:lnTo>
                  <a:pt x="57531" y="762"/>
                </a:lnTo>
                <a:lnTo>
                  <a:pt x="61976" y="253"/>
                </a:lnTo>
                <a:lnTo>
                  <a:pt x="67564" y="0"/>
                </a:lnTo>
                <a:lnTo>
                  <a:pt x="74041" y="0"/>
                </a:lnTo>
                <a:close/>
              </a:path>
            </a:pathLst>
          </a:custGeom>
          <a:ln w="10668">
            <a:solidFill>
              <a:srgbClr val="4579B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981326" y="621411"/>
            <a:ext cx="172720" cy="334010"/>
          </a:xfrm>
          <a:custGeom>
            <a:avLst/>
            <a:gdLst/>
            <a:ahLst/>
            <a:cxnLst/>
            <a:rect l="l" t="t" r="r" b="b"/>
            <a:pathLst>
              <a:path w="172719" h="334009">
                <a:moveTo>
                  <a:pt x="74041" y="0"/>
                </a:moveTo>
                <a:lnTo>
                  <a:pt x="80772" y="0"/>
                </a:lnTo>
                <a:lnTo>
                  <a:pt x="86360" y="253"/>
                </a:lnTo>
                <a:lnTo>
                  <a:pt x="90805" y="762"/>
                </a:lnTo>
                <a:lnTo>
                  <a:pt x="95377" y="1142"/>
                </a:lnTo>
                <a:lnTo>
                  <a:pt x="98806" y="1904"/>
                </a:lnTo>
                <a:lnTo>
                  <a:pt x="101346" y="2921"/>
                </a:lnTo>
                <a:lnTo>
                  <a:pt x="103886" y="3937"/>
                </a:lnTo>
                <a:lnTo>
                  <a:pt x="105791" y="5206"/>
                </a:lnTo>
                <a:lnTo>
                  <a:pt x="106806" y="6603"/>
                </a:lnTo>
                <a:lnTo>
                  <a:pt x="107950" y="8000"/>
                </a:lnTo>
                <a:lnTo>
                  <a:pt x="108458" y="9651"/>
                </a:lnTo>
                <a:lnTo>
                  <a:pt x="108458" y="11556"/>
                </a:lnTo>
                <a:lnTo>
                  <a:pt x="108458" y="65912"/>
                </a:lnTo>
                <a:lnTo>
                  <a:pt x="161417" y="65912"/>
                </a:lnTo>
                <a:lnTo>
                  <a:pt x="163322" y="65912"/>
                </a:lnTo>
                <a:lnTo>
                  <a:pt x="164846" y="66293"/>
                </a:lnTo>
                <a:lnTo>
                  <a:pt x="166243" y="67183"/>
                </a:lnTo>
                <a:lnTo>
                  <a:pt x="167640" y="68199"/>
                </a:lnTo>
                <a:lnTo>
                  <a:pt x="168783" y="69596"/>
                </a:lnTo>
                <a:lnTo>
                  <a:pt x="169672" y="71754"/>
                </a:lnTo>
                <a:lnTo>
                  <a:pt x="170561" y="73787"/>
                </a:lnTo>
                <a:lnTo>
                  <a:pt x="171196" y="76708"/>
                </a:lnTo>
                <a:lnTo>
                  <a:pt x="171704" y="80390"/>
                </a:lnTo>
                <a:lnTo>
                  <a:pt x="172212" y="83947"/>
                </a:lnTo>
                <a:lnTo>
                  <a:pt x="172339" y="88391"/>
                </a:lnTo>
                <a:lnTo>
                  <a:pt x="172339" y="93725"/>
                </a:lnTo>
                <a:lnTo>
                  <a:pt x="172339" y="103759"/>
                </a:lnTo>
                <a:lnTo>
                  <a:pt x="171450" y="110871"/>
                </a:lnTo>
                <a:lnTo>
                  <a:pt x="169672" y="115188"/>
                </a:lnTo>
                <a:lnTo>
                  <a:pt x="167894" y="119379"/>
                </a:lnTo>
                <a:lnTo>
                  <a:pt x="165227" y="121538"/>
                </a:lnTo>
                <a:lnTo>
                  <a:pt x="161671" y="121538"/>
                </a:lnTo>
                <a:lnTo>
                  <a:pt x="108458" y="121538"/>
                </a:lnTo>
                <a:lnTo>
                  <a:pt x="108458" y="235965"/>
                </a:lnTo>
                <a:lnTo>
                  <a:pt x="108860" y="245328"/>
                </a:lnTo>
                <a:lnTo>
                  <a:pt x="126365" y="275843"/>
                </a:lnTo>
                <a:lnTo>
                  <a:pt x="137160" y="275843"/>
                </a:lnTo>
                <a:lnTo>
                  <a:pt x="140843" y="275843"/>
                </a:lnTo>
                <a:lnTo>
                  <a:pt x="162052" y="269875"/>
                </a:lnTo>
                <a:lnTo>
                  <a:pt x="163449" y="269621"/>
                </a:lnTo>
                <a:lnTo>
                  <a:pt x="164719" y="269621"/>
                </a:lnTo>
                <a:lnTo>
                  <a:pt x="165862" y="269621"/>
                </a:lnTo>
                <a:lnTo>
                  <a:pt x="166878" y="269875"/>
                </a:lnTo>
                <a:lnTo>
                  <a:pt x="167894" y="270510"/>
                </a:lnTo>
                <a:lnTo>
                  <a:pt x="168910" y="271144"/>
                </a:lnTo>
                <a:lnTo>
                  <a:pt x="169672" y="272414"/>
                </a:lnTo>
                <a:lnTo>
                  <a:pt x="172339" y="289687"/>
                </a:lnTo>
                <a:lnTo>
                  <a:pt x="172339" y="294766"/>
                </a:lnTo>
                <a:lnTo>
                  <a:pt x="172339" y="302767"/>
                </a:lnTo>
                <a:lnTo>
                  <a:pt x="159639" y="326771"/>
                </a:lnTo>
                <a:lnTo>
                  <a:pt x="156464" y="328167"/>
                </a:lnTo>
                <a:lnTo>
                  <a:pt x="152781" y="329311"/>
                </a:lnTo>
                <a:lnTo>
                  <a:pt x="148462" y="330326"/>
                </a:lnTo>
                <a:lnTo>
                  <a:pt x="144272" y="331342"/>
                </a:lnTo>
                <a:lnTo>
                  <a:pt x="139573" y="332104"/>
                </a:lnTo>
                <a:lnTo>
                  <a:pt x="134620" y="332739"/>
                </a:lnTo>
                <a:lnTo>
                  <a:pt x="129540" y="333248"/>
                </a:lnTo>
                <a:lnTo>
                  <a:pt x="124460" y="333501"/>
                </a:lnTo>
                <a:lnTo>
                  <a:pt x="119380" y="333501"/>
                </a:lnTo>
                <a:lnTo>
                  <a:pt x="76753" y="325366"/>
                </a:lnTo>
                <a:lnTo>
                  <a:pt x="47196" y="292969"/>
                </a:lnTo>
                <a:lnTo>
                  <a:pt x="39878" y="246379"/>
                </a:lnTo>
                <a:lnTo>
                  <a:pt x="39878" y="121538"/>
                </a:lnTo>
                <a:lnTo>
                  <a:pt x="10668" y="121538"/>
                </a:lnTo>
                <a:lnTo>
                  <a:pt x="7239" y="121538"/>
                </a:lnTo>
                <a:lnTo>
                  <a:pt x="4572" y="119379"/>
                </a:lnTo>
                <a:lnTo>
                  <a:pt x="2793" y="115188"/>
                </a:lnTo>
                <a:lnTo>
                  <a:pt x="1016" y="110871"/>
                </a:lnTo>
                <a:lnTo>
                  <a:pt x="0" y="103759"/>
                </a:lnTo>
                <a:lnTo>
                  <a:pt x="0" y="93725"/>
                </a:lnTo>
                <a:lnTo>
                  <a:pt x="0" y="88391"/>
                </a:lnTo>
                <a:lnTo>
                  <a:pt x="254" y="83947"/>
                </a:lnTo>
                <a:lnTo>
                  <a:pt x="762" y="80390"/>
                </a:lnTo>
                <a:lnTo>
                  <a:pt x="1143" y="76708"/>
                </a:lnTo>
                <a:lnTo>
                  <a:pt x="1905" y="73787"/>
                </a:lnTo>
                <a:lnTo>
                  <a:pt x="2793" y="71754"/>
                </a:lnTo>
                <a:lnTo>
                  <a:pt x="3683" y="69596"/>
                </a:lnTo>
                <a:lnTo>
                  <a:pt x="4825" y="68199"/>
                </a:lnTo>
                <a:lnTo>
                  <a:pt x="6223" y="67183"/>
                </a:lnTo>
                <a:lnTo>
                  <a:pt x="7620" y="66293"/>
                </a:lnTo>
                <a:lnTo>
                  <a:pt x="9143" y="65912"/>
                </a:lnTo>
                <a:lnTo>
                  <a:pt x="10922" y="65912"/>
                </a:lnTo>
                <a:lnTo>
                  <a:pt x="39878" y="65912"/>
                </a:lnTo>
                <a:lnTo>
                  <a:pt x="39878" y="11556"/>
                </a:lnTo>
                <a:lnTo>
                  <a:pt x="39878" y="9651"/>
                </a:lnTo>
                <a:lnTo>
                  <a:pt x="40386" y="8000"/>
                </a:lnTo>
                <a:lnTo>
                  <a:pt x="41402" y="6603"/>
                </a:lnTo>
                <a:lnTo>
                  <a:pt x="42418" y="5206"/>
                </a:lnTo>
                <a:lnTo>
                  <a:pt x="44196" y="3937"/>
                </a:lnTo>
                <a:lnTo>
                  <a:pt x="46862" y="2921"/>
                </a:lnTo>
                <a:lnTo>
                  <a:pt x="49530" y="1904"/>
                </a:lnTo>
                <a:lnTo>
                  <a:pt x="53086" y="1142"/>
                </a:lnTo>
                <a:lnTo>
                  <a:pt x="57531" y="762"/>
                </a:lnTo>
                <a:lnTo>
                  <a:pt x="61975" y="253"/>
                </a:lnTo>
                <a:lnTo>
                  <a:pt x="67564" y="0"/>
                </a:lnTo>
                <a:lnTo>
                  <a:pt x="74041" y="0"/>
                </a:lnTo>
                <a:close/>
              </a:path>
            </a:pathLst>
          </a:custGeom>
          <a:ln w="10668">
            <a:solidFill>
              <a:srgbClr val="4579B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17817" y="590295"/>
            <a:ext cx="261620" cy="365125"/>
          </a:xfrm>
          <a:custGeom>
            <a:avLst/>
            <a:gdLst/>
            <a:ahLst/>
            <a:cxnLst/>
            <a:rect l="l" t="t" r="r" b="b"/>
            <a:pathLst>
              <a:path w="261620" h="365125">
                <a:moveTo>
                  <a:pt x="163855" y="0"/>
                </a:moveTo>
                <a:lnTo>
                  <a:pt x="205400" y="5286"/>
                </a:lnTo>
                <a:lnTo>
                  <a:pt x="244601" y="21462"/>
                </a:lnTo>
                <a:lnTo>
                  <a:pt x="251383" y="26924"/>
                </a:lnTo>
                <a:lnTo>
                  <a:pt x="253847" y="29337"/>
                </a:lnTo>
                <a:lnTo>
                  <a:pt x="258622" y="39369"/>
                </a:lnTo>
                <a:lnTo>
                  <a:pt x="259168" y="41909"/>
                </a:lnTo>
                <a:lnTo>
                  <a:pt x="259575" y="44957"/>
                </a:lnTo>
                <a:lnTo>
                  <a:pt x="259854" y="48387"/>
                </a:lnTo>
                <a:lnTo>
                  <a:pt x="260121" y="51815"/>
                </a:lnTo>
                <a:lnTo>
                  <a:pt x="260261" y="56133"/>
                </a:lnTo>
                <a:lnTo>
                  <a:pt x="260261" y="61213"/>
                </a:lnTo>
                <a:lnTo>
                  <a:pt x="260261" y="66675"/>
                </a:lnTo>
                <a:lnTo>
                  <a:pt x="251790" y="91186"/>
                </a:lnTo>
                <a:lnTo>
                  <a:pt x="250151" y="91186"/>
                </a:lnTo>
                <a:lnTo>
                  <a:pt x="247421" y="91186"/>
                </a:lnTo>
                <a:lnTo>
                  <a:pt x="243967" y="89662"/>
                </a:lnTo>
                <a:lnTo>
                  <a:pt x="239776" y="86487"/>
                </a:lnTo>
                <a:lnTo>
                  <a:pt x="235597" y="83312"/>
                </a:lnTo>
                <a:lnTo>
                  <a:pt x="230174" y="79755"/>
                </a:lnTo>
                <a:lnTo>
                  <a:pt x="192541" y="63057"/>
                </a:lnTo>
                <a:lnTo>
                  <a:pt x="166865" y="60325"/>
                </a:lnTo>
                <a:lnTo>
                  <a:pt x="156630" y="60870"/>
                </a:lnTo>
                <a:lnTo>
                  <a:pt x="114017" y="79422"/>
                </a:lnTo>
                <a:lnTo>
                  <a:pt x="90973" y="111236"/>
                </a:lnTo>
                <a:lnTo>
                  <a:pt x="79062" y="156305"/>
                </a:lnTo>
                <a:lnTo>
                  <a:pt x="77558" y="183261"/>
                </a:lnTo>
                <a:lnTo>
                  <a:pt x="77959" y="198338"/>
                </a:lnTo>
                <a:lnTo>
                  <a:pt x="83972" y="237236"/>
                </a:lnTo>
                <a:lnTo>
                  <a:pt x="102273" y="274827"/>
                </a:lnTo>
                <a:lnTo>
                  <a:pt x="139613" y="299966"/>
                </a:lnTo>
                <a:lnTo>
                  <a:pt x="168770" y="304038"/>
                </a:lnTo>
                <a:lnTo>
                  <a:pt x="178007" y="303752"/>
                </a:lnTo>
                <a:lnTo>
                  <a:pt x="220485" y="292179"/>
                </a:lnTo>
                <a:lnTo>
                  <a:pt x="246379" y="276732"/>
                </a:lnTo>
                <a:lnTo>
                  <a:pt x="249707" y="275336"/>
                </a:lnTo>
                <a:lnTo>
                  <a:pt x="252069" y="275336"/>
                </a:lnTo>
                <a:lnTo>
                  <a:pt x="253885" y="275336"/>
                </a:lnTo>
                <a:lnTo>
                  <a:pt x="255346" y="275716"/>
                </a:lnTo>
                <a:lnTo>
                  <a:pt x="261353" y="299084"/>
                </a:lnTo>
                <a:lnTo>
                  <a:pt x="261353" y="305688"/>
                </a:lnTo>
                <a:lnTo>
                  <a:pt x="261353" y="310133"/>
                </a:lnTo>
                <a:lnTo>
                  <a:pt x="259714" y="325374"/>
                </a:lnTo>
                <a:lnTo>
                  <a:pt x="259168" y="327659"/>
                </a:lnTo>
                <a:lnTo>
                  <a:pt x="258445" y="329691"/>
                </a:lnTo>
                <a:lnTo>
                  <a:pt x="257530" y="331342"/>
                </a:lnTo>
                <a:lnTo>
                  <a:pt x="256616" y="332993"/>
                </a:lnTo>
                <a:lnTo>
                  <a:pt x="241553" y="344931"/>
                </a:lnTo>
                <a:lnTo>
                  <a:pt x="235813" y="348233"/>
                </a:lnTo>
                <a:lnTo>
                  <a:pt x="192125" y="361950"/>
                </a:lnTo>
                <a:lnTo>
                  <a:pt x="157581" y="364870"/>
                </a:lnTo>
                <a:lnTo>
                  <a:pt x="139862" y="364178"/>
                </a:lnTo>
                <a:lnTo>
                  <a:pt x="92036" y="353694"/>
                </a:lnTo>
                <a:lnTo>
                  <a:pt x="53115" y="330674"/>
                </a:lnTo>
                <a:lnTo>
                  <a:pt x="24234" y="295243"/>
                </a:lnTo>
                <a:lnTo>
                  <a:pt x="6145" y="247310"/>
                </a:lnTo>
                <a:lnTo>
                  <a:pt x="683" y="208500"/>
                </a:lnTo>
                <a:lnTo>
                  <a:pt x="0" y="187070"/>
                </a:lnTo>
                <a:lnTo>
                  <a:pt x="750" y="165211"/>
                </a:lnTo>
                <a:lnTo>
                  <a:pt x="6756" y="125206"/>
                </a:lnTo>
                <a:lnTo>
                  <a:pt x="26419" y="74961"/>
                </a:lnTo>
                <a:lnTo>
                  <a:pt x="56933" y="37214"/>
                </a:lnTo>
                <a:lnTo>
                  <a:pt x="97358" y="12318"/>
                </a:lnTo>
                <a:lnTo>
                  <a:pt x="146076" y="763"/>
                </a:lnTo>
                <a:lnTo>
                  <a:pt x="163855" y="0"/>
                </a:lnTo>
                <a:close/>
              </a:path>
            </a:pathLst>
          </a:custGeom>
          <a:ln w="10668">
            <a:solidFill>
              <a:srgbClr val="4579B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198367" y="573277"/>
            <a:ext cx="89916" cy="8267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627123" y="573277"/>
            <a:ext cx="89915" cy="8267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879469" y="569341"/>
            <a:ext cx="69215" cy="382270"/>
          </a:xfrm>
          <a:custGeom>
            <a:avLst/>
            <a:gdLst/>
            <a:ahLst/>
            <a:cxnLst/>
            <a:rect l="l" t="t" r="r" b="b"/>
            <a:pathLst>
              <a:path w="69214" h="382269">
                <a:moveTo>
                  <a:pt x="34416" y="0"/>
                </a:moveTo>
                <a:lnTo>
                  <a:pt x="41147" y="0"/>
                </a:lnTo>
                <a:lnTo>
                  <a:pt x="46735" y="254"/>
                </a:lnTo>
                <a:lnTo>
                  <a:pt x="51053" y="762"/>
                </a:lnTo>
                <a:lnTo>
                  <a:pt x="55371" y="1270"/>
                </a:lnTo>
                <a:lnTo>
                  <a:pt x="58927" y="2032"/>
                </a:lnTo>
                <a:lnTo>
                  <a:pt x="61594" y="3048"/>
                </a:lnTo>
                <a:lnTo>
                  <a:pt x="64261" y="4063"/>
                </a:lnTo>
                <a:lnTo>
                  <a:pt x="66039" y="5334"/>
                </a:lnTo>
                <a:lnTo>
                  <a:pt x="67182" y="6731"/>
                </a:lnTo>
                <a:lnTo>
                  <a:pt x="68325" y="8255"/>
                </a:lnTo>
                <a:lnTo>
                  <a:pt x="68833" y="9906"/>
                </a:lnTo>
                <a:lnTo>
                  <a:pt x="68833" y="11684"/>
                </a:lnTo>
                <a:lnTo>
                  <a:pt x="68833" y="370839"/>
                </a:lnTo>
                <a:lnTo>
                  <a:pt x="68833" y="372618"/>
                </a:lnTo>
                <a:lnTo>
                  <a:pt x="68325" y="374269"/>
                </a:lnTo>
                <a:lnTo>
                  <a:pt x="67182" y="375666"/>
                </a:lnTo>
                <a:lnTo>
                  <a:pt x="66039" y="376936"/>
                </a:lnTo>
                <a:lnTo>
                  <a:pt x="64261" y="378079"/>
                </a:lnTo>
                <a:lnTo>
                  <a:pt x="61594" y="378968"/>
                </a:lnTo>
                <a:lnTo>
                  <a:pt x="58927" y="379984"/>
                </a:lnTo>
                <a:lnTo>
                  <a:pt x="55371" y="380619"/>
                </a:lnTo>
                <a:lnTo>
                  <a:pt x="51053" y="381126"/>
                </a:lnTo>
                <a:lnTo>
                  <a:pt x="46735" y="381508"/>
                </a:lnTo>
                <a:lnTo>
                  <a:pt x="41147" y="381762"/>
                </a:lnTo>
                <a:lnTo>
                  <a:pt x="34416" y="381762"/>
                </a:lnTo>
                <a:lnTo>
                  <a:pt x="27685" y="381762"/>
                </a:lnTo>
                <a:lnTo>
                  <a:pt x="7238" y="378968"/>
                </a:lnTo>
                <a:lnTo>
                  <a:pt x="4571" y="378079"/>
                </a:lnTo>
                <a:lnTo>
                  <a:pt x="2666" y="376936"/>
                </a:lnTo>
                <a:lnTo>
                  <a:pt x="1650" y="375666"/>
                </a:lnTo>
                <a:lnTo>
                  <a:pt x="507" y="374269"/>
                </a:lnTo>
                <a:lnTo>
                  <a:pt x="0" y="372618"/>
                </a:lnTo>
                <a:lnTo>
                  <a:pt x="0" y="370839"/>
                </a:lnTo>
                <a:lnTo>
                  <a:pt x="0" y="11684"/>
                </a:lnTo>
                <a:lnTo>
                  <a:pt x="0" y="9906"/>
                </a:lnTo>
                <a:lnTo>
                  <a:pt x="507" y="8255"/>
                </a:lnTo>
                <a:lnTo>
                  <a:pt x="1650" y="6731"/>
                </a:lnTo>
                <a:lnTo>
                  <a:pt x="2666" y="5334"/>
                </a:lnTo>
                <a:lnTo>
                  <a:pt x="4571" y="4063"/>
                </a:lnTo>
                <a:lnTo>
                  <a:pt x="7238" y="3048"/>
                </a:lnTo>
                <a:lnTo>
                  <a:pt x="9905" y="2032"/>
                </a:lnTo>
                <a:lnTo>
                  <a:pt x="13334" y="1270"/>
                </a:lnTo>
                <a:lnTo>
                  <a:pt x="17779" y="762"/>
                </a:lnTo>
                <a:lnTo>
                  <a:pt x="22097" y="254"/>
                </a:lnTo>
                <a:lnTo>
                  <a:pt x="27685" y="0"/>
                </a:lnTo>
                <a:lnTo>
                  <a:pt x="34416" y="0"/>
                </a:lnTo>
                <a:close/>
              </a:path>
            </a:pathLst>
          </a:custGeom>
          <a:ln w="10668">
            <a:solidFill>
              <a:srgbClr val="4579B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500505" y="569341"/>
            <a:ext cx="69215" cy="382270"/>
          </a:xfrm>
          <a:custGeom>
            <a:avLst/>
            <a:gdLst/>
            <a:ahLst/>
            <a:cxnLst/>
            <a:rect l="l" t="t" r="r" b="b"/>
            <a:pathLst>
              <a:path w="69215" h="382269">
                <a:moveTo>
                  <a:pt x="34416" y="0"/>
                </a:moveTo>
                <a:lnTo>
                  <a:pt x="41147" y="0"/>
                </a:lnTo>
                <a:lnTo>
                  <a:pt x="46735" y="254"/>
                </a:lnTo>
                <a:lnTo>
                  <a:pt x="51053" y="762"/>
                </a:lnTo>
                <a:lnTo>
                  <a:pt x="55371" y="1270"/>
                </a:lnTo>
                <a:lnTo>
                  <a:pt x="58928" y="2032"/>
                </a:lnTo>
                <a:lnTo>
                  <a:pt x="61594" y="3048"/>
                </a:lnTo>
                <a:lnTo>
                  <a:pt x="64261" y="4063"/>
                </a:lnTo>
                <a:lnTo>
                  <a:pt x="66039" y="5334"/>
                </a:lnTo>
                <a:lnTo>
                  <a:pt x="67182" y="6731"/>
                </a:lnTo>
                <a:lnTo>
                  <a:pt x="68325" y="8255"/>
                </a:lnTo>
                <a:lnTo>
                  <a:pt x="68833" y="9906"/>
                </a:lnTo>
                <a:lnTo>
                  <a:pt x="68833" y="11684"/>
                </a:lnTo>
                <a:lnTo>
                  <a:pt x="68833" y="370839"/>
                </a:lnTo>
                <a:lnTo>
                  <a:pt x="68833" y="372618"/>
                </a:lnTo>
                <a:lnTo>
                  <a:pt x="68325" y="374269"/>
                </a:lnTo>
                <a:lnTo>
                  <a:pt x="67182" y="375666"/>
                </a:lnTo>
                <a:lnTo>
                  <a:pt x="66039" y="376936"/>
                </a:lnTo>
                <a:lnTo>
                  <a:pt x="64261" y="378079"/>
                </a:lnTo>
                <a:lnTo>
                  <a:pt x="61594" y="378968"/>
                </a:lnTo>
                <a:lnTo>
                  <a:pt x="58928" y="379984"/>
                </a:lnTo>
                <a:lnTo>
                  <a:pt x="55371" y="380619"/>
                </a:lnTo>
                <a:lnTo>
                  <a:pt x="51053" y="381126"/>
                </a:lnTo>
                <a:lnTo>
                  <a:pt x="46735" y="381508"/>
                </a:lnTo>
                <a:lnTo>
                  <a:pt x="41147" y="381762"/>
                </a:lnTo>
                <a:lnTo>
                  <a:pt x="34416" y="381762"/>
                </a:lnTo>
                <a:lnTo>
                  <a:pt x="27685" y="381762"/>
                </a:lnTo>
                <a:lnTo>
                  <a:pt x="7238" y="378968"/>
                </a:lnTo>
                <a:lnTo>
                  <a:pt x="4571" y="378079"/>
                </a:lnTo>
                <a:lnTo>
                  <a:pt x="2666" y="376936"/>
                </a:lnTo>
                <a:lnTo>
                  <a:pt x="1650" y="375666"/>
                </a:lnTo>
                <a:lnTo>
                  <a:pt x="507" y="374269"/>
                </a:lnTo>
                <a:lnTo>
                  <a:pt x="0" y="372618"/>
                </a:lnTo>
                <a:lnTo>
                  <a:pt x="0" y="370839"/>
                </a:lnTo>
                <a:lnTo>
                  <a:pt x="0" y="11684"/>
                </a:lnTo>
                <a:lnTo>
                  <a:pt x="0" y="9906"/>
                </a:lnTo>
                <a:lnTo>
                  <a:pt x="507" y="8255"/>
                </a:lnTo>
                <a:lnTo>
                  <a:pt x="1650" y="6731"/>
                </a:lnTo>
                <a:lnTo>
                  <a:pt x="2666" y="5334"/>
                </a:lnTo>
                <a:lnTo>
                  <a:pt x="17779" y="762"/>
                </a:lnTo>
                <a:lnTo>
                  <a:pt x="22097" y="254"/>
                </a:lnTo>
                <a:lnTo>
                  <a:pt x="27685" y="0"/>
                </a:lnTo>
                <a:lnTo>
                  <a:pt x="34416" y="0"/>
                </a:lnTo>
                <a:close/>
              </a:path>
            </a:pathLst>
          </a:custGeom>
          <a:ln w="10668">
            <a:solidFill>
              <a:srgbClr val="4579B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296161" y="567055"/>
            <a:ext cx="174625" cy="384175"/>
          </a:xfrm>
          <a:custGeom>
            <a:avLst/>
            <a:gdLst/>
            <a:ahLst/>
            <a:cxnLst/>
            <a:rect l="l" t="t" r="r" b="b"/>
            <a:pathLst>
              <a:path w="174625" h="384175">
                <a:moveTo>
                  <a:pt x="126365" y="0"/>
                </a:moveTo>
                <a:lnTo>
                  <a:pt x="133476" y="0"/>
                </a:lnTo>
                <a:lnTo>
                  <a:pt x="140207" y="635"/>
                </a:lnTo>
                <a:lnTo>
                  <a:pt x="146684" y="1778"/>
                </a:lnTo>
                <a:lnTo>
                  <a:pt x="153034" y="3048"/>
                </a:lnTo>
                <a:lnTo>
                  <a:pt x="157987" y="4318"/>
                </a:lnTo>
                <a:lnTo>
                  <a:pt x="161671" y="5715"/>
                </a:lnTo>
                <a:lnTo>
                  <a:pt x="165226" y="6985"/>
                </a:lnTo>
                <a:lnTo>
                  <a:pt x="167766" y="8255"/>
                </a:lnTo>
                <a:lnTo>
                  <a:pt x="169037" y="9525"/>
                </a:lnTo>
                <a:lnTo>
                  <a:pt x="170306" y="10668"/>
                </a:lnTo>
                <a:lnTo>
                  <a:pt x="174497" y="31369"/>
                </a:lnTo>
                <a:lnTo>
                  <a:pt x="174497" y="36703"/>
                </a:lnTo>
                <a:lnTo>
                  <a:pt x="174497" y="41910"/>
                </a:lnTo>
                <a:lnTo>
                  <a:pt x="169799" y="60325"/>
                </a:lnTo>
                <a:lnTo>
                  <a:pt x="168909" y="60960"/>
                </a:lnTo>
                <a:lnTo>
                  <a:pt x="167894" y="61214"/>
                </a:lnTo>
                <a:lnTo>
                  <a:pt x="166878" y="61214"/>
                </a:lnTo>
                <a:lnTo>
                  <a:pt x="165607" y="61214"/>
                </a:lnTo>
                <a:lnTo>
                  <a:pt x="164210" y="60960"/>
                </a:lnTo>
                <a:lnTo>
                  <a:pt x="162559" y="60325"/>
                </a:lnTo>
                <a:lnTo>
                  <a:pt x="161035" y="59690"/>
                </a:lnTo>
                <a:lnTo>
                  <a:pt x="159131" y="58928"/>
                </a:lnTo>
                <a:lnTo>
                  <a:pt x="156844" y="58166"/>
                </a:lnTo>
                <a:lnTo>
                  <a:pt x="154559" y="57531"/>
                </a:lnTo>
                <a:lnTo>
                  <a:pt x="151891" y="56769"/>
                </a:lnTo>
                <a:lnTo>
                  <a:pt x="148844" y="56134"/>
                </a:lnTo>
                <a:lnTo>
                  <a:pt x="145669" y="55499"/>
                </a:lnTo>
                <a:lnTo>
                  <a:pt x="142112" y="55245"/>
                </a:lnTo>
                <a:lnTo>
                  <a:pt x="137922" y="55245"/>
                </a:lnTo>
                <a:lnTo>
                  <a:pt x="132969" y="55245"/>
                </a:lnTo>
                <a:lnTo>
                  <a:pt x="128778" y="56007"/>
                </a:lnTo>
                <a:lnTo>
                  <a:pt x="125222" y="57531"/>
                </a:lnTo>
                <a:lnTo>
                  <a:pt x="121665" y="59055"/>
                </a:lnTo>
                <a:lnTo>
                  <a:pt x="118618" y="61595"/>
                </a:lnTo>
                <a:lnTo>
                  <a:pt x="116331" y="64897"/>
                </a:lnTo>
                <a:lnTo>
                  <a:pt x="113918" y="68325"/>
                </a:lnTo>
                <a:lnTo>
                  <a:pt x="112268" y="72644"/>
                </a:lnTo>
                <a:lnTo>
                  <a:pt x="111125" y="77978"/>
                </a:lnTo>
                <a:lnTo>
                  <a:pt x="109981" y="83439"/>
                </a:lnTo>
                <a:lnTo>
                  <a:pt x="109474" y="90043"/>
                </a:lnTo>
                <a:lnTo>
                  <a:pt x="109474" y="97790"/>
                </a:lnTo>
                <a:lnTo>
                  <a:pt x="109474" y="120269"/>
                </a:lnTo>
                <a:lnTo>
                  <a:pt x="154050" y="120269"/>
                </a:lnTo>
                <a:lnTo>
                  <a:pt x="155575" y="120269"/>
                </a:lnTo>
                <a:lnTo>
                  <a:pt x="157099" y="120650"/>
                </a:lnTo>
                <a:lnTo>
                  <a:pt x="158496" y="121539"/>
                </a:lnTo>
                <a:lnTo>
                  <a:pt x="159893" y="122555"/>
                </a:lnTo>
                <a:lnTo>
                  <a:pt x="161035" y="123952"/>
                </a:lnTo>
                <a:lnTo>
                  <a:pt x="161925" y="126111"/>
                </a:lnTo>
                <a:lnTo>
                  <a:pt x="162813" y="128143"/>
                </a:lnTo>
                <a:lnTo>
                  <a:pt x="163449" y="131064"/>
                </a:lnTo>
                <a:lnTo>
                  <a:pt x="163956" y="134747"/>
                </a:lnTo>
                <a:lnTo>
                  <a:pt x="164465" y="138303"/>
                </a:lnTo>
                <a:lnTo>
                  <a:pt x="164591" y="142748"/>
                </a:lnTo>
                <a:lnTo>
                  <a:pt x="164591" y="148082"/>
                </a:lnTo>
                <a:lnTo>
                  <a:pt x="164591" y="158115"/>
                </a:lnTo>
                <a:lnTo>
                  <a:pt x="163703" y="165227"/>
                </a:lnTo>
                <a:lnTo>
                  <a:pt x="161925" y="169545"/>
                </a:lnTo>
                <a:lnTo>
                  <a:pt x="160147" y="173736"/>
                </a:lnTo>
                <a:lnTo>
                  <a:pt x="157479" y="175895"/>
                </a:lnTo>
                <a:lnTo>
                  <a:pt x="154050" y="175895"/>
                </a:lnTo>
                <a:lnTo>
                  <a:pt x="109474" y="175895"/>
                </a:lnTo>
                <a:lnTo>
                  <a:pt x="109474" y="373125"/>
                </a:lnTo>
                <a:lnTo>
                  <a:pt x="109474" y="374904"/>
                </a:lnTo>
                <a:lnTo>
                  <a:pt x="108965" y="376555"/>
                </a:lnTo>
                <a:lnTo>
                  <a:pt x="107822" y="377952"/>
                </a:lnTo>
                <a:lnTo>
                  <a:pt x="106806" y="379222"/>
                </a:lnTo>
                <a:lnTo>
                  <a:pt x="104901" y="380365"/>
                </a:lnTo>
                <a:lnTo>
                  <a:pt x="102362" y="381254"/>
                </a:lnTo>
                <a:lnTo>
                  <a:pt x="99822" y="382270"/>
                </a:lnTo>
                <a:lnTo>
                  <a:pt x="96265" y="382905"/>
                </a:lnTo>
                <a:lnTo>
                  <a:pt x="91693" y="383413"/>
                </a:lnTo>
                <a:lnTo>
                  <a:pt x="87122" y="383794"/>
                </a:lnTo>
                <a:lnTo>
                  <a:pt x="81660" y="384048"/>
                </a:lnTo>
                <a:lnTo>
                  <a:pt x="75056" y="384048"/>
                </a:lnTo>
                <a:lnTo>
                  <a:pt x="68579" y="384048"/>
                </a:lnTo>
                <a:lnTo>
                  <a:pt x="47878" y="381254"/>
                </a:lnTo>
                <a:lnTo>
                  <a:pt x="45212" y="380365"/>
                </a:lnTo>
                <a:lnTo>
                  <a:pt x="43434" y="379222"/>
                </a:lnTo>
                <a:lnTo>
                  <a:pt x="42418" y="377952"/>
                </a:lnTo>
                <a:lnTo>
                  <a:pt x="41401" y="376555"/>
                </a:lnTo>
                <a:lnTo>
                  <a:pt x="40893" y="374904"/>
                </a:lnTo>
                <a:lnTo>
                  <a:pt x="40893" y="373125"/>
                </a:lnTo>
                <a:lnTo>
                  <a:pt x="40893" y="175895"/>
                </a:lnTo>
                <a:lnTo>
                  <a:pt x="10287" y="175895"/>
                </a:lnTo>
                <a:lnTo>
                  <a:pt x="6857" y="175895"/>
                </a:lnTo>
                <a:lnTo>
                  <a:pt x="4318" y="173736"/>
                </a:lnTo>
                <a:lnTo>
                  <a:pt x="2540" y="169545"/>
                </a:lnTo>
                <a:lnTo>
                  <a:pt x="888" y="165227"/>
                </a:lnTo>
                <a:lnTo>
                  <a:pt x="0" y="158115"/>
                </a:lnTo>
                <a:lnTo>
                  <a:pt x="0" y="148082"/>
                </a:lnTo>
                <a:lnTo>
                  <a:pt x="0" y="142748"/>
                </a:lnTo>
                <a:lnTo>
                  <a:pt x="8762" y="120269"/>
                </a:lnTo>
                <a:lnTo>
                  <a:pt x="10668" y="120269"/>
                </a:lnTo>
                <a:lnTo>
                  <a:pt x="40893" y="120269"/>
                </a:lnTo>
                <a:lnTo>
                  <a:pt x="40893" y="99695"/>
                </a:lnTo>
                <a:lnTo>
                  <a:pt x="41203" y="87691"/>
                </a:lnTo>
                <a:lnTo>
                  <a:pt x="48660" y="47182"/>
                </a:lnTo>
                <a:lnTo>
                  <a:pt x="73247" y="14160"/>
                </a:lnTo>
                <a:lnTo>
                  <a:pt x="115693" y="402"/>
                </a:lnTo>
                <a:lnTo>
                  <a:pt x="126365" y="0"/>
                </a:lnTo>
                <a:close/>
              </a:path>
            </a:pathLst>
          </a:custGeom>
          <a:ln w="10668">
            <a:solidFill>
              <a:srgbClr val="4579B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7244" y="2246376"/>
            <a:ext cx="3258312" cy="390601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551932" y="2322576"/>
            <a:ext cx="3409188" cy="363778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582161" y="3277361"/>
            <a:ext cx="1676400" cy="533400"/>
          </a:xfrm>
          <a:custGeom>
            <a:avLst/>
            <a:gdLst/>
            <a:ahLst/>
            <a:cxnLst/>
            <a:rect l="l" t="t" r="r" b="b"/>
            <a:pathLst>
              <a:path w="1676400" h="533400">
                <a:moveTo>
                  <a:pt x="1409700" y="0"/>
                </a:moveTo>
                <a:lnTo>
                  <a:pt x="1409700" y="133350"/>
                </a:lnTo>
                <a:lnTo>
                  <a:pt x="0" y="133350"/>
                </a:lnTo>
                <a:lnTo>
                  <a:pt x="0" y="400050"/>
                </a:lnTo>
                <a:lnTo>
                  <a:pt x="1409700" y="400050"/>
                </a:lnTo>
                <a:lnTo>
                  <a:pt x="1409700" y="533400"/>
                </a:lnTo>
                <a:lnTo>
                  <a:pt x="1676400" y="266700"/>
                </a:lnTo>
                <a:lnTo>
                  <a:pt x="1409700" y="0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582161" y="3277361"/>
            <a:ext cx="1676400" cy="533400"/>
          </a:xfrm>
          <a:custGeom>
            <a:avLst/>
            <a:gdLst/>
            <a:ahLst/>
            <a:cxnLst/>
            <a:rect l="l" t="t" r="r" b="b"/>
            <a:pathLst>
              <a:path w="1676400" h="533400">
                <a:moveTo>
                  <a:pt x="0" y="133350"/>
                </a:moveTo>
                <a:lnTo>
                  <a:pt x="1409700" y="133350"/>
                </a:lnTo>
                <a:lnTo>
                  <a:pt x="1409700" y="0"/>
                </a:lnTo>
                <a:lnTo>
                  <a:pt x="1676400" y="266700"/>
                </a:lnTo>
                <a:lnTo>
                  <a:pt x="1409700" y="533400"/>
                </a:lnTo>
                <a:lnTo>
                  <a:pt x="1409700" y="400050"/>
                </a:lnTo>
                <a:lnTo>
                  <a:pt x="0" y="400050"/>
                </a:lnTo>
                <a:lnTo>
                  <a:pt x="0" y="133350"/>
                </a:lnTo>
                <a:close/>
              </a:path>
            </a:pathLst>
          </a:custGeom>
          <a:ln w="25908">
            <a:solidFill>
              <a:srgbClr val="385D8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2288794" y="5026863"/>
            <a:ext cx="5088890" cy="13677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-5" dirty="0">
                <a:latin typeface="Calibri"/>
                <a:cs typeface="Calibri"/>
              </a:rPr>
              <a:t>Series of </a:t>
            </a:r>
            <a:r>
              <a:rPr sz="4400" spc="-20" dirty="0">
                <a:latin typeface="Calibri"/>
                <a:cs typeface="Calibri"/>
              </a:rPr>
              <a:t>swaps </a:t>
            </a:r>
            <a:r>
              <a:rPr sz="4400" spc="-5" dirty="0">
                <a:latin typeface="Calibri"/>
                <a:cs typeface="Calibri"/>
              </a:rPr>
              <a:t>of</a:t>
            </a:r>
            <a:r>
              <a:rPr sz="4400" spc="-20" dirty="0">
                <a:latin typeface="Calibri"/>
                <a:cs typeface="Calibri"/>
              </a:rPr>
              <a:t> </a:t>
            </a:r>
            <a:r>
              <a:rPr sz="4400" dirty="0">
                <a:latin typeface="Calibri"/>
                <a:cs typeface="Calibri"/>
              </a:rPr>
              <a:t>non</a:t>
            </a:r>
            <a:endParaRPr sz="4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4400" spc="-10" dirty="0">
                <a:latin typeface="Calibri"/>
                <a:cs typeface="Calibri"/>
              </a:rPr>
              <a:t>conflict</a:t>
            </a:r>
            <a:r>
              <a:rPr sz="4400" spc="-5" dirty="0">
                <a:latin typeface="Calibri"/>
                <a:cs typeface="Calibri"/>
              </a:rPr>
              <a:t> instruction</a:t>
            </a:r>
            <a:endParaRPr sz="4400">
              <a:latin typeface="Calibri"/>
              <a:cs typeface="Calibri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1205483" y="1642872"/>
            <a:ext cx="387096" cy="55168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257185" y="1694052"/>
            <a:ext cx="282943" cy="44881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257185" y="1694052"/>
            <a:ext cx="283210" cy="448945"/>
          </a:xfrm>
          <a:custGeom>
            <a:avLst/>
            <a:gdLst/>
            <a:ahLst/>
            <a:cxnLst/>
            <a:rect l="l" t="t" r="r" b="b"/>
            <a:pathLst>
              <a:path w="283209" h="448944">
                <a:moveTo>
                  <a:pt x="152641" y="0"/>
                </a:moveTo>
                <a:lnTo>
                  <a:pt x="191078" y="3673"/>
                </a:lnTo>
                <a:lnTo>
                  <a:pt x="230672" y="15353"/>
                </a:lnTo>
                <a:lnTo>
                  <a:pt x="249796" y="26162"/>
                </a:lnTo>
                <a:lnTo>
                  <a:pt x="252082" y="28448"/>
                </a:lnTo>
                <a:lnTo>
                  <a:pt x="253606" y="30352"/>
                </a:lnTo>
                <a:lnTo>
                  <a:pt x="254368" y="31876"/>
                </a:lnTo>
                <a:lnTo>
                  <a:pt x="255130" y="33400"/>
                </a:lnTo>
                <a:lnTo>
                  <a:pt x="257797" y="56514"/>
                </a:lnTo>
                <a:lnTo>
                  <a:pt x="257797" y="62357"/>
                </a:lnTo>
                <a:lnTo>
                  <a:pt x="257797" y="68834"/>
                </a:lnTo>
                <a:lnTo>
                  <a:pt x="257670" y="74295"/>
                </a:lnTo>
                <a:lnTo>
                  <a:pt x="257289" y="78739"/>
                </a:lnTo>
                <a:lnTo>
                  <a:pt x="257035" y="83185"/>
                </a:lnTo>
                <a:lnTo>
                  <a:pt x="256400" y="86868"/>
                </a:lnTo>
                <a:lnTo>
                  <a:pt x="255638" y="89788"/>
                </a:lnTo>
                <a:lnTo>
                  <a:pt x="254876" y="92710"/>
                </a:lnTo>
                <a:lnTo>
                  <a:pt x="253733" y="94869"/>
                </a:lnTo>
                <a:lnTo>
                  <a:pt x="252336" y="96138"/>
                </a:lnTo>
                <a:lnTo>
                  <a:pt x="250812" y="97536"/>
                </a:lnTo>
                <a:lnTo>
                  <a:pt x="248907" y="98171"/>
                </a:lnTo>
                <a:lnTo>
                  <a:pt x="246494" y="98171"/>
                </a:lnTo>
                <a:lnTo>
                  <a:pt x="243954" y="98171"/>
                </a:lnTo>
                <a:lnTo>
                  <a:pt x="240144" y="96647"/>
                </a:lnTo>
                <a:lnTo>
                  <a:pt x="234683" y="93472"/>
                </a:lnTo>
                <a:lnTo>
                  <a:pt x="229349" y="90297"/>
                </a:lnTo>
                <a:lnTo>
                  <a:pt x="222745" y="86995"/>
                </a:lnTo>
                <a:lnTo>
                  <a:pt x="179934" y="71278"/>
                </a:lnTo>
                <a:lnTo>
                  <a:pt x="154038" y="68707"/>
                </a:lnTo>
                <a:lnTo>
                  <a:pt x="144386" y="68707"/>
                </a:lnTo>
                <a:lnTo>
                  <a:pt x="136004" y="69850"/>
                </a:lnTo>
                <a:lnTo>
                  <a:pt x="128892" y="72262"/>
                </a:lnTo>
                <a:lnTo>
                  <a:pt x="121780" y="74549"/>
                </a:lnTo>
                <a:lnTo>
                  <a:pt x="100317" y="96774"/>
                </a:lnTo>
                <a:lnTo>
                  <a:pt x="97904" y="102616"/>
                </a:lnTo>
                <a:lnTo>
                  <a:pt x="96761" y="108712"/>
                </a:lnTo>
                <a:lnTo>
                  <a:pt x="96761" y="115188"/>
                </a:lnTo>
                <a:lnTo>
                  <a:pt x="113842" y="150129"/>
                </a:lnTo>
                <a:lnTo>
                  <a:pt x="147541" y="170701"/>
                </a:lnTo>
                <a:lnTo>
                  <a:pt x="164116" y="178038"/>
                </a:lnTo>
                <a:lnTo>
                  <a:pt x="172627" y="181800"/>
                </a:lnTo>
                <a:lnTo>
                  <a:pt x="207124" y="198183"/>
                </a:lnTo>
                <a:lnTo>
                  <a:pt x="239842" y="219043"/>
                </a:lnTo>
                <a:lnTo>
                  <a:pt x="265639" y="247808"/>
                </a:lnTo>
                <a:lnTo>
                  <a:pt x="280943" y="286765"/>
                </a:lnTo>
                <a:lnTo>
                  <a:pt x="282943" y="311150"/>
                </a:lnTo>
                <a:lnTo>
                  <a:pt x="282155" y="327695"/>
                </a:lnTo>
                <a:lnTo>
                  <a:pt x="270243" y="371094"/>
                </a:lnTo>
                <a:lnTo>
                  <a:pt x="246061" y="404955"/>
                </a:lnTo>
                <a:lnTo>
                  <a:pt x="212109" y="429196"/>
                </a:lnTo>
                <a:lnTo>
                  <a:pt x="170066" y="443888"/>
                </a:lnTo>
                <a:lnTo>
                  <a:pt x="122542" y="448818"/>
                </a:lnTo>
                <a:lnTo>
                  <a:pt x="111515" y="448581"/>
                </a:lnTo>
                <a:lnTo>
                  <a:pt x="71549" y="443156"/>
                </a:lnTo>
                <a:lnTo>
                  <a:pt x="33340" y="430926"/>
                </a:lnTo>
                <a:lnTo>
                  <a:pt x="8039" y="415289"/>
                </a:lnTo>
                <a:lnTo>
                  <a:pt x="5130" y="412369"/>
                </a:lnTo>
                <a:lnTo>
                  <a:pt x="3073" y="408177"/>
                </a:lnTo>
                <a:lnTo>
                  <a:pt x="1841" y="402717"/>
                </a:lnTo>
                <a:lnTo>
                  <a:pt x="609" y="397256"/>
                </a:lnTo>
                <a:lnTo>
                  <a:pt x="0" y="389382"/>
                </a:lnTo>
                <a:lnTo>
                  <a:pt x="0" y="379095"/>
                </a:lnTo>
                <a:lnTo>
                  <a:pt x="0" y="372237"/>
                </a:lnTo>
                <a:lnTo>
                  <a:pt x="228" y="366395"/>
                </a:lnTo>
                <a:lnTo>
                  <a:pt x="673" y="361696"/>
                </a:lnTo>
                <a:lnTo>
                  <a:pt x="1117" y="356997"/>
                </a:lnTo>
                <a:lnTo>
                  <a:pt x="6858" y="344170"/>
                </a:lnTo>
                <a:lnTo>
                  <a:pt x="8534" y="342900"/>
                </a:lnTo>
                <a:lnTo>
                  <a:pt x="10490" y="342264"/>
                </a:lnTo>
                <a:lnTo>
                  <a:pt x="12725" y="342264"/>
                </a:lnTo>
                <a:lnTo>
                  <a:pt x="15862" y="342264"/>
                </a:lnTo>
                <a:lnTo>
                  <a:pt x="20307" y="344170"/>
                </a:lnTo>
                <a:lnTo>
                  <a:pt x="25895" y="347852"/>
                </a:lnTo>
                <a:lnTo>
                  <a:pt x="31610" y="351536"/>
                </a:lnTo>
                <a:lnTo>
                  <a:pt x="70869" y="369403"/>
                </a:lnTo>
                <a:lnTo>
                  <a:pt x="111034" y="377469"/>
                </a:lnTo>
                <a:lnTo>
                  <a:pt x="122923" y="377825"/>
                </a:lnTo>
                <a:lnTo>
                  <a:pt x="130731" y="377584"/>
                </a:lnTo>
                <a:lnTo>
                  <a:pt x="173342" y="363093"/>
                </a:lnTo>
                <a:lnTo>
                  <a:pt x="186804" y="345694"/>
                </a:lnTo>
                <a:lnTo>
                  <a:pt x="189979" y="338709"/>
                </a:lnTo>
                <a:lnTo>
                  <a:pt x="191503" y="330962"/>
                </a:lnTo>
                <a:lnTo>
                  <a:pt x="191503" y="322580"/>
                </a:lnTo>
                <a:lnTo>
                  <a:pt x="174263" y="287289"/>
                </a:lnTo>
                <a:lnTo>
                  <a:pt x="141312" y="266759"/>
                </a:lnTo>
                <a:lnTo>
                  <a:pt x="125020" y="259476"/>
                </a:lnTo>
                <a:lnTo>
                  <a:pt x="116620" y="255714"/>
                </a:lnTo>
                <a:lnTo>
                  <a:pt x="73907" y="234598"/>
                </a:lnTo>
                <a:lnTo>
                  <a:pt x="43000" y="211988"/>
                </a:lnTo>
                <a:lnTo>
                  <a:pt x="19735" y="180851"/>
                </a:lnTo>
                <a:lnTo>
                  <a:pt x="7867" y="138017"/>
                </a:lnTo>
                <a:lnTo>
                  <a:pt x="7365" y="124968"/>
                </a:lnTo>
                <a:lnTo>
                  <a:pt x="8087" y="109843"/>
                </a:lnTo>
                <a:lnTo>
                  <a:pt x="18910" y="70231"/>
                </a:lnTo>
                <a:lnTo>
                  <a:pt x="50025" y="30987"/>
                </a:lnTo>
                <a:lnTo>
                  <a:pt x="83368" y="12128"/>
                </a:lnTo>
                <a:lnTo>
                  <a:pt x="123685" y="1968"/>
                </a:lnTo>
                <a:lnTo>
                  <a:pt x="137972" y="496"/>
                </a:lnTo>
                <a:lnTo>
                  <a:pt x="152641" y="0"/>
                </a:lnTo>
                <a:close/>
              </a:path>
            </a:pathLst>
          </a:custGeom>
          <a:ln w="1828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6844283" y="1719072"/>
            <a:ext cx="387096" cy="55168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6896607" y="1770252"/>
            <a:ext cx="282956" cy="44881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6896607" y="1770252"/>
            <a:ext cx="283210" cy="448945"/>
          </a:xfrm>
          <a:custGeom>
            <a:avLst/>
            <a:gdLst/>
            <a:ahLst/>
            <a:cxnLst/>
            <a:rect l="l" t="t" r="r" b="b"/>
            <a:pathLst>
              <a:path w="283209" h="448944">
                <a:moveTo>
                  <a:pt x="152653" y="0"/>
                </a:moveTo>
                <a:lnTo>
                  <a:pt x="191091" y="3673"/>
                </a:lnTo>
                <a:lnTo>
                  <a:pt x="230739" y="15353"/>
                </a:lnTo>
                <a:lnTo>
                  <a:pt x="257301" y="43814"/>
                </a:lnTo>
                <a:lnTo>
                  <a:pt x="257810" y="51688"/>
                </a:lnTo>
                <a:lnTo>
                  <a:pt x="257810" y="56514"/>
                </a:lnTo>
                <a:lnTo>
                  <a:pt x="257810" y="62357"/>
                </a:lnTo>
                <a:lnTo>
                  <a:pt x="257810" y="68834"/>
                </a:lnTo>
                <a:lnTo>
                  <a:pt x="257683" y="74295"/>
                </a:lnTo>
                <a:lnTo>
                  <a:pt x="257301" y="78739"/>
                </a:lnTo>
                <a:lnTo>
                  <a:pt x="257048" y="83185"/>
                </a:lnTo>
                <a:lnTo>
                  <a:pt x="256413" y="86868"/>
                </a:lnTo>
                <a:lnTo>
                  <a:pt x="255650" y="89788"/>
                </a:lnTo>
                <a:lnTo>
                  <a:pt x="254889" y="92710"/>
                </a:lnTo>
                <a:lnTo>
                  <a:pt x="253746" y="94869"/>
                </a:lnTo>
                <a:lnTo>
                  <a:pt x="252349" y="96138"/>
                </a:lnTo>
                <a:lnTo>
                  <a:pt x="250825" y="97536"/>
                </a:lnTo>
                <a:lnTo>
                  <a:pt x="248920" y="98171"/>
                </a:lnTo>
                <a:lnTo>
                  <a:pt x="246507" y="98171"/>
                </a:lnTo>
                <a:lnTo>
                  <a:pt x="243967" y="98171"/>
                </a:lnTo>
                <a:lnTo>
                  <a:pt x="240157" y="96647"/>
                </a:lnTo>
                <a:lnTo>
                  <a:pt x="234696" y="93472"/>
                </a:lnTo>
                <a:lnTo>
                  <a:pt x="229362" y="90297"/>
                </a:lnTo>
                <a:lnTo>
                  <a:pt x="222758" y="86995"/>
                </a:lnTo>
                <a:lnTo>
                  <a:pt x="179947" y="71278"/>
                </a:lnTo>
                <a:lnTo>
                  <a:pt x="154050" y="68707"/>
                </a:lnTo>
                <a:lnTo>
                  <a:pt x="144399" y="68707"/>
                </a:lnTo>
                <a:lnTo>
                  <a:pt x="136017" y="69850"/>
                </a:lnTo>
                <a:lnTo>
                  <a:pt x="128905" y="72262"/>
                </a:lnTo>
                <a:lnTo>
                  <a:pt x="121793" y="74549"/>
                </a:lnTo>
                <a:lnTo>
                  <a:pt x="100330" y="96774"/>
                </a:lnTo>
                <a:lnTo>
                  <a:pt x="97917" y="102616"/>
                </a:lnTo>
                <a:lnTo>
                  <a:pt x="96774" y="108712"/>
                </a:lnTo>
                <a:lnTo>
                  <a:pt x="96774" y="115188"/>
                </a:lnTo>
                <a:lnTo>
                  <a:pt x="113855" y="150129"/>
                </a:lnTo>
                <a:lnTo>
                  <a:pt x="147554" y="170701"/>
                </a:lnTo>
                <a:lnTo>
                  <a:pt x="164129" y="178038"/>
                </a:lnTo>
                <a:lnTo>
                  <a:pt x="172640" y="181800"/>
                </a:lnTo>
                <a:lnTo>
                  <a:pt x="207137" y="198183"/>
                </a:lnTo>
                <a:lnTo>
                  <a:pt x="239855" y="219043"/>
                </a:lnTo>
                <a:lnTo>
                  <a:pt x="265652" y="247808"/>
                </a:lnTo>
                <a:lnTo>
                  <a:pt x="280955" y="286765"/>
                </a:lnTo>
                <a:lnTo>
                  <a:pt x="282956" y="311150"/>
                </a:lnTo>
                <a:lnTo>
                  <a:pt x="282168" y="327695"/>
                </a:lnTo>
                <a:lnTo>
                  <a:pt x="270256" y="371094"/>
                </a:lnTo>
                <a:lnTo>
                  <a:pt x="246074" y="404955"/>
                </a:lnTo>
                <a:lnTo>
                  <a:pt x="212169" y="429196"/>
                </a:lnTo>
                <a:lnTo>
                  <a:pt x="170078" y="443888"/>
                </a:lnTo>
                <a:lnTo>
                  <a:pt x="122555" y="448818"/>
                </a:lnTo>
                <a:lnTo>
                  <a:pt x="111527" y="448581"/>
                </a:lnTo>
                <a:lnTo>
                  <a:pt x="71562" y="443156"/>
                </a:lnTo>
                <a:lnTo>
                  <a:pt x="33353" y="430926"/>
                </a:lnTo>
                <a:lnTo>
                  <a:pt x="1905" y="402717"/>
                </a:lnTo>
                <a:lnTo>
                  <a:pt x="635" y="397256"/>
                </a:lnTo>
                <a:lnTo>
                  <a:pt x="0" y="389382"/>
                </a:lnTo>
                <a:lnTo>
                  <a:pt x="0" y="379095"/>
                </a:lnTo>
                <a:lnTo>
                  <a:pt x="0" y="372237"/>
                </a:lnTo>
                <a:lnTo>
                  <a:pt x="2921" y="350266"/>
                </a:lnTo>
                <a:lnTo>
                  <a:pt x="3810" y="347472"/>
                </a:lnTo>
                <a:lnTo>
                  <a:pt x="5207" y="345313"/>
                </a:lnTo>
                <a:lnTo>
                  <a:pt x="6858" y="344170"/>
                </a:lnTo>
                <a:lnTo>
                  <a:pt x="8509" y="342900"/>
                </a:lnTo>
                <a:lnTo>
                  <a:pt x="10541" y="342264"/>
                </a:lnTo>
                <a:lnTo>
                  <a:pt x="12700" y="342264"/>
                </a:lnTo>
                <a:lnTo>
                  <a:pt x="15875" y="342264"/>
                </a:lnTo>
                <a:lnTo>
                  <a:pt x="20320" y="344170"/>
                </a:lnTo>
                <a:lnTo>
                  <a:pt x="25908" y="347852"/>
                </a:lnTo>
                <a:lnTo>
                  <a:pt x="31623" y="351536"/>
                </a:lnTo>
                <a:lnTo>
                  <a:pt x="70881" y="369403"/>
                </a:lnTo>
                <a:lnTo>
                  <a:pt x="111047" y="377469"/>
                </a:lnTo>
                <a:lnTo>
                  <a:pt x="122936" y="377825"/>
                </a:lnTo>
                <a:lnTo>
                  <a:pt x="130744" y="377584"/>
                </a:lnTo>
                <a:lnTo>
                  <a:pt x="173355" y="363093"/>
                </a:lnTo>
                <a:lnTo>
                  <a:pt x="186817" y="345694"/>
                </a:lnTo>
                <a:lnTo>
                  <a:pt x="189992" y="338709"/>
                </a:lnTo>
                <a:lnTo>
                  <a:pt x="191516" y="330962"/>
                </a:lnTo>
                <a:lnTo>
                  <a:pt x="191516" y="322580"/>
                </a:lnTo>
                <a:lnTo>
                  <a:pt x="174275" y="287289"/>
                </a:lnTo>
                <a:lnTo>
                  <a:pt x="141325" y="266759"/>
                </a:lnTo>
                <a:lnTo>
                  <a:pt x="125033" y="259476"/>
                </a:lnTo>
                <a:lnTo>
                  <a:pt x="116633" y="255714"/>
                </a:lnTo>
                <a:lnTo>
                  <a:pt x="73919" y="234598"/>
                </a:lnTo>
                <a:lnTo>
                  <a:pt x="43013" y="211988"/>
                </a:lnTo>
                <a:lnTo>
                  <a:pt x="19748" y="180851"/>
                </a:lnTo>
                <a:lnTo>
                  <a:pt x="7866" y="138017"/>
                </a:lnTo>
                <a:lnTo>
                  <a:pt x="7366" y="124968"/>
                </a:lnTo>
                <a:lnTo>
                  <a:pt x="8082" y="109843"/>
                </a:lnTo>
                <a:lnTo>
                  <a:pt x="18923" y="70231"/>
                </a:lnTo>
                <a:lnTo>
                  <a:pt x="50038" y="30987"/>
                </a:lnTo>
                <a:lnTo>
                  <a:pt x="83381" y="12128"/>
                </a:lnTo>
                <a:lnTo>
                  <a:pt x="123698" y="1968"/>
                </a:lnTo>
                <a:lnTo>
                  <a:pt x="137985" y="496"/>
                </a:lnTo>
                <a:lnTo>
                  <a:pt x="152653" y="0"/>
                </a:lnTo>
                <a:close/>
              </a:path>
            </a:pathLst>
          </a:custGeom>
          <a:ln w="1828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7150607" y="1690116"/>
            <a:ext cx="236220" cy="298703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7201865" y="1742567"/>
            <a:ext cx="133527" cy="19456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7192644" y="1733423"/>
            <a:ext cx="151892" cy="212852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19986" y="409320"/>
            <a:ext cx="6114161" cy="4922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657600" y="4495799"/>
            <a:ext cx="1833372" cy="23621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40791" y="850391"/>
            <a:ext cx="3689604" cy="45720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04800" y="914400"/>
            <a:ext cx="3506724" cy="438912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85750" y="895350"/>
            <a:ext cx="3545204" cy="4427220"/>
          </a:xfrm>
          <a:custGeom>
            <a:avLst/>
            <a:gdLst/>
            <a:ahLst/>
            <a:cxnLst/>
            <a:rect l="l" t="t" r="r" b="b"/>
            <a:pathLst>
              <a:path w="3545204" h="4427220">
                <a:moveTo>
                  <a:pt x="0" y="4427220"/>
                </a:moveTo>
                <a:lnTo>
                  <a:pt x="3544824" y="4427220"/>
                </a:lnTo>
                <a:lnTo>
                  <a:pt x="3544824" y="0"/>
                </a:lnTo>
                <a:lnTo>
                  <a:pt x="0" y="0"/>
                </a:lnTo>
                <a:lnTo>
                  <a:pt x="0" y="4427220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965191" y="850391"/>
            <a:ext cx="4009644" cy="494538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029200" y="914400"/>
            <a:ext cx="3826763" cy="47625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010150" y="895350"/>
            <a:ext cx="3865245" cy="4800600"/>
          </a:xfrm>
          <a:custGeom>
            <a:avLst/>
            <a:gdLst/>
            <a:ahLst/>
            <a:cxnLst/>
            <a:rect l="l" t="t" r="r" b="b"/>
            <a:pathLst>
              <a:path w="3865245" h="4800600">
                <a:moveTo>
                  <a:pt x="0" y="4800600"/>
                </a:moveTo>
                <a:lnTo>
                  <a:pt x="3864863" y="4800600"/>
                </a:lnTo>
                <a:lnTo>
                  <a:pt x="3864863" y="0"/>
                </a:lnTo>
                <a:lnTo>
                  <a:pt x="0" y="0"/>
                </a:lnTo>
                <a:lnTo>
                  <a:pt x="0" y="4800600"/>
                </a:lnTo>
                <a:close/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963161" y="2820161"/>
            <a:ext cx="1066800" cy="533400"/>
          </a:xfrm>
          <a:custGeom>
            <a:avLst/>
            <a:gdLst/>
            <a:ahLst/>
            <a:cxnLst/>
            <a:rect l="l" t="t" r="r" b="b"/>
            <a:pathLst>
              <a:path w="1066800" h="533400">
                <a:moveTo>
                  <a:pt x="800100" y="0"/>
                </a:moveTo>
                <a:lnTo>
                  <a:pt x="800100" y="133350"/>
                </a:lnTo>
                <a:lnTo>
                  <a:pt x="0" y="133350"/>
                </a:lnTo>
                <a:lnTo>
                  <a:pt x="0" y="400050"/>
                </a:lnTo>
                <a:lnTo>
                  <a:pt x="800100" y="400050"/>
                </a:lnTo>
                <a:lnTo>
                  <a:pt x="800100" y="533400"/>
                </a:lnTo>
                <a:lnTo>
                  <a:pt x="1066800" y="266700"/>
                </a:lnTo>
                <a:lnTo>
                  <a:pt x="800100" y="0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963161" y="2820161"/>
            <a:ext cx="1066800" cy="533400"/>
          </a:xfrm>
          <a:custGeom>
            <a:avLst/>
            <a:gdLst/>
            <a:ahLst/>
            <a:cxnLst/>
            <a:rect l="l" t="t" r="r" b="b"/>
            <a:pathLst>
              <a:path w="1066800" h="533400">
                <a:moveTo>
                  <a:pt x="0" y="133350"/>
                </a:moveTo>
                <a:lnTo>
                  <a:pt x="800100" y="133350"/>
                </a:lnTo>
                <a:lnTo>
                  <a:pt x="800100" y="0"/>
                </a:lnTo>
                <a:lnTo>
                  <a:pt x="1066800" y="266700"/>
                </a:lnTo>
                <a:lnTo>
                  <a:pt x="800100" y="533400"/>
                </a:lnTo>
                <a:lnTo>
                  <a:pt x="800100" y="400050"/>
                </a:lnTo>
                <a:lnTo>
                  <a:pt x="0" y="400050"/>
                </a:lnTo>
                <a:lnTo>
                  <a:pt x="0" y="133350"/>
                </a:lnTo>
                <a:close/>
              </a:path>
            </a:pathLst>
          </a:custGeom>
          <a:ln w="25908">
            <a:solidFill>
              <a:srgbClr val="385D8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039361" y="2439161"/>
            <a:ext cx="762000" cy="1219200"/>
          </a:xfrm>
          <a:custGeom>
            <a:avLst/>
            <a:gdLst/>
            <a:ahLst/>
            <a:cxnLst/>
            <a:rect l="l" t="t" r="r" b="b"/>
            <a:pathLst>
              <a:path w="762000" h="1219200">
                <a:moveTo>
                  <a:pt x="381000" y="0"/>
                </a:moveTo>
                <a:lnTo>
                  <a:pt x="308596" y="10991"/>
                </a:lnTo>
                <a:lnTo>
                  <a:pt x="240780" y="42604"/>
                </a:lnTo>
                <a:lnTo>
                  <a:pt x="208992" y="65505"/>
                </a:lnTo>
                <a:lnTo>
                  <a:pt x="178830" y="92795"/>
                </a:lnTo>
                <a:lnTo>
                  <a:pt x="150453" y="124219"/>
                </a:lnTo>
                <a:lnTo>
                  <a:pt x="124021" y="159520"/>
                </a:lnTo>
                <a:lnTo>
                  <a:pt x="99694" y="198445"/>
                </a:lnTo>
                <a:lnTo>
                  <a:pt x="77632" y="240736"/>
                </a:lnTo>
                <a:lnTo>
                  <a:pt x="57993" y="286139"/>
                </a:lnTo>
                <a:lnTo>
                  <a:pt x="40938" y="334399"/>
                </a:lnTo>
                <a:lnTo>
                  <a:pt x="26626" y="385259"/>
                </a:lnTo>
                <a:lnTo>
                  <a:pt x="15216" y="438465"/>
                </a:lnTo>
                <a:lnTo>
                  <a:pt x="6869" y="493760"/>
                </a:lnTo>
                <a:lnTo>
                  <a:pt x="1743" y="550890"/>
                </a:lnTo>
                <a:lnTo>
                  <a:pt x="0" y="609600"/>
                </a:lnTo>
                <a:lnTo>
                  <a:pt x="1743" y="668309"/>
                </a:lnTo>
                <a:lnTo>
                  <a:pt x="6869" y="725439"/>
                </a:lnTo>
                <a:lnTo>
                  <a:pt x="15216" y="780734"/>
                </a:lnTo>
                <a:lnTo>
                  <a:pt x="26626" y="833940"/>
                </a:lnTo>
                <a:lnTo>
                  <a:pt x="40938" y="884800"/>
                </a:lnTo>
                <a:lnTo>
                  <a:pt x="57993" y="933060"/>
                </a:lnTo>
                <a:lnTo>
                  <a:pt x="77632" y="978463"/>
                </a:lnTo>
                <a:lnTo>
                  <a:pt x="99694" y="1020754"/>
                </a:lnTo>
                <a:lnTo>
                  <a:pt x="124021" y="1059679"/>
                </a:lnTo>
                <a:lnTo>
                  <a:pt x="150453" y="1094980"/>
                </a:lnTo>
                <a:lnTo>
                  <a:pt x="178830" y="1126404"/>
                </a:lnTo>
                <a:lnTo>
                  <a:pt x="208992" y="1153694"/>
                </a:lnTo>
                <a:lnTo>
                  <a:pt x="240780" y="1176595"/>
                </a:lnTo>
                <a:lnTo>
                  <a:pt x="308596" y="1208208"/>
                </a:lnTo>
                <a:lnTo>
                  <a:pt x="381000" y="1219200"/>
                </a:lnTo>
                <a:lnTo>
                  <a:pt x="417695" y="1216409"/>
                </a:lnTo>
                <a:lnTo>
                  <a:pt x="487965" y="1194851"/>
                </a:lnTo>
                <a:lnTo>
                  <a:pt x="553007" y="1153694"/>
                </a:lnTo>
                <a:lnTo>
                  <a:pt x="583169" y="1126404"/>
                </a:lnTo>
                <a:lnTo>
                  <a:pt x="611546" y="1094980"/>
                </a:lnTo>
                <a:lnTo>
                  <a:pt x="625540" y="1076290"/>
                </a:lnTo>
                <a:lnTo>
                  <a:pt x="378606" y="1076290"/>
                </a:lnTo>
                <a:lnTo>
                  <a:pt x="340991" y="1069683"/>
                </a:lnTo>
                <a:lnTo>
                  <a:pt x="304078" y="1051270"/>
                </a:lnTo>
                <a:lnTo>
                  <a:pt x="268604" y="1020952"/>
                </a:lnTo>
                <a:lnTo>
                  <a:pt x="223433" y="959575"/>
                </a:lnTo>
                <a:lnTo>
                  <a:pt x="204349" y="922671"/>
                </a:lnTo>
                <a:lnTo>
                  <a:pt x="187697" y="882255"/>
                </a:lnTo>
                <a:lnTo>
                  <a:pt x="173550" y="838802"/>
                </a:lnTo>
                <a:lnTo>
                  <a:pt x="161982" y="792786"/>
                </a:lnTo>
                <a:lnTo>
                  <a:pt x="153066" y="744680"/>
                </a:lnTo>
                <a:lnTo>
                  <a:pt x="146876" y="694959"/>
                </a:lnTo>
                <a:lnTo>
                  <a:pt x="143483" y="644096"/>
                </a:lnTo>
                <a:lnTo>
                  <a:pt x="142963" y="592566"/>
                </a:lnTo>
                <a:lnTo>
                  <a:pt x="145388" y="540843"/>
                </a:lnTo>
                <a:lnTo>
                  <a:pt x="150832" y="489401"/>
                </a:lnTo>
                <a:lnTo>
                  <a:pt x="159368" y="438713"/>
                </a:lnTo>
                <a:lnTo>
                  <a:pt x="171068" y="389254"/>
                </a:lnTo>
                <a:lnTo>
                  <a:pt x="332550" y="389254"/>
                </a:lnTo>
                <a:lnTo>
                  <a:pt x="240664" y="232537"/>
                </a:lnTo>
                <a:lnTo>
                  <a:pt x="273712" y="192921"/>
                </a:lnTo>
                <a:lnTo>
                  <a:pt x="309008" y="164712"/>
                </a:lnTo>
                <a:lnTo>
                  <a:pt x="345814" y="148008"/>
                </a:lnTo>
                <a:lnTo>
                  <a:pt x="383393" y="142909"/>
                </a:lnTo>
                <a:lnTo>
                  <a:pt x="625540" y="142909"/>
                </a:lnTo>
                <a:lnTo>
                  <a:pt x="611546" y="124219"/>
                </a:lnTo>
                <a:lnTo>
                  <a:pt x="583169" y="92795"/>
                </a:lnTo>
                <a:lnTo>
                  <a:pt x="553007" y="65505"/>
                </a:lnTo>
                <a:lnTo>
                  <a:pt x="521219" y="42604"/>
                </a:lnTo>
                <a:lnTo>
                  <a:pt x="453403" y="10991"/>
                </a:lnTo>
                <a:lnTo>
                  <a:pt x="417695" y="2790"/>
                </a:lnTo>
                <a:lnTo>
                  <a:pt x="381000" y="0"/>
                </a:lnTo>
                <a:close/>
              </a:path>
              <a:path w="762000" h="1219200">
                <a:moveTo>
                  <a:pt x="332550" y="389254"/>
                </a:moveTo>
                <a:lnTo>
                  <a:pt x="171068" y="389254"/>
                </a:lnTo>
                <a:lnTo>
                  <a:pt x="521335" y="986663"/>
                </a:lnTo>
                <a:lnTo>
                  <a:pt x="488287" y="1026278"/>
                </a:lnTo>
                <a:lnTo>
                  <a:pt x="452991" y="1054487"/>
                </a:lnTo>
                <a:lnTo>
                  <a:pt x="416185" y="1071191"/>
                </a:lnTo>
                <a:lnTo>
                  <a:pt x="378606" y="1076290"/>
                </a:lnTo>
                <a:lnTo>
                  <a:pt x="625540" y="1076290"/>
                </a:lnTo>
                <a:lnTo>
                  <a:pt x="662305" y="1020754"/>
                </a:lnTo>
                <a:lnTo>
                  <a:pt x="684367" y="978463"/>
                </a:lnTo>
                <a:lnTo>
                  <a:pt x="704006" y="933060"/>
                </a:lnTo>
                <a:lnTo>
                  <a:pt x="721061" y="884800"/>
                </a:lnTo>
                <a:lnTo>
                  <a:pt x="735373" y="833940"/>
                </a:lnTo>
                <a:lnTo>
                  <a:pt x="736230" y="829945"/>
                </a:lnTo>
                <a:lnTo>
                  <a:pt x="590930" y="829945"/>
                </a:lnTo>
                <a:lnTo>
                  <a:pt x="332550" y="389254"/>
                </a:lnTo>
                <a:close/>
              </a:path>
              <a:path w="762000" h="1219200">
                <a:moveTo>
                  <a:pt x="625540" y="142909"/>
                </a:moveTo>
                <a:lnTo>
                  <a:pt x="383393" y="142909"/>
                </a:lnTo>
                <a:lnTo>
                  <a:pt x="421008" y="149516"/>
                </a:lnTo>
                <a:lnTo>
                  <a:pt x="457921" y="167929"/>
                </a:lnTo>
                <a:lnTo>
                  <a:pt x="493395" y="198247"/>
                </a:lnTo>
                <a:lnTo>
                  <a:pt x="538566" y="259624"/>
                </a:lnTo>
                <a:lnTo>
                  <a:pt x="557650" y="296528"/>
                </a:lnTo>
                <a:lnTo>
                  <a:pt x="574302" y="336944"/>
                </a:lnTo>
                <a:lnTo>
                  <a:pt x="588449" y="380397"/>
                </a:lnTo>
                <a:lnTo>
                  <a:pt x="600017" y="426413"/>
                </a:lnTo>
                <a:lnTo>
                  <a:pt x="608933" y="474519"/>
                </a:lnTo>
                <a:lnTo>
                  <a:pt x="615123" y="524240"/>
                </a:lnTo>
                <a:lnTo>
                  <a:pt x="618516" y="575103"/>
                </a:lnTo>
                <a:lnTo>
                  <a:pt x="619036" y="626633"/>
                </a:lnTo>
                <a:lnTo>
                  <a:pt x="616611" y="678356"/>
                </a:lnTo>
                <a:lnTo>
                  <a:pt x="611167" y="729798"/>
                </a:lnTo>
                <a:lnTo>
                  <a:pt x="602631" y="780486"/>
                </a:lnTo>
                <a:lnTo>
                  <a:pt x="590930" y="829945"/>
                </a:lnTo>
                <a:lnTo>
                  <a:pt x="736230" y="829945"/>
                </a:lnTo>
                <a:lnTo>
                  <a:pt x="746783" y="780734"/>
                </a:lnTo>
                <a:lnTo>
                  <a:pt x="755130" y="725439"/>
                </a:lnTo>
                <a:lnTo>
                  <a:pt x="760256" y="668309"/>
                </a:lnTo>
                <a:lnTo>
                  <a:pt x="762000" y="609600"/>
                </a:lnTo>
                <a:lnTo>
                  <a:pt x="760256" y="550890"/>
                </a:lnTo>
                <a:lnTo>
                  <a:pt x="755130" y="493760"/>
                </a:lnTo>
                <a:lnTo>
                  <a:pt x="746783" y="438465"/>
                </a:lnTo>
                <a:lnTo>
                  <a:pt x="735373" y="385259"/>
                </a:lnTo>
                <a:lnTo>
                  <a:pt x="721061" y="334399"/>
                </a:lnTo>
                <a:lnTo>
                  <a:pt x="704006" y="286139"/>
                </a:lnTo>
                <a:lnTo>
                  <a:pt x="684367" y="240736"/>
                </a:lnTo>
                <a:lnTo>
                  <a:pt x="662305" y="198445"/>
                </a:lnTo>
                <a:lnTo>
                  <a:pt x="637978" y="159520"/>
                </a:lnTo>
                <a:lnTo>
                  <a:pt x="625540" y="14290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039361" y="2439161"/>
            <a:ext cx="762000" cy="1219200"/>
          </a:xfrm>
          <a:custGeom>
            <a:avLst/>
            <a:gdLst/>
            <a:ahLst/>
            <a:cxnLst/>
            <a:rect l="l" t="t" r="r" b="b"/>
            <a:pathLst>
              <a:path w="762000" h="1219200">
                <a:moveTo>
                  <a:pt x="0" y="609600"/>
                </a:moveTo>
                <a:lnTo>
                  <a:pt x="1743" y="550890"/>
                </a:lnTo>
                <a:lnTo>
                  <a:pt x="6869" y="493760"/>
                </a:lnTo>
                <a:lnTo>
                  <a:pt x="15216" y="438465"/>
                </a:lnTo>
                <a:lnTo>
                  <a:pt x="26626" y="385259"/>
                </a:lnTo>
                <a:lnTo>
                  <a:pt x="40938" y="334399"/>
                </a:lnTo>
                <a:lnTo>
                  <a:pt x="57993" y="286139"/>
                </a:lnTo>
                <a:lnTo>
                  <a:pt x="77632" y="240736"/>
                </a:lnTo>
                <a:lnTo>
                  <a:pt x="99694" y="198445"/>
                </a:lnTo>
                <a:lnTo>
                  <a:pt x="124021" y="159520"/>
                </a:lnTo>
                <a:lnTo>
                  <a:pt x="150453" y="124219"/>
                </a:lnTo>
                <a:lnTo>
                  <a:pt x="178830" y="92795"/>
                </a:lnTo>
                <a:lnTo>
                  <a:pt x="208992" y="65505"/>
                </a:lnTo>
                <a:lnTo>
                  <a:pt x="240780" y="42604"/>
                </a:lnTo>
                <a:lnTo>
                  <a:pt x="308596" y="10991"/>
                </a:lnTo>
                <a:lnTo>
                  <a:pt x="381000" y="0"/>
                </a:lnTo>
                <a:lnTo>
                  <a:pt x="417695" y="2790"/>
                </a:lnTo>
                <a:lnTo>
                  <a:pt x="487965" y="24348"/>
                </a:lnTo>
                <a:lnTo>
                  <a:pt x="553007" y="65505"/>
                </a:lnTo>
                <a:lnTo>
                  <a:pt x="583169" y="92795"/>
                </a:lnTo>
                <a:lnTo>
                  <a:pt x="611546" y="124219"/>
                </a:lnTo>
                <a:lnTo>
                  <a:pt x="637978" y="159520"/>
                </a:lnTo>
                <a:lnTo>
                  <a:pt x="662305" y="198445"/>
                </a:lnTo>
                <a:lnTo>
                  <a:pt x="684367" y="240736"/>
                </a:lnTo>
                <a:lnTo>
                  <a:pt x="704006" y="286139"/>
                </a:lnTo>
                <a:lnTo>
                  <a:pt x="721061" y="334399"/>
                </a:lnTo>
                <a:lnTo>
                  <a:pt x="735373" y="385259"/>
                </a:lnTo>
                <a:lnTo>
                  <a:pt x="746783" y="438465"/>
                </a:lnTo>
                <a:lnTo>
                  <a:pt x="755130" y="493760"/>
                </a:lnTo>
                <a:lnTo>
                  <a:pt x="760256" y="550890"/>
                </a:lnTo>
                <a:lnTo>
                  <a:pt x="762000" y="609600"/>
                </a:lnTo>
                <a:lnTo>
                  <a:pt x="760256" y="668309"/>
                </a:lnTo>
                <a:lnTo>
                  <a:pt x="755130" y="725439"/>
                </a:lnTo>
                <a:lnTo>
                  <a:pt x="746783" y="780734"/>
                </a:lnTo>
                <a:lnTo>
                  <a:pt x="735373" y="833940"/>
                </a:lnTo>
                <a:lnTo>
                  <a:pt x="721061" y="884800"/>
                </a:lnTo>
                <a:lnTo>
                  <a:pt x="704006" y="933060"/>
                </a:lnTo>
                <a:lnTo>
                  <a:pt x="684367" y="978463"/>
                </a:lnTo>
                <a:lnTo>
                  <a:pt x="662305" y="1020754"/>
                </a:lnTo>
                <a:lnTo>
                  <a:pt x="637978" y="1059679"/>
                </a:lnTo>
                <a:lnTo>
                  <a:pt x="611546" y="1094980"/>
                </a:lnTo>
                <a:lnTo>
                  <a:pt x="583169" y="1126404"/>
                </a:lnTo>
                <a:lnTo>
                  <a:pt x="553007" y="1153694"/>
                </a:lnTo>
                <a:lnTo>
                  <a:pt x="521219" y="1176595"/>
                </a:lnTo>
                <a:lnTo>
                  <a:pt x="453403" y="1208208"/>
                </a:lnTo>
                <a:lnTo>
                  <a:pt x="381000" y="1219200"/>
                </a:lnTo>
                <a:lnTo>
                  <a:pt x="344304" y="1216409"/>
                </a:lnTo>
                <a:lnTo>
                  <a:pt x="274034" y="1194851"/>
                </a:lnTo>
                <a:lnTo>
                  <a:pt x="208992" y="1153694"/>
                </a:lnTo>
                <a:lnTo>
                  <a:pt x="178830" y="1126404"/>
                </a:lnTo>
                <a:lnTo>
                  <a:pt x="150453" y="1094980"/>
                </a:lnTo>
                <a:lnTo>
                  <a:pt x="124021" y="1059679"/>
                </a:lnTo>
                <a:lnTo>
                  <a:pt x="99694" y="1020754"/>
                </a:lnTo>
                <a:lnTo>
                  <a:pt x="77632" y="978463"/>
                </a:lnTo>
                <a:lnTo>
                  <a:pt x="57993" y="933060"/>
                </a:lnTo>
                <a:lnTo>
                  <a:pt x="40938" y="884800"/>
                </a:lnTo>
                <a:lnTo>
                  <a:pt x="26626" y="833940"/>
                </a:lnTo>
                <a:lnTo>
                  <a:pt x="15216" y="780734"/>
                </a:lnTo>
                <a:lnTo>
                  <a:pt x="6869" y="725439"/>
                </a:lnTo>
                <a:lnTo>
                  <a:pt x="1743" y="668309"/>
                </a:lnTo>
                <a:lnTo>
                  <a:pt x="0" y="609600"/>
                </a:lnTo>
                <a:close/>
              </a:path>
            </a:pathLst>
          </a:custGeom>
          <a:ln w="25908">
            <a:solidFill>
              <a:srgbClr val="385D8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280027" y="2582071"/>
            <a:ext cx="378460" cy="687070"/>
          </a:xfrm>
          <a:custGeom>
            <a:avLst/>
            <a:gdLst/>
            <a:ahLst/>
            <a:cxnLst/>
            <a:rect l="l" t="t" r="r" b="b"/>
            <a:pathLst>
              <a:path w="378460" h="687070">
                <a:moveTo>
                  <a:pt x="350265" y="687035"/>
                </a:moveTo>
                <a:lnTo>
                  <a:pt x="361966" y="637576"/>
                </a:lnTo>
                <a:lnTo>
                  <a:pt x="370502" y="586888"/>
                </a:lnTo>
                <a:lnTo>
                  <a:pt x="375946" y="535446"/>
                </a:lnTo>
                <a:lnTo>
                  <a:pt x="378371" y="483723"/>
                </a:lnTo>
                <a:lnTo>
                  <a:pt x="377851" y="432193"/>
                </a:lnTo>
                <a:lnTo>
                  <a:pt x="374458" y="381331"/>
                </a:lnTo>
                <a:lnTo>
                  <a:pt x="368268" y="331609"/>
                </a:lnTo>
                <a:lnTo>
                  <a:pt x="359352" y="283503"/>
                </a:lnTo>
                <a:lnTo>
                  <a:pt x="347784" y="237487"/>
                </a:lnTo>
                <a:lnTo>
                  <a:pt x="333637" y="194034"/>
                </a:lnTo>
                <a:lnTo>
                  <a:pt x="316985" y="153618"/>
                </a:lnTo>
                <a:lnTo>
                  <a:pt x="297901" y="116714"/>
                </a:lnTo>
                <a:lnTo>
                  <a:pt x="276458" y="83796"/>
                </a:lnTo>
                <a:lnTo>
                  <a:pt x="217256" y="25019"/>
                </a:lnTo>
                <a:lnTo>
                  <a:pt x="180343" y="6606"/>
                </a:lnTo>
                <a:lnTo>
                  <a:pt x="142728" y="0"/>
                </a:lnTo>
                <a:lnTo>
                  <a:pt x="105149" y="5098"/>
                </a:lnTo>
                <a:lnTo>
                  <a:pt x="68343" y="21802"/>
                </a:lnTo>
                <a:lnTo>
                  <a:pt x="33047" y="50012"/>
                </a:lnTo>
                <a:lnTo>
                  <a:pt x="0" y="89627"/>
                </a:lnTo>
                <a:lnTo>
                  <a:pt x="350265" y="687035"/>
                </a:lnTo>
                <a:close/>
              </a:path>
            </a:pathLst>
          </a:custGeom>
          <a:ln w="25908">
            <a:solidFill>
              <a:srgbClr val="385D8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182325" y="2828417"/>
            <a:ext cx="378460" cy="687070"/>
          </a:xfrm>
          <a:custGeom>
            <a:avLst/>
            <a:gdLst/>
            <a:ahLst/>
            <a:cxnLst/>
            <a:rect l="l" t="t" r="r" b="b"/>
            <a:pathLst>
              <a:path w="378460" h="687070">
                <a:moveTo>
                  <a:pt x="28105" y="0"/>
                </a:moveTo>
                <a:lnTo>
                  <a:pt x="16404" y="49458"/>
                </a:lnTo>
                <a:lnTo>
                  <a:pt x="7868" y="100146"/>
                </a:lnTo>
                <a:lnTo>
                  <a:pt x="2425" y="151588"/>
                </a:lnTo>
                <a:lnTo>
                  <a:pt x="0" y="203311"/>
                </a:lnTo>
                <a:lnTo>
                  <a:pt x="520" y="254841"/>
                </a:lnTo>
                <a:lnTo>
                  <a:pt x="3912" y="305704"/>
                </a:lnTo>
                <a:lnTo>
                  <a:pt x="10102" y="355425"/>
                </a:lnTo>
                <a:lnTo>
                  <a:pt x="19018" y="403531"/>
                </a:lnTo>
                <a:lnTo>
                  <a:pt x="30586" y="449547"/>
                </a:lnTo>
                <a:lnTo>
                  <a:pt x="44733" y="493000"/>
                </a:lnTo>
                <a:lnTo>
                  <a:pt x="61385" y="533416"/>
                </a:lnTo>
                <a:lnTo>
                  <a:pt x="80469" y="570320"/>
                </a:lnTo>
                <a:lnTo>
                  <a:pt x="101912" y="603238"/>
                </a:lnTo>
                <a:lnTo>
                  <a:pt x="161114" y="662015"/>
                </a:lnTo>
                <a:lnTo>
                  <a:pt x="198027" y="680428"/>
                </a:lnTo>
                <a:lnTo>
                  <a:pt x="235642" y="687035"/>
                </a:lnTo>
                <a:lnTo>
                  <a:pt x="273221" y="681936"/>
                </a:lnTo>
                <a:lnTo>
                  <a:pt x="310028" y="665232"/>
                </a:lnTo>
                <a:lnTo>
                  <a:pt x="345323" y="637023"/>
                </a:lnTo>
                <a:lnTo>
                  <a:pt x="378371" y="597408"/>
                </a:lnTo>
                <a:lnTo>
                  <a:pt x="28105" y="0"/>
                </a:lnTo>
                <a:close/>
              </a:path>
            </a:pathLst>
          </a:custGeom>
          <a:ln w="25908">
            <a:solidFill>
              <a:srgbClr val="385D8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29283" y="1033272"/>
            <a:ext cx="387096" cy="5516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180985" y="1084452"/>
            <a:ext cx="282943" cy="44881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180985" y="1084452"/>
            <a:ext cx="283210" cy="448945"/>
          </a:xfrm>
          <a:custGeom>
            <a:avLst/>
            <a:gdLst/>
            <a:ahLst/>
            <a:cxnLst/>
            <a:rect l="l" t="t" r="r" b="b"/>
            <a:pathLst>
              <a:path w="283209" h="448944">
                <a:moveTo>
                  <a:pt x="152641" y="0"/>
                </a:moveTo>
                <a:lnTo>
                  <a:pt x="191078" y="3673"/>
                </a:lnTo>
                <a:lnTo>
                  <a:pt x="230672" y="15353"/>
                </a:lnTo>
                <a:lnTo>
                  <a:pt x="249796" y="26162"/>
                </a:lnTo>
                <a:lnTo>
                  <a:pt x="252082" y="28448"/>
                </a:lnTo>
                <a:lnTo>
                  <a:pt x="253606" y="30352"/>
                </a:lnTo>
                <a:lnTo>
                  <a:pt x="254368" y="31876"/>
                </a:lnTo>
                <a:lnTo>
                  <a:pt x="255130" y="33400"/>
                </a:lnTo>
                <a:lnTo>
                  <a:pt x="257797" y="56514"/>
                </a:lnTo>
                <a:lnTo>
                  <a:pt x="257797" y="62357"/>
                </a:lnTo>
                <a:lnTo>
                  <a:pt x="257797" y="68834"/>
                </a:lnTo>
                <a:lnTo>
                  <a:pt x="257670" y="74295"/>
                </a:lnTo>
                <a:lnTo>
                  <a:pt x="257289" y="78739"/>
                </a:lnTo>
                <a:lnTo>
                  <a:pt x="257035" y="83185"/>
                </a:lnTo>
                <a:lnTo>
                  <a:pt x="256400" y="86868"/>
                </a:lnTo>
                <a:lnTo>
                  <a:pt x="255638" y="89788"/>
                </a:lnTo>
                <a:lnTo>
                  <a:pt x="254876" y="92710"/>
                </a:lnTo>
                <a:lnTo>
                  <a:pt x="253733" y="94869"/>
                </a:lnTo>
                <a:lnTo>
                  <a:pt x="252336" y="96138"/>
                </a:lnTo>
                <a:lnTo>
                  <a:pt x="250812" y="97536"/>
                </a:lnTo>
                <a:lnTo>
                  <a:pt x="248907" y="98171"/>
                </a:lnTo>
                <a:lnTo>
                  <a:pt x="246494" y="98171"/>
                </a:lnTo>
                <a:lnTo>
                  <a:pt x="243954" y="98171"/>
                </a:lnTo>
                <a:lnTo>
                  <a:pt x="240144" y="96647"/>
                </a:lnTo>
                <a:lnTo>
                  <a:pt x="234683" y="93472"/>
                </a:lnTo>
                <a:lnTo>
                  <a:pt x="229349" y="90297"/>
                </a:lnTo>
                <a:lnTo>
                  <a:pt x="222745" y="86995"/>
                </a:lnTo>
                <a:lnTo>
                  <a:pt x="179934" y="71278"/>
                </a:lnTo>
                <a:lnTo>
                  <a:pt x="154038" y="68707"/>
                </a:lnTo>
                <a:lnTo>
                  <a:pt x="144386" y="68707"/>
                </a:lnTo>
                <a:lnTo>
                  <a:pt x="136004" y="69850"/>
                </a:lnTo>
                <a:lnTo>
                  <a:pt x="128892" y="72262"/>
                </a:lnTo>
                <a:lnTo>
                  <a:pt x="121780" y="74549"/>
                </a:lnTo>
                <a:lnTo>
                  <a:pt x="100317" y="96774"/>
                </a:lnTo>
                <a:lnTo>
                  <a:pt x="97904" y="102616"/>
                </a:lnTo>
                <a:lnTo>
                  <a:pt x="96761" y="108712"/>
                </a:lnTo>
                <a:lnTo>
                  <a:pt x="96761" y="115188"/>
                </a:lnTo>
                <a:lnTo>
                  <a:pt x="113842" y="150129"/>
                </a:lnTo>
                <a:lnTo>
                  <a:pt x="147541" y="170701"/>
                </a:lnTo>
                <a:lnTo>
                  <a:pt x="164116" y="178038"/>
                </a:lnTo>
                <a:lnTo>
                  <a:pt x="172627" y="181800"/>
                </a:lnTo>
                <a:lnTo>
                  <a:pt x="207124" y="198183"/>
                </a:lnTo>
                <a:lnTo>
                  <a:pt x="239842" y="219043"/>
                </a:lnTo>
                <a:lnTo>
                  <a:pt x="265639" y="247808"/>
                </a:lnTo>
                <a:lnTo>
                  <a:pt x="280943" y="286765"/>
                </a:lnTo>
                <a:lnTo>
                  <a:pt x="282943" y="311150"/>
                </a:lnTo>
                <a:lnTo>
                  <a:pt x="282155" y="327695"/>
                </a:lnTo>
                <a:lnTo>
                  <a:pt x="270243" y="371094"/>
                </a:lnTo>
                <a:lnTo>
                  <a:pt x="246061" y="404955"/>
                </a:lnTo>
                <a:lnTo>
                  <a:pt x="212109" y="429196"/>
                </a:lnTo>
                <a:lnTo>
                  <a:pt x="170066" y="443888"/>
                </a:lnTo>
                <a:lnTo>
                  <a:pt x="122542" y="448818"/>
                </a:lnTo>
                <a:lnTo>
                  <a:pt x="111514" y="448581"/>
                </a:lnTo>
                <a:lnTo>
                  <a:pt x="71526" y="443156"/>
                </a:lnTo>
                <a:lnTo>
                  <a:pt x="33359" y="430926"/>
                </a:lnTo>
                <a:lnTo>
                  <a:pt x="8039" y="415289"/>
                </a:lnTo>
                <a:lnTo>
                  <a:pt x="5130" y="412369"/>
                </a:lnTo>
                <a:lnTo>
                  <a:pt x="3073" y="408177"/>
                </a:lnTo>
                <a:lnTo>
                  <a:pt x="1841" y="402717"/>
                </a:lnTo>
                <a:lnTo>
                  <a:pt x="609" y="397256"/>
                </a:lnTo>
                <a:lnTo>
                  <a:pt x="0" y="389382"/>
                </a:lnTo>
                <a:lnTo>
                  <a:pt x="0" y="379095"/>
                </a:lnTo>
                <a:lnTo>
                  <a:pt x="0" y="372237"/>
                </a:lnTo>
                <a:lnTo>
                  <a:pt x="228" y="366395"/>
                </a:lnTo>
                <a:lnTo>
                  <a:pt x="673" y="361696"/>
                </a:lnTo>
                <a:lnTo>
                  <a:pt x="1117" y="356997"/>
                </a:lnTo>
                <a:lnTo>
                  <a:pt x="6858" y="344170"/>
                </a:lnTo>
                <a:lnTo>
                  <a:pt x="8534" y="342900"/>
                </a:lnTo>
                <a:lnTo>
                  <a:pt x="10490" y="342264"/>
                </a:lnTo>
                <a:lnTo>
                  <a:pt x="12725" y="342264"/>
                </a:lnTo>
                <a:lnTo>
                  <a:pt x="15849" y="342264"/>
                </a:lnTo>
                <a:lnTo>
                  <a:pt x="20256" y="344170"/>
                </a:lnTo>
                <a:lnTo>
                  <a:pt x="25946" y="347852"/>
                </a:lnTo>
                <a:lnTo>
                  <a:pt x="31648" y="351536"/>
                </a:lnTo>
                <a:lnTo>
                  <a:pt x="70899" y="369403"/>
                </a:lnTo>
                <a:lnTo>
                  <a:pt x="111034" y="377469"/>
                </a:lnTo>
                <a:lnTo>
                  <a:pt x="122923" y="377825"/>
                </a:lnTo>
                <a:lnTo>
                  <a:pt x="130731" y="377584"/>
                </a:lnTo>
                <a:lnTo>
                  <a:pt x="173342" y="363093"/>
                </a:lnTo>
                <a:lnTo>
                  <a:pt x="186804" y="345694"/>
                </a:lnTo>
                <a:lnTo>
                  <a:pt x="189979" y="338709"/>
                </a:lnTo>
                <a:lnTo>
                  <a:pt x="191503" y="330962"/>
                </a:lnTo>
                <a:lnTo>
                  <a:pt x="191503" y="322580"/>
                </a:lnTo>
                <a:lnTo>
                  <a:pt x="174263" y="287289"/>
                </a:lnTo>
                <a:lnTo>
                  <a:pt x="141312" y="266759"/>
                </a:lnTo>
                <a:lnTo>
                  <a:pt x="125020" y="259476"/>
                </a:lnTo>
                <a:lnTo>
                  <a:pt x="116620" y="255714"/>
                </a:lnTo>
                <a:lnTo>
                  <a:pt x="73898" y="234598"/>
                </a:lnTo>
                <a:lnTo>
                  <a:pt x="43002" y="211988"/>
                </a:lnTo>
                <a:lnTo>
                  <a:pt x="19727" y="180851"/>
                </a:lnTo>
                <a:lnTo>
                  <a:pt x="7868" y="138017"/>
                </a:lnTo>
                <a:lnTo>
                  <a:pt x="7365" y="124968"/>
                </a:lnTo>
                <a:lnTo>
                  <a:pt x="8087" y="109843"/>
                </a:lnTo>
                <a:lnTo>
                  <a:pt x="18922" y="70231"/>
                </a:lnTo>
                <a:lnTo>
                  <a:pt x="50063" y="30987"/>
                </a:lnTo>
                <a:lnTo>
                  <a:pt x="83392" y="12128"/>
                </a:lnTo>
                <a:lnTo>
                  <a:pt x="123685" y="1968"/>
                </a:lnTo>
                <a:lnTo>
                  <a:pt x="137972" y="496"/>
                </a:lnTo>
                <a:lnTo>
                  <a:pt x="152641" y="0"/>
                </a:lnTo>
                <a:close/>
              </a:path>
            </a:pathLst>
          </a:custGeom>
          <a:ln w="1828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310884" y="1490472"/>
            <a:ext cx="387095" cy="55168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363208" y="1541652"/>
            <a:ext cx="282956" cy="44881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363208" y="1541652"/>
            <a:ext cx="283210" cy="448945"/>
          </a:xfrm>
          <a:custGeom>
            <a:avLst/>
            <a:gdLst/>
            <a:ahLst/>
            <a:cxnLst/>
            <a:rect l="l" t="t" r="r" b="b"/>
            <a:pathLst>
              <a:path w="283209" h="448944">
                <a:moveTo>
                  <a:pt x="152653" y="0"/>
                </a:moveTo>
                <a:lnTo>
                  <a:pt x="191091" y="3673"/>
                </a:lnTo>
                <a:lnTo>
                  <a:pt x="230739" y="15353"/>
                </a:lnTo>
                <a:lnTo>
                  <a:pt x="257301" y="43814"/>
                </a:lnTo>
                <a:lnTo>
                  <a:pt x="257810" y="51688"/>
                </a:lnTo>
                <a:lnTo>
                  <a:pt x="257810" y="56514"/>
                </a:lnTo>
                <a:lnTo>
                  <a:pt x="257810" y="62357"/>
                </a:lnTo>
                <a:lnTo>
                  <a:pt x="257810" y="68834"/>
                </a:lnTo>
                <a:lnTo>
                  <a:pt x="257683" y="74295"/>
                </a:lnTo>
                <a:lnTo>
                  <a:pt x="257301" y="78739"/>
                </a:lnTo>
                <a:lnTo>
                  <a:pt x="257047" y="83185"/>
                </a:lnTo>
                <a:lnTo>
                  <a:pt x="256412" y="86868"/>
                </a:lnTo>
                <a:lnTo>
                  <a:pt x="255650" y="89788"/>
                </a:lnTo>
                <a:lnTo>
                  <a:pt x="254888" y="92710"/>
                </a:lnTo>
                <a:lnTo>
                  <a:pt x="253745" y="94869"/>
                </a:lnTo>
                <a:lnTo>
                  <a:pt x="252348" y="96138"/>
                </a:lnTo>
                <a:lnTo>
                  <a:pt x="250824" y="97536"/>
                </a:lnTo>
                <a:lnTo>
                  <a:pt x="248919" y="98171"/>
                </a:lnTo>
                <a:lnTo>
                  <a:pt x="246507" y="98171"/>
                </a:lnTo>
                <a:lnTo>
                  <a:pt x="243966" y="98171"/>
                </a:lnTo>
                <a:lnTo>
                  <a:pt x="240157" y="96647"/>
                </a:lnTo>
                <a:lnTo>
                  <a:pt x="234695" y="93472"/>
                </a:lnTo>
                <a:lnTo>
                  <a:pt x="229362" y="90297"/>
                </a:lnTo>
                <a:lnTo>
                  <a:pt x="222758" y="86995"/>
                </a:lnTo>
                <a:lnTo>
                  <a:pt x="179947" y="71278"/>
                </a:lnTo>
                <a:lnTo>
                  <a:pt x="154050" y="68707"/>
                </a:lnTo>
                <a:lnTo>
                  <a:pt x="144398" y="68707"/>
                </a:lnTo>
                <a:lnTo>
                  <a:pt x="136016" y="69850"/>
                </a:lnTo>
                <a:lnTo>
                  <a:pt x="128904" y="72262"/>
                </a:lnTo>
                <a:lnTo>
                  <a:pt x="121792" y="74549"/>
                </a:lnTo>
                <a:lnTo>
                  <a:pt x="100329" y="96774"/>
                </a:lnTo>
                <a:lnTo>
                  <a:pt x="97916" y="102616"/>
                </a:lnTo>
                <a:lnTo>
                  <a:pt x="96774" y="108712"/>
                </a:lnTo>
                <a:lnTo>
                  <a:pt x="96774" y="115188"/>
                </a:lnTo>
                <a:lnTo>
                  <a:pt x="113855" y="150129"/>
                </a:lnTo>
                <a:lnTo>
                  <a:pt x="147554" y="170701"/>
                </a:lnTo>
                <a:lnTo>
                  <a:pt x="164129" y="178038"/>
                </a:lnTo>
                <a:lnTo>
                  <a:pt x="172640" y="181800"/>
                </a:lnTo>
                <a:lnTo>
                  <a:pt x="207137" y="198183"/>
                </a:lnTo>
                <a:lnTo>
                  <a:pt x="239855" y="219043"/>
                </a:lnTo>
                <a:lnTo>
                  <a:pt x="265652" y="247808"/>
                </a:lnTo>
                <a:lnTo>
                  <a:pt x="280955" y="286765"/>
                </a:lnTo>
                <a:lnTo>
                  <a:pt x="282956" y="311150"/>
                </a:lnTo>
                <a:lnTo>
                  <a:pt x="282168" y="327695"/>
                </a:lnTo>
                <a:lnTo>
                  <a:pt x="270256" y="371094"/>
                </a:lnTo>
                <a:lnTo>
                  <a:pt x="246074" y="404955"/>
                </a:lnTo>
                <a:lnTo>
                  <a:pt x="212169" y="429196"/>
                </a:lnTo>
                <a:lnTo>
                  <a:pt x="170078" y="443888"/>
                </a:lnTo>
                <a:lnTo>
                  <a:pt x="122554" y="448818"/>
                </a:lnTo>
                <a:lnTo>
                  <a:pt x="111527" y="448581"/>
                </a:lnTo>
                <a:lnTo>
                  <a:pt x="71562" y="443156"/>
                </a:lnTo>
                <a:lnTo>
                  <a:pt x="33353" y="430926"/>
                </a:lnTo>
                <a:lnTo>
                  <a:pt x="1904" y="402717"/>
                </a:lnTo>
                <a:lnTo>
                  <a:pt x="634" y="397256"/>
                </a:lnTo>
                <a:lnTo>
                  <a:pt x="0" y="389382"/>
                </a:lnTo>
                <a:lnTo>
                  <a:pt x="0" y="379095"/>
                </a:lnTo>
                <a:lnTo>
                  <a:pt x="0" y="372237"/>
                </a:lnTo>
                <a:lnTo>
                  <a:pt x="2920" y="350266"/>
                </a:lnTo>
                <a:lnTo>
                  <a:pt x="3809" y="347472"/>
                </a:lnTo>
                <a:lnTo>
                  <a:pt x="5206" y="345313"/>
                </a:lnTo>
                <a:lnTo>
                  <a:pt x="6857" y="344170"/>
                </a:lnTo>
                <a:lnTo>
                  <a:pt x="8508" y="342900"/>
                </a:lnTo>
                <a:lnTo>
                  <a:pt x="10540" y="342264"/>
                </a:lnTo>
                <a:lnTo>
                  <a:pt x="12700" y="342264"/>
                </a:lnTo>
                <a:lnTo>
                  <a:pt x="15875" y="342264"/>
                </a:lnTo>
                <a:lnTo>
                  <a:pt x="20319" y="344170"/>
                </a:lnTo>
                <a:lnTo>
                  <a:pt x="25907" y="347852"/>
                </a:lnTo>
                <a:lnTo>
                  <a:pt x="31622" y="351536"/>
                </a:lnTo>
                <a:lnTo>
                  <a:pt x="70881" y="369403"/>
                </a:lnTo>
                <a:lnTo>
                  <a:pt x="111047" y="377469"/>
                </a:lnTo>
                <a:lnTo>
                  <a:pt x="122936" y="377825"/>
                </a:lnTo>
                <a:lnTo>
                  <a:pt x="130744" y="377584"/>
                </a:lnTo>
                <a:lnTo>
                  <a:pt x="173355" y="363093"/>
                </a:lnTo>
                <a:lnTo>
                  <a:pt x="186816" y="345694"/>
                </a:lnTo>
                <a:lnTo>
                  <a:pt x="189991" y="338709"/>
                </a:lnTo>
                <a:lnTo>
                  <a:pt x="191515" y="330962"/>
                </a:lnTo>
                <a:lnTo>
                  <a:pt x="191515" y="322580"/>
                </a:lnTo>
                <a:lnTo>
                  <a:pt x="174275" y="287289"/>
                </a:lnTo>
                <a:lnTo>
                  <a:pt x="141325" y="266759"/>
                </a:lnTo>
                <a:lnTo>
                  <a:pt x="125033" y="259476"/>
                </a:lnTo>
                <a:lnTo>
                  <a:pt x="116633" y="255714"/>
                </a:lnTo>
                <a:lnTo>
                  <a:pt x="73919" y="234598"/>
                </a:lnTo>
                <a:lnTo>
                  <a:pt x="43013" y="211988"/>
                </a:lnTo>
                <a:lnTo>
                  <a:pt x="19748" y="180851"/>
                </a:lnTo>
                <a:lnTo>
                  <a:pt x="7866" y="138017"/>
                </a:lnTo>
                <a:lnTo>
                  <a:pt x="7365" y="124968"/>
                </a:lnTo>
                <a:lnTo>
                  <a:pt x="8082" y="109843"/>
                </a:lnTo>
                <a:lnTo>
                  <a:pt x="18922" y="70231"/>
                </a:lnTo>
                <a:lnTo>
                  <a:pt x="50037" y="30987"/>
                </a:lnTo>
                <a:lnTo>
                  <a:pt x="83381" y="12128"/>
                </a:lnTo>
                <a:lnTo>
                  <a:pt x="123697" y="1968"/>
                </a:lnTo>
                <a:lnTo>
                  <a:pt x="137985" y="496"/>
                </a:lnTo>
                <a:lnTo>
                  <a:pt x="152653" y="0"/>
                </a:lnTo>
                <a:close/>
              </a:path>
            </a:pathLst>
          </a:custGeom>
          <a:ln w="1828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617207" y="1461516"/>
            <a:ext cx="236220" cy="29870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668465" y="1513966"/>
            <a:ext cx="133527" cy="19456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659244" y="1504822"/>
            <a:ext cx="151892" cy="21285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419986" y="409320"/>
            <a:ext cx="5125085" cy="49225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584947" y="0"/>
            <a:ext cx="1559051" cy="166725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050535" y="2319527"/>
            <a:ext cx="3726179" cy="453847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26136" y="1711451"/>
            <a:ext cx="3462528" cy="5146547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963161" y="3582161"/>
            <a:ext cx="1066800" cy="533400"/>
          </a:xfrm>
          <a:custGeom>
            <a:avLst/>
            <a:gdLst/>
            <a:ahLst/>
            <a:cxnLst/>
            <a:rect l="l" t="t" r="r" b="b"/>
            <a:pathLst>
              <a:path w="1066800" h="533400">
                <a:moveTo>
                  <a:pt x="800100" y="0"/>
                </a:moveTo>
                <a:lnTo>
                  <a:pt x="800100" y="133350"/>
                </a:lnTo>
                <a:lnTo>
                  <a:pt x="0" y="133350"/>
                </a:lnTo>
                <a:lnTo>
                  <a:pt x="0" y="400050"/>
                </a:lnTo>
                <a:lnTo>
                  <a:pt x="800100" y="400050"/>
                </a:lnTo>
                <a:lnTo>
                  <a:pt x="800100" y="533400"/>
                </a:lnTo>
                <a:lnTo>
                  <a:pt x="1066800" y="266700"/>
                </a:lnTo>
                <a:lnTo>
                  <a:pt x="800100" y="0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963161" y="3582161"/>
            <a:ext cx="1066800" cy="533400"/>
          </a:xfrm>
          <a:custGeom>
            <a:avLst/>
            <a:gdLst/>
            <a:ahLst/>
            <a:cxnLst/>
            <a:rect l="l" t="t" r="r" b="b"/>
            <a:pathLst>
              <a:path w="1066800" h="533400">
                <a:moveTo>
                  <a:pt x="0" y="133350"/>
                </a:moveTo>
                <a:lnTo>
                  <a:pt x="800100" y="133350"/>
                </a:lnTo>
                <a:lnTo>
                  <a:pt x="800100" y="0"/>
                </a:lnTo>
                <a:lnTo>
                  <a:pt x="1066800" y="266700"/>
                </a:lnTo>
                <a:lnTo>
                  <a:pt x="800100" y="533400"/>
                </a:lnTo>
                <a:lnTo>
                  <a:pt x="800100" y="400050"/>
                </a:lnTo>
                <a:lnTo>
                  <a:pt x="0" y="400050"/>
                </a:lnTo>
                <a:lnTo>
                  <a:pt x="0" y="133350"/>
                </a:lnTo>
                <a:close/>
              </a:path>
            </a:pathLst>
          </a:custGeom>
          <a:ln w="25908">
            <a:solidFill>
              <a:srgbClr val="385D8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17817" y="567055"/>
            <a:ext cx="4451743" cy="3886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978147" y="831341"/>
            <a:ext cx="98551" cy="8115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213100" y="831341"/>
            <a:ext cx="98551" cy="8115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270628" y="734313"/>
            <a:ext cx="115824" cy="16827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76960" y="729995"/>
            <a:ext cx="130289" cy="17614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694935" y="724280"/>
            <a:ext cx="113284" cy="7264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599435" y="724280"/>
            <a:ext cx="113283" cy="7264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700779" y="687323"/>
            <a:ext cx="186055" cy="262255"/>
          </a:xfrm>
          <a:custGeom>
            <a:avLst/>
            <a:gdLst/>
            <a:ahLst/>
            <a:cxnLst/>
            <a:rect l="l" t="t" r="r" b="b"/>
            <a:pathLst>
              <a:path w="186054" h="262255">
                <a:moveTo>
                  <a:pt x="15621" y="0"/>
                </a:moveTo>
                <a:lnTo>
                  <a:pt x="164465" y="0"/>
                </a:lnTo>
                <a:lnTo>
                  <a:pt x="167005" y="0"/>
                </a:lnTo>
                <a:lnTo>
                  <a:pt x="169164" y="253"/>
                </a:lnTo>
                <a:lnTo>
                  <a:pt x="171069" y="762"/>
                </a:lnTo>
                <a:lnTo>
                  <a:pt x="172847" y="1270"/>
                </a:lnTo>
                <a:lnTo>
                  <a:pt x="174371" y="2286"/>
                </a:lnTo>
                <a:lnTo>
                  <a:pt x="175514" y="3810"/>
                </a:lnTo>
                <a:lnTo>
                  <a:pt x="176657" y="5206"/>
                </a:lnTo>
                <a:lnTo>
                  <a:pt x="177546" y="7238"/>
                </a:lnTo>
                <a:lnTo>
                  <a:pt x="178308" y="9778"/>
                </a:lnTo>
                <a:lnTo>
                  <a:pt x="178943" y="12318"/>
                </a:lnTo>
                <a:lnTo>
                  <a:pt x="179197" y="15493"/>
                </a:lnTo>
                <a:lnTo>
                  <a:pt x="179197" y="19303"/>
                </a:lnTo>
                <a:lnTo>
                  <a:pt x="179197" y="32765"/>
                </a:lnTo>
                <a:lnTo>
                  <a:pt x="179197" y="36322"/>
                </a:lnTo>
                <a:lnTo>
                  <a:pt x="179070" y="39624"/>
                </a:lnTo>
                <a:lnTo>
                  <a:pt x="178689" y="42417"/>
                </a:lnTo>
                <a:lnTo>
                  <a:pt x="178308" y="45212"/>
                </a:lnTo>
                <a:lnTo>
                  <a:pt x="177800" y="47878"/>
                </a:lnTo>
                <a:lnTo>
                  <a:pt x="177037" y="50418"/>
                </a:lnTo>
                <a:lnTo>
                  <a:pt x="176275" y="53086"/>
                </a:lnTo>
                <a:lnTo>
                  <a:pt x="175260" y="55625"/>
                </a:lnTo>
                <a:lnTo>
                  <a:pt x="173862" y="58165"/>
                </a:lnTo>
                <a:lnTo>
                  <a:pt x="172466" y="60705"/>
                </a:lnTo>
                <a:lnTo>
                  <a:pt x="170942" y="63373"/>
                </a:lnTo>
                <a:lnTo>
                  <a:pt x="169037" y="66293"/>
                </a:lnTo>
                <a:lnTo>
                  <a:pt x="78486" y="207010"/>
                </a:lnTo>
                <a:lnTo>
                  <a:pt x="174498" y="207010"/>
                </a:lnTo>
                <a:lnTo>
                  <a:pt x="176149" y="207010"/>
                </a:lnTo>
                <a:lnTo>
                  <a:pt x="177800" y="207263"/>
                </a:lnTo>
                <a:lnTo>
                  <a:pt x="179197" y="208025"/>
                </a:lnTo>
                <a:lnTo>
                  <a:pt x="180721" y="208787"/>
                </a:lnTo>
                <a:lnTo>
                  <a:pt x="181864" y="210185"/>
                </a:lnTo>
                <a:lnTo>
                  <a:pt x="182880" y="212089"/>
                </a:lnTo>
                <a:lnTo>
                  <a:pt x="183896" y="214122"/>
                </a:lnTo>
                <a:lnTo>
                  <a:pt x="184658" y="216915"/>
                </a:lnTo>
                <a:lnTo>
                  <a:pt x="185166" y="220472"/>
                </a:lnTo>
                <a:lnTo>
                  <a:pt x="185800" y="224027"/>
                </a:lnTo>
                <a:lnTo>
                  <a:pt x="186055" y="228600"/>
                </a:lnTo>
                <a:lnTo>
                  <a:pt x="186055" y="234061"/>
                </a:lnTo>
                <a:lnTo>
                  <a:pt x="186055" y="239267"/>
                </a:lnTo>
                <a:lnTo>
                  <a:pt x="185800" y="243839"/>
                </a:lnTo>
                <a:lnTo>
                  <a:pt x="185166" y="247523"/>
                </a:lnTo>
                <a:lnTo>
                  <a:pt x="184658" y="251205"/>
                </a:lnTo>
                <a:lnTo>
                  <a:pt x="183896" y="254253"/>
                </a:lnTo>
                <a:lnTo>
                  <a:pt x="183007" y="256412"/>
                </a:lnTo>
                <a:lnTo>
                  <a:pt x="182118" y="258572"/>
                </a:lnTo>
                <a:lnTo>
                  <a:pt x="180975" y="260096"/>
                </a:lnTo>
                <a:lnTo>
                  <a:pt x="179450" y="260858"/>
                </a:lnTo>
                <a:lnTo>
                  <a:pt x="178054" y="261747"/>
                </a:lnTo>
                <a:lnTo>
                  <a:pt x="176403" y="262127"/>
                </a:lnTo>
                <a:lnTo>
                  <a:pt x="174498" y="262127"/>
                </a:lnTo>
                <a:lnTo>
                  <a:pt x="15367" y="262127"/>
                </a:lnTo>
                <a:lnTo>
                  <a:pt x="10414" y="262127"/>
                </a:lnTo>
                <a:lnTo>
                  <a:pt x="6604" y="260476"/>
                </a:lnTo>
                <a:lnTo>
                  <a:pt x="4064" y="257175"/>
                </a:lnTo>
                <a:lnTo>
                  <a:pt x="1397" y="253873"/>
                </a:lnTo>
                <a:lnTo>
                  <a:pt x="0" y="248538"/>
                </a:lnTo>
                <a:lnTo>
                  <a:pt x="0" y="241046"/>
                </a:lnTo>
                <a:lnTo>
                  <a:pt x="0" y="228600"/>
                </a:lnTo>
                <a:lnTo>
                  <a:pt x="0" y="225298"/>
                </a:lnTo>
                <a:lnTo>
                  <a:pt x="127" y="222250"/>
                </a:lnTo>
                <a:lnTo>
                  <a:pt x="508" y="219710"/>
                </a:lnTo>
                <a:lnTo>
                  <a:pt x="762" y="217042"/>
                </a:lnTo>
                <a:lnTo>
                  <a:pt x="1270" y="214502"/>
                </a:lnTo>
                <a:lnTo>
                  <a:pt x="2159" y="211962"/>
                </a:lnTo>
                <a:lnTo>
                  <a:pt x="2921" y="209550"/>
                </a:lnTo>
                <a:lnTo>
                  <a:pt x="10668" y="196087"/>
                </a:lnTo>
                <a:lnTo>
                  <a:pt x="101854" y="55117"/>
                </a:lnTo>
                <a:lnTo>
                  <a:pt x="15621" y="55117"/>
                </a:lnTo>
                <a:lnTo>
                  <a:pt x="12192" y="55117"/>
                </a:lnTo>
                <a:lnTo>
                  <a:pt x="9398" y="52959"/>
                </a:lnTo>
                <a:lnTo>
                  <a:pt x="7239" y="48513"/>
                </a:lnTo>
                <a:lnTo>
                  <a:pt x="5207" y="44196"/>
                </a:lnTo>
                <a:lnTo>
                  <a:pt x="4191" y="37211"/>
                </a:lnTo>
                <a:lnTo>
                  <a:pt x="4191" y="27559"/>
                </a:lnTo>
                <a:lnTo>
                  <a:pt x="4191" y="22225"/>
                </a:lnTo>
                <a:lnTo>
                  <a:pt x="4318" y="17779"/>
                </a:lnTo>
                <a:lnTo>
                  <a:pt x="4825" y="14350"/>
                </a:lnTo>
                <a:lnTo>
                  <a:pt x="5334" y="10795"/>
                </a:lnTo>
                <a:lnTo>
                  <a:pt x="5969" y="7874"/>
                </a:lnTo>
                <a:lnTo>
                  <a:pt x="6858" y="5841"/>
                </a:lnTo>
                <a:lnTo>
                  <a:pt x="7747" y="3683"/>
                </a:lnTo>
                <a:lnTo>
                  <a:pt x="9017" y="2286"/>
                </a:lnTo>
                <a:lnTo>
                  <a:pt x="10414" y="1270"/>
                </a:lnTo>
                <a:lnTo>
                  <a:pt x="11937" y="380"/>
                </a:lnTo>
                <a:lnTo>
                  <a:pt x="13589" y="0"/>
                </a:lnTo>
                <a:lnTo>
                  <a:pt x="15621" y="0"/>
                </a:lnTo>
                <a:close/>
              </a:path>
            </a:pathLst>
          </a:custGeom>
          <a:ln w="10668">
            <a:solidFill>
              <a:srgbClr val="4579B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579240" y="685673"/>
            <a:ext cx="69215" cy="265430"/>
          </a:xfrm>
          <a:custGeom>
            <a:avLst/>
            <a:gdLst/>
            <a:ahLst/>
            <a:cxnLst/>
            <a:rect l="l" t="t" r="r" b="b"/>
            <a:pathLst>
              <a:path w="69214" h="265430">
                <a:moveTo>
                  <a:pt x="34417" y="0"/>
                </a:moveTo>
                <a:lnTo>
                  <a:pt x="41148" y="0"/>
                </a:lnTo>
                <a:lnTo>
                  <a:pt x="46736" y="253"/>
                </a:lnTo>
                <a:lnTo>
                  <a:pt x="51054" y="762"/>
                </a:lnTo>
                <a:lnTo>
                  <a:pt x="55372" y="1269"/>
                </a:lnTo>
                <a:lnTo>
                  <a:pt x="68834" y="9651"/>
                </a:lnTo>
                <a:lnTo>
                  <a:pt x="68834" y="11429"/>
                </a:lnTo>
                <a:lnTo>
                  <a:pt x="68834" y="254507"/>
                </a:lnTo>
                <a:lnTo>
                  <a:pt x="68834" y="256286"/>
                </a:lnTo>
                <a:lnTo>
                  <a:pt x="68325" y="257937"/>
                </a:lnTo>
                <a:lnTo>
                  <a:pt x="67183" y="259334"/>
                </a:lnTo>
                <a:lnTo>
                  <a:pt x="66039" y="260603"/>
                </a:lnTo>
                <a:lnTo>
                  <a:pt x="64262" y="261747"/>
                </a:lnTo>
                <a:lnTo>
                  <a:pt x="61595" y="262636"/>
                </a:lnTo>
                <a:lnTo>
                  <a:pt x="58928" y="263651"/>
                </a:lnTo>
                <a:lnTo>
                  <a:pt x="55372" y="264287"/>
                </a:lnTo>
                <a:lnTo>
                  <a:pt x="51054" y="264794"/>
                </a:lnTo>
                <a:lnTo>
                  <a:pt x="46736" y="265175"/>
                </a:lnTo>
                <a:lnTo>
                  <a:pt x="41148" y="265429"/>
                </a:lnTo>
                <a:lnTo>
                  <a:pt x="34417" y="265429"/>
                </a:lnTo>
                <a:lnTo>
                  <a:pt x="27686" y="265429"/>
                </a:lnTo>
                <a:lnTo>
                  <a:pt x="7238" y="262636"/>
                </a:lnTo>
                <a:lnTo>
                  <a:pt x="4572" y="261747"/>
                </a:lnTo>
                <a:lnTo>
                  <a:pt x="2667" y="260603"/>
                </a:lnTo>
                <a:lnTo>
                  <a:pt x="1650" y="259334"/>
                </a:lnTo>
                <a:lnTo>
                  <a:pt x="508" y="257937"/>
                </a:lnTo>
                <a:lnTo>
                  <a:pt x="0" y="256286"/>
                </a:lnTo>
                <a:lnTo>
                  <a:pt x="0" y="254507"/>
                </a:lnTo>
                <a:lnTo>
                  <a:pt x="0" y="11429"/>
                </a:lnTo>
                <a:lnTo>
                  <a:pt x="0" y="9651"/>
                </a:lnTo>
                <a:lnTo>
                  <a:pt x="508" y="8000"/>
                </a:lnTo>
                <a:lnTo>
                  <a:pt x="1650" y="6603"/>
                </a:lnTo>
                <a:lnTo>
                  <a:pt x="2667" y="5334"/>
                </a:lnTo>
                <a:lnTo>
                  <a:pt x="17780" y="762"/>
                </a:lnTo>
                <a:lnTo>
                  <a:pt x="22098" y="253"/>
                </a:lnTo>
                <a:lnTo>
                  <a:pt x="27686" y="0"/>
                </a:lnTo>
                <a:lnTo>
                  <a:pt x="34417" y="0"/>
                </a:lnTo>
                <a:close/>
              </a:path>
            </a:pathLst>
          </a:custGeom>
          <a:ln w="10668">
            <a:solidFill>
              <a:srgbClr val="4579B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029076" y="685673"/>
            <a:ext cx="69215" cy="265430"/>
          </a:xfrm>
          <a:custGeom>
            <a:avLst/>
            <a:gdLst/>
            <a:ahLst/>
            <a:cxnLst/>
            <a:rect l="l" t="t" r="r" b="b"/>
            <a:pathLst>
              <a:path w="69214" h="265430">
                <a:moveTo>
                  <a:pt x="34417" y="0"/>
                </a:moveTo>
                <a:lnTo>
                  <a:pt x="41148" y="0"/>
                </a:lnTo>
                <a:lnTo>
                  <a:pt x="46736" y="253"/>
                </a:lnTo>
                <a:lnTo>
                  <a:pt x="51054" y="762"/>
                </a:lnTo>
                <a:lnTo>
                  <a:pt x="55372" y="1269"/>
                </a:lnTo>
                <a:lnTo>
                  <a:pt x="68834" y="9651"/>
                </a:lnTo>
                <a:lnTo>
                  <a:pt x="68834" y="11429"/>
                </a:lnTo>
                <a:lnTo>
                  <a:pt x="68834" y="254507"/>
                </a:lnTo>
                <a:lnTo>
                  <a:pt x="68834" y="256286"/>
                </a:lnTo>
                <a:lnTo>
                  <a:pt x="68325" y="257937"/>
                </a:lnTo>
                <a:lnTo>
                  <a:pt x="67183" y="259334"/>
                </a:lnTo>
                <a:lnTo>
                  <a:pt x="66040" y="260603"/>
                </a:lnTo>
                <a:lnTo>
                  <a:pt x="64262" y="261747"/>
                </a:lnTo>
                <a:lnTo>
                  <a:pt x="61595" y="262636"/>
                </a:lnTo>
                <a:lnTo>
                  <a:pt x="58928" y="263651"/>
                </a:lnTo>
                <a:lnTo>
                  <a:pt x="55372" y="264287"/>
                </a:lnTo>
                <a:lnTo>
                  <a:pt x="51054" y="264794"/>
                </a:lnTo>
                <a:lnTo>
                  <a:pt x="46736" y="265175"/>
                </a:lnTo>
                <a:lnTo>
                  <a:pt x="41148" y="265429"/>
                </a:lnTo>
                <a:lnTo>
                  <a:pt x="34417" y="265429"/>
                </a:lnTo>
                <a:lnTo>
                  <a:pt x="27686" y="265429"/>
                </a:lnTo>
                <a:lnTo>
                  <a:pt x="7239" y="262636"/>
                </a:lnTo>
                <a:lnTo>
                  <a:pt x="4572" y="261747"/>
                </a:lnTo>
                <a:lnTo>
                  <a:pt x="2667" y="260603"/>
                </a:lnTo>
                <a:lnTo>
                  <a:pt x="1650" y="259334"/>
                </a:lnTo>
                <a:lnTo>
                  <a:pt x="508" y="257937"/>
                </a:lnTo>
                <a:lnTo>
                  <a:pt x="0" y="256286"/>
                </a:lnTo>
                <a:lnTo>
                  <a:pt x="0" y="254507"/>
                </a:lnTo>
                <a:lnTo>
                  <a:pt x="0" y="11429"/>
                </a:lnTo>
                <a:lnTo>
                  <a:pt x="0" y="9651"/>
                </a:lnTo>
                <a:lnTo>
                  <a:pt x="508" y="8000"/>
                </a:lnTo>
                <a:lnTo>
                  <a:pt x="1650" y="6603"/>
                </a:lnTo>
                <a:lnTo>
                  <a:pt x="2667" y="5334"/>
                </a:lnTo>
                <a:lnTo>
                  <a:pt x="17780" y="762"/>
                </a:lnTo>
                <a:lnTo>
                  <a:pt x="22098" y="253"/>
                </a:lnTo>
                <a:lnTo>
                  <a:pt x="27686" y="0"/>
                </a:lnTo>
                <a:lnTo>
                  <a:pt x="34417" y="0"/>
                </a:lnTo>
                <a:close/>
              </a:path>
            </a:pathLst>
          </a:custGeom>
          <a:ln w="10668">
            <a:solidFill>
              <a:srgbClr val="4579B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637664" y="685673"/>
            <a:ext cx="69215" cy="265430"/>
          </a:xfrm>
          <a:custGeom>
            <a:avLst/>
            <a:gdLst/>
            <a:ahLst/>
            <a:cxnLst/>
            <a:rect l="l" t="t" r="r" b="b"/>
            <a:pathLst>
              <a:path w="69214" h="265430">
                <a:moveTo>
                  <a:pt x="34417" y="0"/>
                </a:moveTo>
                <a:lnTo>
                  <a:pt x="41148" y="0"/>
                </a:lnTo>
                <a:lnTo>
                  <a:pt x="46736" y="253"/>
                </a:lnTo>
                <a:lnTo>
                  <a:pt x="51054" y="762"/>
                </a:lnTo>
                <a:lnTo>
                  <a:pt x="55372" y="1269"/>
                </a:lnTo>
                <a:lnTo>
                  <a:pt x="68834" y="9651"/>
                </a:lnTo>
                <a:lnTo>
                  <a:pt x="68834" y="11429"/>
                </a:lnTo>
                <a:lnTo>
                  <a:pt x="68834" y="254507"/>
                </a:lnTo>
                <a:lnTo>
                  <a:pt x="68834" y="256286"/>
                </a:lnTo>
                <a:lnTo>
                  <a:pt x="68326" y="257937"/>
                </a:lnTo>
                <a:lnTo>
                  <a:pt x="67183" y="259334"/>
                </a:lnTo>
                <a:lnTo>
                  <a:pt x="66040" y="260603"/>
                </a:lnTo>
                <a:lnTo>
                  <a:pt x="64262" y="261747"/>
                </a:lnTo>
                <a:lnTo>
                  <a:pt x="61595" y="262636"/>
                </a:lnTo>
                <a:lnTo>
                  <a:pt x="58928" y="263651"/>
                </a:lnTo>
                <a:lnTo>
                  <a:pt x="55372" y="264287"/>
                </a:lnTo>
                <a:lnTo>
                  <a:pt x="51054" y="264794"/>
                </a:lnTo>
                <a:lnTo>
                  <a:pt x="46736" y="265175"/>
                </a:lnTo>
                <a:lnTo>
                  <a:pt x="41148" y="265429"/>
                </a:lnTo>
                <a:lnTo>
                  <a:pt x="34417" y="265429"/>
                </a:lnTo>
                <a:lnTo>
                  <a:pt x="27686" y="265429"/>
                </a:lnTo>
                <a:lnTo>
                  <a:pt x="7239" y="262636"/>
                </a:lnTo>
                <a:lnTo>
                  <a:pt x="4572" y="261747"/>
                </a:lnTo>
                <a:lnTo>
                  <a:pt x="2667" y="260603"/>
                </a:lnTo>
                <a:lnTo>
                  <a:pt x="1651" y="259334"/>
                </a:lnTo>
                <a:lnTo>
                  <a:pt x="508" y="257937"/>
                </a:lnTo>
                <a:lnTo>
                  <a:pt x="0" y="256286"/>
                </a:lnTo>
                <a:lnTo>
                  <a:pt x="0" y="254507"/>
                </a:lnTo>
                <a:lnTo>
                  <a:pt x="0" y="11429"/>
                </a:lnTo>
                <a:lnTo>
                  <a:pt x="0" y="9651"/>
                </a:lnTo>
                <a:lnTo>
                  <a:pt x="508" y="8000"/>
                </a:lnTo>
                <a:lnTo>
                  <a:pt x="1651" y="6603"/>
                </a:lnTo>
                <a:lnTo>
                  <a:pt x="2667" y="5334"/>
                </a:lnTo>
                <a:lnTo>
                  <a:pt x="17780" y="762"/>
                </a:lnTo>
                <a:lnTo>
                  <a:pt x="22098" y="253"/>
                </a:lnTo>
                <a:lnTo>
                  <a:pt x="27686" y="0"/>
                </a:lnTo>
                <a:lnTo>
                  <a:pt x="34417" y="0"/>
                </a:lnTo>
                <a:close/>
              </a:path>
            </a:pathLst>
          </a:custGeom>
          <a:ln w="10668">
            <a:solidFill>
              <a:srgbClr val="4579B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760092" y="681227"/>
            <a:ext cx="199390" cy="274320"/>
          </a:xfrm>
          <a:custGeom>
            <a:avLst/>
            <a:gdLst/>
            <a:ahLst/>
            <a:cxnLst/>
            <a:rect l="l" t="t" r="r" b="b"/>
            <a:pathLst>
              <a:path w="199389" h="274319">
                <a:moveTo>
                  <a:pt x="122555" y="0"/>
                </a:moveTo>
                <a:lnTo>
                  <a:pt x="129920" y="0"/>
                </a:lnTo>
                <a:lnTo>
                  <a:pt x="137032" y="635"/>
                </a:lnTo>
                <a:lnTo>
                  <a:pt x="144018" y="1905"/>
                </a:lnTo>
                <a:lnTo>
                  <a:pt x="151002" y="3175"/>
                </a:lnTo>
                <a:lnTo>
                  <a:pt x="157606" y="4952"/>
                </a:lnTo>
                <a:lnTo>
                  <a:pt x="163702" y="7112"/>
                </a:lnTo>
                <a:lnTo>
                  <a:pt x="169799" y="9271"/>
                </a:lnTo>
                <a:lnTo>
                  <a:pt x="194563" y="26670"/>
                </a:lnTo>
                <a:lnTo>
                  <a:pt x="195325" y="28067"/>
                </a:lnTo>
                <a:lnTo>
                  <a:pt x="195961" y="29845"/>
                </a:lnTo>
                <a:lnTo>
                  <a:pt x="196469" y="32004"/>
                </a:lnTo>
                <a:lnTo>
                  <a:pt x="196976" y="34162"/>
                </a:lnTo>
                <a:lnTo>
                  <a:pt x="197231" y="36830"/>
                </a:lnTo>
                <a:lnTo>
                  <a:pt x="197612" y="40005"/>
                </a:lnTo>
                <a:lnTo>
                  <a:pt x="197865" y="43180"/>
                </a:lnTo>
                <a:lnTo>
                  <a:pt x="197993" y="47117"/>
                </a:lnTo>
                <a:lnTo>
                  <a:pt x="197993" y="51688"/>
                </a:lnTo>
                <a:lnTo>
                  <a:pt x="197993" y="62230"/>
                </a:lnTo>
                <a:lnTo>
                  <a:pt x="197104" y="69596"/>
                </a:lnTo>
                <a:lnTo>
                  <a:pt x="195199" y="73913"/>
                </a:lnTo>
                <a:lnTo>
                  <a:pt x="193420" y="78232"/>
                </a:lnTo>
                <a:lnTo>
                  <a:pt x="191007" y="80391"/>
                </a:lnTo>
                <a:lnTo>
                  <a:pt x="188087" y="80391"/>
                </a:lnTo>
                <a:lnTo>
                  <a:pt x="185038" y="80391"/>
                </a:lnTo>
                <a:lnTo>
                  <a:pt x="181737" y="78994"/>
                </a:lnTo>
                <a:lnTo>
                  <a:pt x="178307" y="76454"/>
                </a:lnTo>
                <a:lnTo>
                  <a:pt x="174879" y="73913"/>
                </a:lnTo>
                <a:lnTo>
                  <a:pt x="170814" y="71120"/>
                </a:lnTo>
                <a:lnTo>
                  <a:pt x="165988" y="68072"/>
                </a:lnTo>
                <a:lnTo>
                  <a:pt x="161289" y="64897"/>
                </a:lnTo>
                <a:lnTo>
                  <a:pt x="155701" y="62102"/>
                </a:lnTo>
                <a:lnTo>
                  <a:pt x="149098" y="59562"/>
                </a:lnTo>
                <a:lnTo>
                  <a:pt x="142494" y="57023"/>
                </a:lnTo>
                <a:lnTo>
                  <a:pt x="134746" y="55752"/>
                </a:lnTo>
                <a:lnTo>
                  <a:pt x="125602" y="55752"/>
                </a:lnTo>
                <a:lnTo>
                  <a:pt x="84581" y="76326"/>
                </a:lnTo>
                <a:lnTo>
                  <a:pt x="71366" y="118135"/>
                </a:lnTo>
                <a:lnTo>
                  <a:pt x="70484" y="136906"/>
                </a:lnTo>
                <a:lnTo>
                  <a:pt x="70701" y="146431"/>
                </a:lnTo>
                <a:lnTo>
                  <a:pt x="78390" y="185388"/>
                </a:lnTo>
                <a:lnTo>
                  <a:pt x="108965" y="215137"/>
                </a:lnTo>
                <a:lnTo>
                  <a:pt x="117093" y="216916"/>
                </a:lnTo>
                <a:lnTo>
                  <a:pt x="126364" y="216916"/>
                </a:lnTo>
                <a:lnTo>
                  <a:pt x="135889" y="216916"/>
                </a:lnTo>
                <a:lnTo>
                  <a:pt x="144018" y="215519"/>
                </a:lnTo>
                <a:lnTo>
                  <a:pt x="150875" y="212598"/>
                </a:lnTo>
                <a:lnTo>
                  <a:pt x="157733" y="209804"/>
                </a:lnTo>
                <a:lnTo>
                  <a:pt x="163702" y="206629"/>
                </a:lnTo>
                <a:lnTo>
                  <a:pt x="168782" y="203200"/>
                </a:lnTo>
                <a:lnTo>
                  <a:pt x="173862" y="199771"/>
                </a:lnTo>
                <a:lnTo>
                  <a:pt x="178181" y="196596"/>
                </a:lnTo>
                <a:lnTo>
                  <a:pt x="181609" y="193801"/>
                </a:lnTo>
                <a:lnTo>
                  <a:pt x="185038" y="191008"/>
                </a:lnTo>
                <a:lnTo>
                  <a:pt x="187959" y="189611"/>
                </a:lnTo>
                <a:lnTo>
                  <a:pt x="190373" y="189611"/>
                </a:lnTo>
                <a:lnTo>
                  <a:pt x="192024" y="189611"/>
                </a:lnTo>
                <a:lnTo>
                  <a:pt x="199008" y="214122"/>
                </a:lnTo>
                <a:lnTo>
                  <a:pt x="199008" y="220218"/>
                </a:lnTo>
                <a:lnTo>
                  <a:pt x="199008" y="224917"/>
                </a:lnTo>
                <a:lnTo>
                  <a:pt x="198881" y="228854"/>
                </a:lnTo>
                <a:lnTo>
                  <a:pt x="198627" y="232029"/>
                </a:lnTo>
                <a:lnTo>
                  <a:pt x="198374" y="235204"/>
                </a:lnTo>
                <a:lnTo>
                  <a:pt x="195961" y="245363"/>
                </a:lnTo>
                <a:lnTo>
                  <a:pt x="195325" y="246761"/>
                </a:lnTo>
                <a:lnTo>
                  <a:pt x="193929" y="248538"/>
                </a:lnTo>
                <a:lnTo>
                  <a:pt x="191643" y="250571"/>
                </a:lnTo>
                <a:lnTo>
                  <a:pt x="189483" y="252730"/>
                </a:lnTo>
                <a:lnTo>
                  <a:pt x="162432" y="266319"/>
                </a:lnTo>
                <a:lnTo>
                  <a:pt x="155701" y="268732"/>
                </a:lnTo>
                <a:lnTo>
                  <a:pt x="148462" y="270637"/>
                </a:lnTo>
                <a:lnTo>
                  <a:pt x="140462" y="272034"/>
                </a:lnTo>
                <a:lnTo>
                  <a:pt x="132587" y="273558"/>
                </a:lnTo>
                <a:lnTo>
                  <a:pt x="124459" y="274193"/>
                </a:lnTo>
                <a:lnTo>
                  <a:pt x="116077" y="274193"/>
                </a:lnTo>
                <a:lnTo>
                  <a:pt x="77430" y="269263"/>
                </a:lnTo>
                <a:lnTo>
                  <a:pt x="37556" y="247695"/>
                </a:lnTo>
                <a:lnTo>
                  <a:pt x="11680" y="209823"/>
                </a:lnTo>
                <a:lnTo>
                  <a:pt x="1889" y="171672"/>
                </a:lnTo>
                <a:lnTo>
                  <a:pt x="0" y="141732"/>
                </a:lnTo>
                <a:lnTo>
                  <a:pt x="571" y="124065"/>
                </a:lnTo>
                <a:lnTo>
                  <a:pt x="9143" y="78612"/>
                </a:lnTo>
                <a:lnTo>
                  <a:pt x="26931" y="43751"/>
                </a:lnTo>
                <a:lnTo>
                  <a:pt x="62620" y="13289"/>
                </a:lnTo>
                <a:lnTo>
                  <a:pt x="109481" y="543"/>
                </a:lnTo>
                <a:lnTo>
                  <a:pt x="122555" y="0"/>
                </a:lnTo>
                <a:close/>
              </a:path>
            </a:pathLst>
          </a:custGeom>
          <a:ln w="10668">
            <a:solidFill>
              <a:srgbClr val="4579B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630292" y="680973"/>
            <a:ext cx="239395" cy="274955"/>
          </a:xfrm>
          <a:custGeom>
            <a:avLst/>
            <a:gdLst/>
            <a:ahLst/>
            <a:cxnLst/>
            <a:rect l="l" t="t" r="r" b="b"/>
            <a:pathLst>
              <a:path w="239395" h="274955">
                <a:moveTo>
                  <a:pt x="124333" y="0"/>
                </a:moveTo>
                <a:lnTo>
                  <a:pt x="165123" y="5089"/>
                </a:lnTo>
                <a:lnTo>
                  <a:pt x="204765" y="26465"/>
                </a:lnTo>
                <a:lnTo>
                  <a:pt x="228951" y="61307"/>
                </a:lnTo>
                <a:lnTo>
                  <a:pt x="238861" y="106761"/>
                </a:lnTo>
                <a:lnTo>
                  <a:pt x="239268" y="119379"/>
                </a:lnTo>
                <a:lnTo>
                  <a:pt x="239268" y="130301"/>
                </a:lnTo>
                <a:lnTo>
                  <a:pt x="239268" y="138684"/>
                </a:lnTo>
                <a:lnTo>
                  <a:pt x="237362" y="144906"/>
                </a:lnTo>
                <a:lnTo>
                  <a:pt x="233680" y="148843"/>
                </a:lnTo>
                <a:lnTo>
                  <a:pt x="229870" y="152908"/>
                </a:lnTo>
                <a:lnTo>
                  <a:pt x="224790" y="154812"/>
                </a:lnTo>
                <a:lnTo>
                  <a:pt x="218186" y="154812"/>
                </a:lnTo>
                <a:lnTo>
                  <a:pt x="69977" y="154812"/>
                </a:lnTo>
                <a:lnTo>
                  <a:pt x="80010" y="198754"/>
                </a:lnTo>
                <a:lnTo>
                  <a:pt x="112789" y="220259"/>
                </a:lnTo>
                <a:lnTo>
                  <a:pt x="136525" y="222885"/>
                </a:lnTo>
                <a:lnTo>
                  <a:pt x="145289" y="222718"/>
                </a:lnTo>
                <a:lnTo>
                  <a:pt x="185166" y="216662"/>
                </a:lnTo>
                <a:lnTo>
                  <a:pt x="191897" y="214502"/>
                </a:lnTo>
                <a:lnTo>
                  <a:pt x="198501" y="212471"/>
                </a:lnTo>
                <a:lnTo>
                  <a:pt x="203962" y="210565"/>
                </a:lnTo>
                <a:lnTo>
                  <a:pt x="208407" y="208787"/>
                </a:lnTo>
                <a:lnTo>
                  <a:pt x="212725" y="207137"/>
                </a:lnTo>
                <a:lnTo>
                  <a:pt x="216281" y="206248"/>
                </a:lnTo>
                <a:lnTo>
                  <a:pt x="219075" y="206248"/>
                </a:lnTo>
                <a:lnTo>
                  <a:pt x="220726" y="206248"/>
                </a:lnTo>
                <a:lnTo>
                  <a:pt x="225806" y="210565"/>
                </a:lnTo>
                <a:lnTo>
                  <a:pt x="226568" y="212216"/>
                </a:lnTo>
                <a:lnTo>
                  <a:pt x="227076" y="214502"/>
                </a:lnTo>
                <a:lnTo>
                  <a:pt x="227330" y="217550"/>
                </a:lnTo>
                <a:lnTo>
                  <a:pt x="227584" y="220599"/>
                </a:lnTo>
                <a:lnTo>
                  <a:pt x="227837" y="224281"/>
                </a:lnTo>
                <a:lnTo>
                  <a:pt x="227837" y="228853"/>
                </a:lnTo>
                <a:lnTo>
                  <a:pt x="227837" y="232917"/>
                </a:lnTo>
                <a:lnTo>
                  <a:pt x="227711" y="236347"/>
                </a:lnTo>
                <a:lnTo>
                  <a:pt x="227457" y="239140"/>
                </a:lnTo>
                <a:lnTo>
                  <a:pt x="227330" y="241935"/>
                </a:lnTo>
                <a:lnTo>
                  <a:pt x="227076" y="244348"/>
                </a:lnTo>
                <a:lnTo>
                  <a:pt x="226695" y="246379"/>
                </a:lnTo>
                <a:lnTo>
                  <a:pt x="226314" y="248412"/>
                </a:lnTo>
                <a:lnTo>
                  <a:pt x="222123" y="255397"/>
                </a:lnTo>
                <a:lnTo>
                  <a:pt x="220980" y="256666"/>
                </a:lnTo>
                <a:lnTo>
                  <a:pt x="179101" y="269922"/>
                </a:lnTo>
                <a:lnTo>
                  <a:pt x="139136" y="274558"/>
                </a:lnTo>
                <a:lnTo>
                  <a:pt x="130302" y="274700"/>
                </a:lnTo>
                <a:lnTo>
                  <a:pt x="114536" y="274198"/>
                </a:lnTo>
                <a:lnTo>
                  <a:pt x="73406" y="266573"/>
                </a:lnTo>
                <a:lnTo>
                  <a:pt x="32512" y="241680"/>
                </a:lnTo>
                <a:lnTo>
                  <a:pt x="8128" y="199643"/>
                </a:lnTo>
                <a:lnTo>
                  <a:pt x="502" y="156656"/>
                </a:lnTo>
                <a:lnTo>
                  <a:pt x="0" y="140080"/>
                </a:lnTo>
                <a:lnTo>
                  <a:pt x="525" y="124271"/>
                </a:lnTo>
                <a:lnTo>
                  <a:pt x="8509" y="81534"/>
                </a:lnTo>
                <a:lnTo>
                  <a:pt x="25475" y="46886"/>
                </a:lnTo>
                <a:lnTo>
                  <a:pt x="61166" y="14888"/>
                </a:lnTo>
                <a:lnTo>
                  <a:pt x="110214" y="595"/>
                </a:lnTo>
                <a:lnTo>
                  <a:pt x="124333" y="0"/>
                </a:lnTo>
                <a:close/>
              </a:path>
            </a:pathLst>
          </a:custGeom>
          <a:ln w="10668">
            <a:solidFill>
              <a:srgbClr val="4579B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916298" y="680973"/>
            <a:ext cx="222885" cy="274955"/>
          </a:xfrm>
          <a:custGeom>
            <a:avLst/>
            <a:gdLst/>
            <a:ahLst/>
            <a:cxnLst/>
            <a:rect l="l" t="t" r="r" b="b"/>
            <a:pathLst>
              <a:path w="222885" h="274955">
                <a:moveTo>
                  <a:pt x="114935" y="0"/>
                </a:moveTo>
                <a:lnTo>
                  <a:pt x="153261" y="3161"/>
                </a:lnTo>
                <a:lnTo>
                  <a:pt x="190406" y="17428"/>
                </a:lnTo>
                <a:lnTo>
                  <a:pt x="216535" y="52704"/>
                </a:lnTo>
                <a:lnTo>
                  <a:pt x="222503" y="96138"/>
                </a:lnTo>
                <a:lnTo>
                  <a:pt x="222503" y="259968"/>
                </a:lnTo>
                <a:lnTo>
                  <a:pt x="222503" y="262509"/>
                </a:lnTo>
                <a:lnTo>
                  <a:pt x="211200" y="269113"/>
                </a:lnTo>
                <a:lnTo>
                  <a:pt x="207263" y="269748"/>
                </a:lnTo>
                <a:lnTo>
                  <a:pt x="201549" y="270128"/>
                </a:lnTo>
                <a:lnTo>
                  <a:pt x="193801" y="270128"/>
                </a:lnTo>
                <a:lnTo>
                  <a:pt x="185674" y="270128"/>
                </a:lnTo>
                <a:lnTo>
                  <a:pt x="179704" y="269748"/>
                </a:lnTo>
                <a:lnTo>
                  <a:pt x="176022" y="269113"/>
                </a:lnTo>
                <a:lnTo>
                  <a:pt x="172212" y="268477"/>
                </a:lnTo>
                <a:lnTo>
                  <a:pt x="169545" y="267462"/>
                </a:lnTo>
                <a:lnTo>
                  <a:pt x="168021" y="266064"/>
                </a:lnTo>
                <a:lnTo>
                  <a:pt x="166497" y="264540"/>
                </a:lnTo>
                <a:lnTo>
                  <a:pt x="165735" y="262509"/>
                </a:lnTo>
                <a:lnTo>
                  <a:pt x="165735" y="259968"/>
                </a:lnTo>
                <a:lnTo>
                  <a:pt x="165735" y="240664"/>
                </a:lnTo>
                <a:lnTo>
                  <a:pt x="131445" y="265684"/>
                </a:lnTo>
                <a:lnTo>
                  <a:pt x="88773" y="274700"/>
                </a:lnTo>
                <a:lnTo>
                  <a:pt x="79249" y="274391"/>
                </a:lnTo>
                <a:lnTo>
                  <a:pt x="37941" y="263429"/>
                </a:lnTo>
                <a:lnTo>
                  <a:pt x="10122" y="237043"/>
                </a:lnTo>
                <a:lnTo>
                  <a:pt x="0" y="195579"/>
                </a:lnTo>
                <a:lnTo>
                  <a:pt x="521" y="185267"/>
                </a:lnTo>
                <a:lnTo>
                  <a:pt x="18653" y="144208"/>
                </a:lnTo>
                <a:lnTo>
                  <a:pt x="51720" y="123698"/>
                </a:lnTo>
                <a:lnTo>
                  <a:pt x="100806" y="113760"/>
                </a:lnTo>
                <a:lnTo>
                  <a:pt x="131317" y="112522"/>
                </a:lnTo>
                <a:lnTo>
                  <a:pt x="155066" y="112522"/>
                </a:lnTo>
                <a:lnTo>
                  <a:pt x="155066" y="97789"/>
                </a:lnTo>
                <a:lnTo>
                  <a:pt x="155066" y="90170"/>
                </a:lnTo>
                <a:lnTo>
                  <a:pt x="154304" y="83438"/>
                </a:lnTo>
                <a:lnTo>
                  <a:pt x="152780" y="77724"/>
                </a:lnTo>
                <a:lnTo>
                  <a:pt x="151256" y="72009"/>
                </a:lnTo>
                <a:lnTo>
                  <a:pt x="117601" y="52197"/>
                </a:lnTo>
                <a:lnTo>
                  <a:pt x="108965" y="52197"/>
                </a:lnTo>
                <a:lnTo>
                  <a:pt x="69214" y="58547"/>
                </a:lnTo>
                <a:lnTo>
                  <a:pt x="54355" y="64515"/>
                </a:lnTo>
                <a:lnTo>
                  <a:pt x="47371" y="67563"/>
                </a:lnTo>
                <a:lnTo>
                  <a:pt x="41655" y="70358"/>
                </a:lnTo>
                <a:lnTo>
                  <a:pt x="36956" y="72898"/>
                </a:lnTo>
                <a:lnTo>
                  <a:pt x="32258" y="75437"/>
                </a:lnTo>
                <a:lnTo>
                  <a:pt x="28575" y="76708"/>
                </a:lnTo>
                <a:lnTo>
                  <a:pt x="25653" y="76708"/>
                </a:lnTo>
                <a:lnTo>
                  <a:pt x="23622" y="76708"/>
                </a:lnTo>
                <a:lnTo>
                  <a:pt x="21843" y="76073"/>
                </a:lnTo>
                <a:lnTo>
                  <a:pt x="20320" y="74802"/>
                </a:lnTo>
                <a:lnTo>
                  <a:pt x="18796" y="73533"/>
                </a:lnTo>
                <a:lnTo>
                  <a:pt x="17525" y="71754"/>
                </a:lnTo>
                <a:lnTo>
                  <a:pt x="16510" y="69341"/>
                </a:lnTo>
                <a:lnTo>
                  <a:pt x="15493" y="67055"/>
                </a:lnTo>
                <a:lnTo>
                  <a:pt x="14731" y="64135"/>
                </a:lnTo>
                <a:lnTo>
                  <a:pt x="14097" y="60705"/>
                </a:lnTo>
                <a:lnTo>
                  <a:pt x="13588" y="57150"/>
                </a:lnTo>
                <a:lnTo>
                  <a:pt x="13335" y="53339"/>
                </a:lnTo>
                <a:lnTo>
                  <a:pt x="13335" y="49149"/>
                </a:lnTo>
                <a:lnTo>
                  <a:pt x="13335" y="43561"/>
                </a:lnTo>
                <a:lnTo>
                  <a:pt x="19938" y="26924"/>
                </a:lnTo>
                <a:lnTo>
                  <a:pt x="22478" y="24256"/>
                </a:lnTo>
                <a:lnTo>
                  <a:pt x="26924" y="21336"/>
                </a:lnTo>
                <a:lnTo>
                  <a:pt x="33274" y="18161"/>
                </a:lnTo>
                <a:lnTo>
                  <a:pt x="39624" y="14986"/>
                </a:lnTo>
                <a:lnTo>
                  <a:pt x="76235" y="4020"/>
                </a:lnTo>
                <a:lnTo>
                  <a:pt x="106910" y="166"/>
                </a:lnTo>
                <a:lnTo>
                  <a:pt x="114935" y="0"/>
                </a:lnTo>
                <a:close/>
              </a:path>
            </a:pathLst>
          </a:custGeom>
          <a:ln w="10668">
            <a:solidFill>
              <a:srgbClr val="4579B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151251" y="680973"/>
            <a:ext cx="222885" cy="274955"/>
          </a:xfrm>
          <a:custGeom>
            <a:avLst/>
            <a:gdLst/>
            <a:ahLst/>
            <a:cxnLst/>
            <a:rect l="l" t="t" r="r" b="b"/>
            <a:pathLst>
              <a:path w="222885" h="274955">
                <a:moveTo>
                  <a:pt x="114935" y="0"/>
                </a:moveTo>
                <a:lnTo>
                  <a:pt x="153261" y="3161"/>
                </a:lnTo>
                <a:lnTo>
                  <a:pt x="190406" y="17428"/>
                </a:lnTo>
                <a:lnTo>
                  <a:pt x="216535" y="52704"/>
                </a:lnTo>
                <a:lnTo>
                  <a:pt x="222503" y="96138"/>
                </a:lnTo>
                <a:lnTo>
                  <a:pt x="222503" y="259968"/>
                </a:lnTo>
                <a:lnTo>
                  <a:pt x="222503" y="262509"/>
                </a:lnTo>
                <a:lnTo>
                  <a:pt x="211200" y="269113"/>
                </a:lnTo>
                <a:lnTo>
                  <a:pt x="207263" y="269748"/>
                </a:lnTo>
                <a:lnTo>
                  <a:pt x="201549" y="270128"/>
                </a:lnTo>
                <a:lnTo>
                  <a:pt x="193801" y="270128"/>
                </a:lnTo>
                <a:lnTo>
                  <a:pt x="185674" y="270128"/>
                </a:lnTo>
                <a:lnTo>
                  <a:pt x="179704" y="269748"/>
                </a:lnTo>
                <a:lnTo>
                  <a:pt x="176022" y="269113"/>
                </a:lnTo>
                <a:lnTo>
                  <a:pt x="172212" y="268477"/>
                </a:lnTo>
                <a:lnTo>
                  <a:pt x="169545" y="267462"/>
                </a:lnTo>
                <a:lnTo>
                  <a:pt x="168021" y="266064"/>
                </a:lnTo>
                <a:lnTo>
                  <a:pt x="166497" y="264540"/>
                </a:lnTo>
                <a:lnTo>
                  <a:pt x="165735" y="262509"/>
                </a:lnTo>
                <a:lnTo>
                  <a:pt x="165735" y="259968"/>
                </a:lnTo>
                <a:lnTo>
                  <a:pt x="165735" y="240664"/>
                </a:lnTo>
                <a:lnTo>
                  <a:pt x="131445" y="265684"/>
                </a:lnTo>
                <a:lnTo>
                  <a:pt x="88773" y="274700"/>
                </a:lnTo>
                <a:lnTo>
                  <a:pt x="79249" y="274391"/>
                </a:lnTo>
                <a:lnTo>
                  <a:pt x="37941" y="263429"/>
                </a:lnTo>
                <a:lnTo>
                  <a:pt x="10122" y="237043"/>
                </a:lnTo>
                <a:lnTo>
                  <a:pt x="0" y="195579"/>
                </a:lnTo>
                <a:lnTo>
                  <a:pt x="521" y="185267"/>
                </a:lnTo>
                <a:lnTo>
                  <a:pt x="18653" y="144208"/>
                </a:lnTo>
                <a:lnTo>
                  <a:pt x="51720" y="123698"/>
                </a:lnTo>
                <a:lnTo>
                  <a:pt x="100806" y="113760"/>
                </a:lnTo>
                <a:lnTo>
                  <a:pt x="131318" y="112522"/>
                </a:lnTo>
                <a:lnTo>
                  <a:pt x="155066" y="112522"/>
                </a:lnTo>
                <a:lnTo>
                  <a:pt x="155066" y="97789"/>
                </a:lnTo>
                <a:lnTo>
                  <a:pt x="155066" y="90170"/>
                </a:lnTo>
                <a:lnTo>
                  <a:pt x="154304" y="83438"/>
                </a:lnTo>
                <a:lnTo>
                  <a:pt x="124968" y="53086"/>
                </a:lnTo>
                <a:lnTo>
                  <a:pt x="117601" y="52197"/>
                </a:lnTo>
                <a:lnTo>
                  <a:pt x="108965" y="52197"/>
                </a:lnTo>
                <a:lnTo>
                  <a:pt x="69215" y="58547"/>
                </a:lnTo>
                <a:lnTo>
                  <a:pt x="54356" y="64515"/>
                </a:lnTo>
                <a:lnTo>
                  <a:pt x="47371" y="67563"/>
                </a:lnTo>
                <a:lnTo>
                  <a:pt x="41656" y="70358"/>
                </a:lnTo>
                <a:lnTo>
                  <a:pt x="36956" y="72898"/>
                </a:lnTo>
                <a:lnTo>
                  <a:pt x="32257" y="75437"/>
                </a:lnTo>
                <a:lnTo>
                  <a:pt x="28575" y="76708"/>
                </a:lnTo>
                <a:lnTo>
                  <a:pt x="25654" y="76708"/>
                </a:lnTo>
                <a:lnTo>
                  <a:pt x="23622" y="76708"/>
                </a:lnTo>
                <a:lnTo>
                  <a:pt x="21843" y="76073"/>
                </a:lnTo>
                <a:lnTo>
                  <a:pt x="20319" y="74802"/>
                </a:lnTo>
                <a:lnTo>
                  <a:pt x="18796" y="73533"/>
                </a:lnTo>
                <a:lnTo>
                  <a:pt x="17525" y="71754"/>
                </a:lnTo>
                <a:lnTo>
                  <a:pt x="16510" y="69341"/>
                </a:lnTo>
                <a:lnTo>
                  <a:pt x="15493" y="67055"/>
                </a:lnTo>
                <a:lnTo>
                  <a:pt x="14731" y="64135"/>
                </a:lnTo>
                <a:lnTo>
                  <a:pt x="14097" y="60705"/>
                </a:lnTo>
                <a:lnTo>
                  <a:pt x="13588" y="57150"/>
                </a:lnTo>
                <a:lnTo>
                  <a:pt x="13335" y="53339"/>
                </a:lnTo>
                <a:lnTo>
                  <a:pt x="13335" y="49149"/>
                </a:lnTo>
                <a:lnTo>
                  <a:pt x="13335" y="43561"/>
                </a:lnTo>
                <a:lnTo>
                  <a:pt x="19938" y="26924"/>
                </a:lnTo>
                <a:lnTo>
                  <a:pt x="22479" y="24256"/>
                </a:lnTo>
                <a:lnTo>
                  <a:pt x="26924" y="21336"/>
                </a:lnTo>
                <a:lnTo>
                  <a:pt x="33274" y="18161"/>
                </a:lnTo>
                <a:lnTo>
                  <a:pt x="39624" y="14986"/>
                </a:lnTo>
                <a:lnTo>
                  <a:pt x="76235" y="4020"/>
                </a:lnTo>
                <a:lnTo>
                  <a:pt x="106910" y="166"/>
                </a:lnTo>
                <a:lnTo>
                  <a:pt x="114935" y="0"/>
                </a:lnTo>
                <a:close/>
              </a:path>
            </a:pathLst>
          </a:custGeom>
          <a:ln w="10668">
            <a:solidFill>
              <a:srgbClr val="4579B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830957" y="680973"/>
            <a:ext cx="156845" cy="270510"/>
          </a:xfrm>
          <a:custGeom>
            <a:avLst/>
            <a:gdLst/>
            <a:ahLst/>
            <a:cxnLst/>
            <a:rect l="l" t="t" r="r" b="b"/>
            <a:pathLst>
              <a:path w="156844" h="270509">
                <a:moveTo>
                  <a:pt x="123443" y="0"/>
                </a:moveTo>
                <a:lnTo>
                  <a:pt x="125856" y="0"/>
                </a:lnTo>
                <a:lnTo>
                  <a:pt x="128397" y="126"/>
                </a:lnTo>
                <a:lnTo>
                  <a:pt x="131063" y="380"/>
                </a:lnTo>
                <a:lnTo>
                  <a:pt x="133857" y="762"/>
                </a:lnTo>
                <a:lnTo>
                  <a:pt x="136651" y="1142"/>
                </a:lnTo>
                <a:lnTo>
                  <a:pt x="152019" y="6603"/>
                </a:lnTo>
                <a:lnTo>
                  <a:pt x="153035" y="7492"/>
                </a:lnTo>
                <a:lnTo>
                  <a:pt x="156463" y="31750"/>
                </a:lnTo>
                <a:lnTo>
                  <a:pt x="156463" y="38226"/>
                </a:lnTo>
                <a:lnTo>
                  <a:pt x="156463" y="44830"/>
                </a:lnTo>
                <a:lnTo>
                  <a:pt x="156337" y="50164"/>
                </a:lnTo>
                <a:lnTo>
                  <a:pt x="155956" y="54355"/>
                </a:lnTo>
                <a:lnTo>
                  <a:pt x="155575" y="58547"/>
                </a:lnTo>
                <a:lnTo>
                  <a:pt x="151384" y="69087"/>
                </a:lnTo>
                <a:lnTo>
                  <a:pt x="150241" y="69976"/>
                </a:lnTo>
                <a:lnTo>
                  <a:pt x="148717" y="70485"/>
                </a:lnTo>
                <a:lnTo>
                  <a:pt x="146938" y="70485"/>
                </a:lnTo>
                <a:lnTo>
                  <a:pt x="145415" y="70485"/>
                </a:lnTo>
                <a:lnTo>
                  <a:pt x="143763" y="70103"/>
                </a:lnTo>
                <a:lnTo>
                  <a:pt x="141986" y="69468"/>
                </a:lnTo>
                <a:lnTo>
                  <a:pt x="140207" y="68834"/>
                </a:lnTo>
                <a:lnTo>
                  <a:pt x="138175" y="68199"/>
                </a:lnTo>
                <a:lnTo>
                  <a:pt x="135890" y="67437"/>
                </a:lnTo>
                <a:lnTo>
                  <a:pt x="133604" y="66801"/>
                </a:lnTo>
                <a:lnTo>
                  <a:pt x="131063" y="66039"/>
                </a:lnTo>
                <a:lnTo>
                  <a:pt x="128397" y="65404"/>
                </a:lnTo>
                <a:lnTo>
                  <a:pt x="125603" y="64770"/>
                </a:lnTo>
                <a:lnTo>
                  <a:pt x="122555" y="64515"/>
                </a:lnTo>
                <a:lnTo>
                  <a:pt x="119380" y="64515"/>
                </a:lnTo>
                <a:lnTo>
                  <a:pt x="115569" y="64515"/>
                </a:lnTo>
                <a:lnTo>
                  <a:pt x="111632" y="65277"/>
                </a:lnTo>
                <a:lnTo>
                  <a:pt x="107823" y="66801"/>
                </a:lnTo>
                <a:lnTo>
                  <a:pt x="104012" y="68325"/>
                </a:lnTo>
                <a:lnTo>
                  <a:pt x="100075" y="70738"/>
                </a:lnTo>
                <a:lnTo>
                  <a:pt x="96012" y="74040"/>
                </a:lnTo>
                <a:lnTo>
                  <a:pt x="91948" y="77342"/>
                </a:lnTo>
                <a:lnTo>
                  <a:pt x="87630" y="81661"/>
                </a:lnTo>
                <a:lnTo>
                  <a:pt x="83185" y="87122"/>
                </a:lnTo>
                <a:lnTo>
                  <a:pt x="78740" y="92583"/>
                </a:lnTo>
                <a:lnTo>
                  <a:pt x="73913" y="99313"/>
                </a:lnTo>
                <a:lnTo>
                  <a:pt x="68834" y="107314"/>
                </a:lnTo>
                <a:lnTo>
                  <a:pt x="68834" y="259206"/>
                </a:lnTo>
                <a:lnTo>
                  <a:pt x="68834" y="260985"/>
                </a:lnTo>
                <a:lnTo>
                  <a:pt x="61594" y="267335"/>
                </a:lnTo>
                <a:lnTo>
                  <a:pt x="58928" y="268350"/>
                </a:lnTo>
                <a:lnTo>
                  <a:pt x="55372" y="268986"/>
                </a:lnTo>
                <a:lnTo>
                  <a:pt x="51054" y="269493"/>
                </a:lnTo>
                <a:lnTo>
                  <a:pt x="46736" y="269875"/>
                </a:lnTo>
                <a:lnTo>
                  <a:pt x="41148" y="270128"/>
                </a:lnTo>
                <a:lnTo>
                  <a:pt x="34417" y="270128"/>
                </a:lnTo>
                <a:lnTo>
                  <a:pt x="27686" y="270128"/>
                </a:lnTo>
                <a:lnTo>
                  <a:pt x="7238" y="267335"/>
                </a:lnTo>
                <a:lnTo>
                  <a:pt x="4572" y="266446"/>
                </a:lnTo>
                <a:lnTo>
                  <a:pt x="2667" y="265302"/>
                </a:lnTo>
                <a:lnTo>
                  <a:pt x="1650" y="264033"/>
                </a:lnTo>
                <a:lnTo>
                  <a:pt x="507" y="262636"/>
                </a:lnTo>
                <a:lnTo>
                  <a:pt x="0" y="260985"/>
                </a:lnTo>
                <a:lnTo>
                  <a:pt x="0" y="259206"/>
                </a:lnTo>
                <a:lnTo>
                  <a:pt x="0" y="15621"/>
                </a:lnTo>
                <a:lnTo>
                  <a:pt x="0" y="13715"/>
                </a:lnTo>
                <a:lnTo>
                  <a:pt x="507" y="12191"/>
                </a:lnTo>
                <a:lnTo>
                  <a:pt x="1397" y="10795"/>
                </a:lnTo>
                <a:lnTo>
                  <a:pt x="2286" y="9398"/>
                </a:lnTo>
                <a:lnTo>
                  <a:pt x="23875" y="4699"/>
                </a:lnTo>
                <a:lnTo>
                  <a:pt x="29463" y="4699"/>
                </a:lnTo>
                <a:lnTo>
                  <a:pt x="35306" y="4699"/>
                </a:lnTo>
                <a:lnTo>
                  <a:pt x="52831" y="7365"/>
                </a:lnTo>
                <a:lnTo>
                  <a:pt x="54991" y="8254"/>
                </a:lnTo>
                <a:lnTo>
                  <a:pt x="56387" y="9398"/>
                </a:lnTo>
                <a:lnTo>
                  <a:pt x="57404" y="10795"/>
                </a:lnTo>
                <a:lnTo>
                  <a:pt x="58293" y="12191"/>
                </a:lnTo>
                <a:lnTo>
                  <a:pt x="58674" y="13715"/>
                </a:lnTo>
                <a:lnTo>
                  <a:pt x="58674" y="15621"/>
                </a:lnTo>
                <a:lnTo>
                  <a:pt x="58674" y="45847"/>
                </a:lnTo>
                <a:lnTo>
                  <a:pt x="87756" y="12826"/>
                </a:lnTo>
                <a:lnTo>
                  <a:pt x="118363" y="0"/>
                </a:lnTo>
                <a:lnTo>
                  <a:pt x="123443" y="0"/>
                </a:lnTo>
                <a:close/>
              </a:path>
            </a:pathLst>
          </a:custGeom>
          <a:ln w="10668">
            <a:solidFill>
              <a:srgbClr val="4579B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534792" y="680973"/>
            <a:ext cx="239395" cy="274955"/>
          </a:xfrm>
          <a:custGeom>
            <a:avLst/>
            <a:gdLst/>
            <a:ahLst/>
            <a:cxnLst/>
            <a:rect l="l" t="t" r="r" b="b"/>
            <a:pathLst>
              <a:path w="239394" h="274955">
                <a:moveTo>
                  <a:pt x="124332" y="0"/>
                </a:moveTo>
                <a:lnTo>
                  <a:pt x="165123" y="5089"/>
                </a:lnTo>
                <a:lnTo>
                  <a:pt x="204765" y="26465"/>
                </a:lnTo>
                <a:lnTo>
                  <a:pt x="228951" y="61307"/>
                </a:lnTo>
                <a:lnTo>
                  <a:pt x="238861" y="106761"/>
                </a:lnTo>
                <a:lnTo>
                  <a:pt x="239268" y="119379"/>
                </a:lnTo>
                <a:lnTo>
                  <a:pt x="239268" y="130301"/>
                </a:lnTo>
                <a:lnTo>
                  <a:pt x="239268" y="138684"/>
                </a:lnTo>
                <a:lnTo>
                  <a:pt x="237362" y="144906"/>
                </a:lnTo>
                <a:lnTo>
                  <a:pt x="233680" y="148843"/>
                </a:lnTo>
                <a:lnTo>
                  <a:pt x="229869" y="152908"/>
                </a:lnTo>
                <a:lnTo>
                  <a:pt x="224789" y="154812"/>
                </a:lnTo>
                <a:lnTo>
                  <a:pt x="218186" y="154812"/>
                </a:lnTo>
                <a:lnTo>
                  <a:pt x="69976" y="154812"/>
                </a:lnTo>
                <a:lnTo>
                  <a:pt x="80009" y="198754"/>
                </a:lnTo>
                <a:lnTo>
                  <a:pt x="112789" y="220259"/>
                </a:lnTo>
                <a:lnTo>
                  <a:pt x="136525" y="222885"/>
                </a:lnTo>
                <a:lnTo>
                  <a:pt x="145289" y="222718"/>
                </a:lnTo>
                <a:lnTo>
                  <a:pt x="185165" y="216662"/>
                </a:lnTo>
                <a:lnTo>
                  <a:pt x="191896" y="214502"/>
                </a:lnTo>
                <a:lnTo>
                  <a:pt x="198500" y="212471"/>
                </a:lnTo>
                <a:lnTo>
                  <a:pt x="203962" y="210565"/>
                </a:lnTo>
                <a:lnTo>
                  <a:pt x="208406" y="208787"/>
                </a:lnTo>
                <a:lnTo>
                  <a:pt x="212725" y="207137"/>
                </a:lnTo>
                <a:lnTo>
                  <a:pt x="216281" y="206248"/>
                </a:lnTo>
                <a:lnTo>
                  <a:pt x="219075" y="206248"/>
                </a:lnTo>
                <a:lnTo>
                  <a:pt x="220725" y="206248"/>
                </a:lnTo>
                <a:lnTo>
                  <a:pt x="221995" y="206501"/>
                </a:lnTo>
                <a:lnTo>
                  <a:pt x="223138" y="207137"/>
                </a:lnTo>
                <a:lnTo>
                  <a:pt x="224281" y="207772"/>
                </a:lnTo>
                <a:lnTo>
                  <a:pt x="227837" y="224281"/>
                </a:lnTo>
                <a:lnTo>
                  <a:pt x="227837" y="228853"/>
                </a:lnTo>
                <a:lnTo>
                  <a:pt x="227837" y="232917"/>
                </a:lnTo>
                <a:lnTo>
                  <a:pt x="227711" y="236347"/>
                </a:lnTo>
                <a:lnTo>
                  <a:pt x="227456" y="239140"/>
                </a:lnTo>
                <a:lnTo>
                  <a:pt x="227330" y="241935"/>
                </a:lnTo>
                <a:lnTo>
                  <a:pt x="227075" y="244348"/>
                </a:lnTo>
                <a:lnTo>
                  <a:pt x="226694" y="246379"/>
                </a:lnTo>
                <a:lnTo>
                  <a:pt x="226313" y="248412"/>
                </a:lnTo>
                <a:lnTo>
                  <a:pt x="222123" y="255397"/>
                </a:lnTo>
                <a:lnTo>
                  <a:pt x="220980" y="256666"/>
                </a:lnTo>
                <a:lnTo>
                  <a:pt x="179101" y="269922"/>
                </a:lnTo>
                <a:lnTo>
                  <a:pt x="139136" y="274558"/>
                </a:lnTo>
                <a:lnTo>
                  <a:pt x="130301" y="274700"/>
                </a:lnTo>
                <a:lnTo>
                  <a:pt x="114536" y="274198"/>
                </a:lnTo>
                <a:lnTo>
                  <a:pt x="73406" y="266573"/>
                </a:lnTo>
                <a:lnTo>
                  <a:pt x="32512" y="241680"/>
                </a:lnTo>
                <a:lnTo>
                  <a:pt x="8127" y="199643"/>
                </a:lnTo>
                <a:lnTo>
                  <a:pt x="502" y="156656"/>
                </a:lnTo>
                <a:lnTo>
                  <a:pt x="0" y="140080"/>
                </a:lnTo>
                <a:lnTo>
                  <a:pt x="525" y="124271"/>
                </a:lnTo>
                <a:lnTo>
                  <a:pt x="8508" y="81534"/>
                </a:lnTo>
                <a:lnTo>
                  <a:pt x="25475" y="46886"/>
                </a:lnTo>
                <a:lnTo>
                  <a:pt x="61166" y="14888"/>
                </a:lnTo>
                <a:lnTo>
                  <a:pt x="110214" y="595"/>
                </a:lnTo>
                <a:lnTo>
                  <a:pt x="124332" y="0"/>
                </a:lnTo>
                <a:close/>
              </a:path>
            </a:pathLst>
          </a:custGeom>
          <a:ln w="10668">
            <a:solidFill>
              <a:srgbClr val="4579B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312035" y="680973"/>
            <a:ext cx="186055" cy="274955"/>
          </a:xfrm>
          <a:custGeom>
            <a:avLst/>
            <a:gdLst/>
            <a:ahLst/>
            <a:cxnLst/>
            <a:rect l="l" t="t" r="r" b="b"/>
            <a:pathLst>
              <a:path w="186055" h="274955">
                <a:moveTo>
                  <a:pt x="100456" y="0"/>
                </a:moveTo>
                <a:lnTo>
                  <a:pt x="108203" y="0"/>
                </a:lnTo>
                <a:lnTo>
                  <a:pt x="115569" y="508"/>
                </a:lnTo>
                <a:lnTo>
                  <a:pt x="122808" y="1650"/>
                </a:lnTo>
                <a:lnTo>
                  <a:pt x="129920" y="2793"/>
                </a:lnTo>
                <a:lnTo>
                  <a:pt x="136397" y="4063"/>
                </a:lnTo>
                <a:lnTo>
                  <a:pt x="142239" y="5714"/>
                </a:lnTo>
                <a:lnTo>
                  <a:pt x="148081" y="7365"/>
                </a:lnTo>
                <a:lnTo>
                  <a:pt x="153034" y="9143"/>
                </a:lnTo>
                <a:lnTo>
                  <a:pt x="156971" y="11049"/>
                </a:lnTo>
                <a:lnTo>
                  <a:pt x="161035" y="12953"/>
                </a:lnTo>
                <a:lnTo>
                  <a:pt x="163956" y="14604"/>
                </a:lnTo>
                <a:lnTo>
                  <a:pt x="165607" y="16001"/>
                </a:lnTo>
                <a:lnTo>
                  <a:pt x="167385" y="17399"/>
                </a:lnTo>
                <a:lnTo>
                  <a:pt x="168528" y="18668"/>
                </a:lnTo>
                <a:lnTo>
                  <a:pt x="169290" y="20065"/>
                </a:lnTo>
                <a:lnTo>
                  <a:pt x="170052" y="21462"/>
                </a:lnTo>
                <a:lnTo>
                  <a:pt x="170560" y="23113"/>
                </a:lnTo>
                <a:lnTo>
                  <a:pt x="170941" y="25018"/>
                </a:lnTo>
                <a:lnTo>
                  <a:pt x="171322" y="26924"/>
                </a:lnTo>
                <a:lnTo>
                  <a:pt x="171576" y="29337"/>
                </a:lnTo>
                <a:lnTo>
                  <a:pt x="171957" y="32130"/>
                </a:lnTo>
                <a:lnTo>
                  <a:pt x="172212" y="34925"/>
                </a:lnTo>
                <a:lnTo>
                  <a:pt x="172338" y="38480"/>
                </a:lnTo>
                <a:lnTo>
                  <a:pt x="172338" y="42672"/>
                </a:lnTo>
                <a:lnTo>
                  <a:pt x="172338" y="47498"/>
                </a:lnTo>
                <a:lnTo>
                  <a:pt x="170560" y="61975"/>
                </a:lnTo>
                <a:lnTo>
                  <a:pt x="169925" y="63880"/>
                </a:lnTo>
                <a:lnTo>
                  <a:pt x="169037" y="65024"/>
                </a:lnTo>
                <a:lnTo>
                  <a:pt x="167894" y="65659"/>
                </a:lnTo>
                <a:lnTo>
                  <a:pt x="166877" y="66293"/>
                </a:lnTo>
                <a:lnTo>
                  <a:pt x="165607" y="66675"/>
                </a:lnTo>
                <a:lnTo>
                  <a:pt x="164083" y="66675"/>
                </a:lnTo>
                <a:lnTo>
                  <a:pt x="162432" y="66675"/>
                </a:lnTo>
                <a:lnTo>
                  <a:pt x="159892" y="65659"/>
                </a:lnTo>
                <a:lnTo>
                  <a:pt x="156463" y="63753"/>
                </a:lnTo>
                <a:lnTo>
                  <a:pt x="153034" y="61849"/>
                </a:lnTo>
                <a:lnTo>
                  <a:pt x="148716" y="59816"/>
                </a:lnTo>
                <a:lnTo>
                  <a:pt x="143509" y="57658"/>
                </a:lnTo>
                <a:lnTo>
                  <a:pt x="138302" y="55499"/>
                </a:lnTo>
                <a:lnTo>
                  <a:pt x="132333" y="53466"/>
                </a:lnTo>
                <a:lnTo>
                  <a:pt x="125475" y="51562"/>
                </a:lnTo>
                <a:lnTo>
                  <a:pt x="118617" y="49529"/>
                </a:lnTo>
                <a:lnTo>
                  <a:pt x="110870" y="48640"/>
                </a:lnTo>
                <a:lnTo>
                  <a:pt x="102107" y="48640"/>
                </a:lnTo>
                <a:lnTo>
                  <a:pt x="95884" y="48640"/>
                </a:lnTo>
                <a:lnTo>
                  <a:pt x="68325" y="64388"/>
                </a:lnTo>
                <a:lnTo>
                  <a:pt x="66801" y="67563"/>
                </a:lnTo>
                <a:lnTo>
                  <a:pt x="66039" y="70992"/>
                </a:lnTo>
                <a:lnTo>
                  <a:pt x="66039" y="74549"/>
                </a:lnTo>
                <a:lnTo>
                  <a:pt x="66039" y="80263"/>
                </a:lnTo>
                <a:lnTo>
                  <a:pt x="67817" y="84962"/>
                </a:lnTo>
                <a:lnTo>
                  <a:pt x="71246" y="88773"/>
                </a:lnTo>
                <a:lnTo>
                  <a:pt x="74675" y="92583"/>
                </a:lnTo>
                <a:lnTo>
                  <a:pt x="79247" y="96012"/>
                </a:lnTo>
                <a:lnTo>
                  <a:pt x="84962" y="98933"/>
                </a:lnTo>
                <a:lnTo>
                  <a:pt x="90550" y="101853"/>
                </a:lnTo>
                <a:lnTo>
                  <a:pt x="97027" y="104521"/>
                </a:lnTo>
                <a:lnTo>
                  <a:pt x="104139" y="107061"/>
                </a:lnTo>
                <a:lnTo>
                  <a:pt x="111378" y="109600"/>
                </a:lnTo>
                <a:lnTo>
                  <a:pt x="118617" y="112395"/>
                </a:lnTo>
                <a:lnTo>
                  <a:pt x="125983" y="115442"/>
                </a:lnTo>
                <a:lnTo>
                  <a:pt x="133350" y="118363"/>
                </a:lnTo>
                <a:lnTo>
                  <a:pt x="140715" y="121920"/>
                </a:lnTo>
                <a:lnTo>
                  <a:pt x="147827" y="125856"/>
                </a:lnTo>
                <a:lnTo>
                  <a:pt x="155066" y="129921"/>
                </a:lnTo>
                <a:lnTo>
                  <a:pt x="161544" y="134874"/>
                </a:lnTo>
                <a:lnTo>
                  <a:pt x="167131" y="140715"/>
                </a:lnTo>
                <a:lnTo>
                  <a:pt x="172719" y="146430"/>
                </a:lnTo>
                <a:lnTo>
                  <a:pt x="185616" y="182350"/>
                </a:lnTo>
                <a:lnTo>
                  <a:pt x="185927" y="190373"/>
                </a:lnTo>
                <a:lnTo>
                  <a:pt x="185449" y="200445"/>
                </a:lnTo>
                <a:lnTo>
                  <a:pt x="168814" y="241506"/>
                </a:lnTo>
                <a:lnTo>
                  <a:pt x="131992" y="266493"/>
                </a:lnTo>
                <a:lnTo>
                  <a:pt x="91660" y="274369"/>
                </a:lnTo>
                <a:lnTo>
                  <a:pt x="80517" y="274700"/>
                </a:lnTo>
                <a:lnTo>
                  <a:pt x="73806" y="274579"/>
                </a:lnTo>
                <a:lnTo>
                  <a:pt x="32257" y="267462"/>
                </a:lnTo>
                <a:lnTo>
                  <a:pt x="25653" y="265429"/>
                </a:lnTo>
                <a:lnTo>
                  <a:pt x="20192" y="263271"/>
                </a:lnTo>
                <a:lnTo>
                  <a:pt x="15875" y="261112"/>
                </a:lnTo>
                <a:lnTo>
                  <a:pt x="11429" y="258952"/>
                </a:lnTo>
                <a:lnTo>
                  <a:pt x="1650" y="245999"/>
                </a:lnTo>
                <a:lnTo>
                  <a:pt x="507" y="241808"/>
                </a:lnTo>
                <a:lnTo>
                  <a:pt x="0" y="235838"/>
                </a:lnTo>
                <a:lnTo>
                  <a:pt x="0" y="227837"/>
                </a:lnTo>
                <a:lnTo>
                  <a:pt x="0" y="222503"/>
                </a:lnTo>
                <a:lnTo>
                  <a:pt x="126" y="218312"/>
                </a:lnTo>
                <a:lnTo>
                  <a:pt x="507" y="215137"/>
                </a:lnTo>
                <a:lnTo>
                  <a:pt x="888" y="211962"/>
                </a:lnTo>
                <a:lnTo>
                  <a:pt x="4952" y="203580"/>
                </a:lnTo>
                <a:lnTo>
                  <a:pt x="5968" y="202946"/>
                </a:lnTo>
                <a:lnTo>
                  <a:pt x="7365" y="202691"/>
                </a:lnTo>
                <a:lnTo>
                  <a:pt x="9016" y="202691"/>
                </a:lnTo>
                <a:lnTo>
                  <a:pt x="11048" y="202691"/>
                </a:lnTo>
                <a:lnTo>
                  <a:pt x="13969" y="203835"/>
                </a:lnTo>
                <a:lnTo>
                  <a:pt x="17906" y="206121"/>
                </a:lnTo>
                <a:lnTo>
                  <a:pt x="21843" y="208406"/>
                </a:lnTo>
                <a:lnTo>
                  <a:pt x="58834" y="222807"/>
                </a:lnTo>
                <a:lnTo>
                  <a:pt x="79247" y="224789"/>
                </a:lnTo>
                <a:lnTo>
                  <a:pt x="85343" y="224789"/>
                </a:lnTo>
                <a:lnTo>
                  <a:pt x="108331" y="217424"/>
                </a:lnTo>
                <a:lnTo>
                  <a:pt x="111887" y="215011"/>
                </a:lnTo>
                <a:lnTo>
                  <a:pt x="114553" y="212089"/>
                </a:lnTo>
                <a:lnTo>
                  <a:pt x="116331" y="208406"/>
                </a:lnTo>
                <a:lnTo>
                  <a:pt x="118109" y="204724"/>
                </a:lnTo>
                <a:lnTo>
                  <a:pt x="119125" y="200533"/>
                </a:lnTo>
                <a:lnTo>
                  <a:pt x="119125" y="195834"/>
                </a:lnTo>
                <a:lnTo>
                  <a:pt x="119125" y="190373"/>
                </a:lnTo>
                <a:lnTo>
                  <a:pt x="100583" y="171576"/>
                </a:lnTo>
                <a:lnTo>
                  <a:pt x="95122" y="168655"/>
                </a:lnTo>
                <a:lnTo>
                  <a:pt x="88772" y="165862"/>
                </a:lnTo>
                <a:lnTo>
                  <a:pt x="81787" y="163322"/>
                </a:lnTo>
                <a:lnTo>
                  <a:pt x="74802" y="160781"/>
                </a:lnTo>
                <a:lnTo>
                  <a:pt x="67563" y="157987"/>
                </a:lnTo>
                <a:lnTo>
                  <a:pt x="60197" y="154812"/>
                </a:lnTo>
                <a:lnTo>
                  <a:pt x="52831" y="151764"/>
                </a:lnTo>
                <a:lnTo>
                  <a:pt x="19812" y="129412"/>
                </a:lnTo>
                <a:lnTo>
                  <a:pt x="14223" y="123698"/>
                </a:lnTo>
                <a:lnTo>
                  <a:pt x="1708" y="87258"/>
                </a:lnTo>
                <a:lnTo>
                  <a:pt x="1396" y="78993"/>
                </a:lnTo>
                <a:lnTo>
                  <a:pt x="1823" y="70419"/>
                </a:lnTo>
                <a:lnTo>
                  <a:pt x="16494" y="33305"/>
                </a:lnTo>
                <a:lnTo>
                  <a:pt x="50297" y="8878"/>
                </a:lnTo>
                <a:lnTo>
                  <a:pt x="89292" y="357"/>
                </a:lnTo>
                <a:lnTo>
                  <a:pt x="100456" y="0"/>
                </a:lnTo>
                <a:close/>
              </a:path>
            </a:pathLst>
          </a:custGeom>
          <a:ln w="10667">
            <a:solidFill>
              <a:srgbClr val="4579B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026528" y="680973"/>
            <a:ext cx="233045" cy="270510"/>
          </a:xfrm>
          <a:custGeom>
            <a:avLst/>
            <a:gdLst/>
            <a:ahLst/>
            <a:cxnLst/>
            <a:rect l="l" t="t" r="r" b="b"/>
            <a:pathLst>
              <a:path w="233044" h="270509">
                <a:moveTo>
                  <a:pt x="143383" y="0"/>
                </a:moveTo>
                <a:lnTo>
                  <a:pt x="185305" y="8254"/>
                </a:lnTo>
                <a:lnTo>
                  <a:pt x="217780" y="37816"/>
                </a:lnTo>
                <a:lnTo>
                  <a:pt x="231527" y="84137"/>
                </a:lnTo>
                <a:lnTo>
                  <a:pt x="232689" y="108712"/>
                </a:lnTo>
                <a:lnTo>
                  <a:pt x="232689" y="259206"/>
                </a:lnTo>
                <a:lnTo>
                  <a:pt x="232689" y="260985"/>
                </a:lnTo>
                <a:lnTo>
                  <a:pt x="225590" y="267335"/>
                </a:lnTo>
                <a:lnTo>
                  <a:pt x="223037" y="268350"/>
                </a:lnTo>
                <a:lnTo>
                  <a:pt x="219532" y="268986"/>
                </a:lnTo>
                <a:lnTo>
                  <a:pt x="215074" y="269493"/>
                </a:lnTo>
                <a:lnTo>
                  <a:pt x="210616" y="269875"/>
                </a:lnTo>
                <a:lnTo>
                  <a:pt x="205105" y="270128"/>
                </a:lnTo>
                <a:lnTo>
                  <a:pt x="198551" y="270128"/>
                </a:lnTo>
                <a:lnTo>
                  <a:pt x="191808" y="270128"/>
                </a:lnTo>
                <a:lnTo>
                  <a:pt x="171234" y="267335"/>
                </a:lnTo>
                <a:lnTo>
                  <a:pt x="168694" y="266446"/>
                </a:lnTo>
                <a:lnTo>
                  <a:pt x="166865" y="265302"/>
                </a:lnTo>
                <a:lnTo>
                  <a:pt x="165773" y="264033"/>
                </a:lnTo>
                <a:lnTo>
                  <a:pt x="164680" y="262636"/>
                </a:lnTo>
                <a:lnTo>
                  <a:pt x="164134" y="260985"/>
                </a:lnTo>
                <a:lnTo>
                  <a:pt x="164134" y="259206"/>
                </a:lnTo>
                <a:lnTo>
                  <a:pt x="164134" y="120141"/>
                </a:lnTo>
                <a:lnTo>
                  <a:pt x="157314" y="79755"/>
                </a:lnTo>
                <a:lnTo>
                  <a:pt x="154038" y="74929"/>
                </a:lnTo>
                <a:lnTo>
                  <a:pt x="150761" y="70103"/>
                </a:lnTo>
                <a:lnTo>
                  <a:pt x="146519" y="66421"/>
                </a:lnTo>
                <a:lnTo>
                  <a:pt x="141338" y="63753"/>
                </a:lnTo>
                <a:lnTo>
                  <a:pt x="136144" y="61087"/>
                </a:lnTo>
                <a:lnTo>
                  <a:pt x="130098" y="59816"/>
                </a:lnTo>
                <a:lnTo>
                  <a:pt x="123177" y="59816"/>
                </a:lnTo>
                <a:lnTo>
                  <a:pt x="83024" y="81168"/>
                </a:lnTo>
                <a:lnTo>
                  <a:pt x="68821" y="97281"/>
                </a:lnTo>
                <a:lnTo>
                  <a:pt x="68821" y="259206"/>
                </a:lnTo>
                <a:lnTo>
                  <a:pt x="68821" y="260985"/>
                </a:lnTo>
                <a:lnTo>
                  <a:pt x="61595" y="267335"/>
                </a:lnTo>
                <a:lnTo>
                  <a:pt x="58953" y="268350"/>
                </a:lnTo>
                <a:lnTo>
                  <a:pt x="55448" y="268986"/>
                </a:lnTo>
                <a:lnTo>
                  <a:pt x="51079" y="269493"/>
                </a:lnTo>
                <a:lnTo>
                  <a:pt x="46710" y="269875"/>
                </a:lnTo>
                <a:lnTo>
                  <a:pt x="41148" y="270128"/>
                </a:lnTo>
                <a:lnTo>
                  <a:pt x="34417" y="270128"/>
                </a:lnTo>
                <a:lnTo>
                  <a:pt x="27686" y="270128"/>
                </a:lnTo>
                <a:lnTo>
                  <a:pt x="7239" y="267335"/>
                </a:lnTo>
                <a:lnTo>
                  <a:pt x="4597" y="266446"/>
                </a:lnTo>
                <a:lnTo>
                  <a:pt x="2743" y="265302"/>
                </a:lnTo>
                <a:lnTo>
                  <a:pt x="1651" y="264033"/>
                </a:lnTo>
                <a:lnTo>
                  <a:pt x="558" y="262636"/>
                </a:lnTo>
                <a:lnTo>
                  <a:pt x="0" y="260985"/>
                </a:lnTo>
                <a:lnTo>
                  <a:pt x="0" y="259206"/>
                </a:lnTo>
                <a:lnTo>
                  <a:pt x="0" y="15621"/>
                </a:lnTo>
                <a:lnTo>
                  <a:pt x="0" y="13715"/>
                </a:lnTo>
                <a:lnTo>
                  <a:pt x="457" y="12191"/>
                </a:lnTo>
                <a:lnTo>
                  <a:pt x="1371" y="10795"/>
                </a:lnTo>
                <a:lnTo>
                  <a:pt x="2286" y="9398"/>
                </a:lnTo>
                <a:lnTo>
                  <a:pt x="23863" y="4699"/>
                </a:lnTo>
                <a:lnTo>
                  <a:pt x="29502" y="4699"/>
                </a:lnTo>
                <a:lnTo>
                  <a:pt x="35331" y="4699"/>
                </a:lnTo>
                <a:lnTo>
                  <a:pt x="57353" y="10795"/>
                </a:lnTo>
                <a:lnTo>
                  <a:pt x="58267" y="12191"/>
                </a:lnTo>
                <a:lnTo>
                  <a:pt x="58724" y="13715"/>
                </a:lnTo>
                <a:lnTo>
                  <a:pt x="58724" y="15621"/>
                </a:lnTo>
                <a:lnTo>
                  <a:pt x="58724" y="43687"/>
                </a:lnTo>
                <a:lnTo>
                  <a:pt x="89417" y="17113"/>
                </a:lnTo>
                <a:lnTo>
                  <a:pt x="132159" y="688"/>
                </a:lnTo>
                <a:lnTo>
                  <a:pt x="143383" y="0"/>
                </a:lnTo>
                <a:close/>
              </a:path>
            </a:pathLst>
          </a:custGeom>
          <a:ln w="10668">
            <a:solidFill>
              <a:srgbClr val="4579B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11555" y="680973"/>
            <a:ext cx="261620" cy="274955"/>
          </a:xfrm>
          <a:custGeom>
            <a:avLst/>
            <a:gdLst/>
            <a:ahLst/>
            <a:cxnLst/>
            <a:rect l="l" t="t" r="r" b="b"/>
            <a:pathLst>
              <a:path w="261619" h="274955">
                <a:moveTo>
                  <a:pt x="133553" y="0"/>
                </a:moveTo>
                <a:lnTo>
                  <a:pt x="177794" y="4982"/>
                </a:lnTo>
                <a:lnTo>
                  <a:pt x="221716" y="26874"/>
                </a:lnTo>
                <a:lnTo>
                  <a:pt x="249116" y="65268"/>
                </a:lnTo>
                <a:lnTo>
                  <a:pt x="259173" y="104298"/>
                </a:lnTo>
                <a:lnTo>
                  <a:pt x="261086" y="134874"/>
                </a:lnTo>
                <a:lnTo>
                  <a:pt x="260574" y="150139"/>
                </a:lnTo>
                <a:lnTo>
                  <a:pt x="252895" y="191770"/>
                </a:lnTo>
                <a:lnTo>
                  <a:pt x="235844" y="226256"/>
                </a:lnTo>
                <a:lnTo>
                  <a:pt x="198292" y="259093"/>
                </a:lnTo>
                <a:lnTo>
                  <a:pt x="159016" y="272208"/>
                </a:lnTo>
                <a:lnTo>
                  <a:pt x="127546" y="274700"/>
                </a:lnTo>
                <a:lnTo>
                  <a:pt x="111825" y="274149"/>
                </a:lnTo>
                <a:lnTo>
                  <a:pt x="71005" y="265684"/>
                </a:lnTo>
                <a:lnTo>
                  <a:pt x="31140" y="239522"/>
                </a:lnTo>
                <a:lnTo>
                  <a:pt x="7645" y="197230"/>
                </a:lnTo>
                <a:lnTo>
                  <a:pt x="478" y="155493"/>
                </a:lnTo>
                <a:lnTo>
                  <a:pt x="0" y="139826"/>
                </a:lnTo>
                <a:lnTo>
                  <a:pt x="521" y="124614"/>
                </a:lnTo>
                <a:lnTo>
                  <a:pt x="8331" y="82930"/>
                </a:lnTo>
                <a:lnTo>
                  <a:pt x="25511" y="48301"/>
                </a:lnTo>
                <a:lnTo>
                  <a:pt x="62992" y="15730"/>
                </a:lnTo>
                <a:lnTo>
                  <a:pt x="102107" y="2555"/>
                </a:lnTo>
                <a:lnTo>
                  <a:pt x="133553" y="0"/>
                </a:lnTo>
                <a:close/>
              </a:path>
            </a:pathLst>
          </a:custGeom>
          <a:ln w="10668">
            <a:solidFill>
              <a:srgbClr val="4579B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981326" y="621411"/>
            <a:ext cx="172720" cy="334010"/>
          </a:xfrm>
          <a:custGeom>
            <a:avLst/>
            <a:gdLst/>
            <a:ahLst/>
            <a:cxnLst/>
            <a:rect l="l" t="t" r="r" b="b"/>
            <a:pathLst>
              <a:path w="172719" h="334009">
                <a:moveTo>
                  <a:pt x="74041" y="0"/>
                </a:moveTo>
                <a:lnTo>
                  <a:pt x="80772" y="0"/>
                </a:lnTo>
                <a:lnTo>
                  <a:pt x="86360" y="253"/>
                </a:lnTo>
                <a:lnTo>
                  <a:pt x="90805" y="762"/>
                </a:lnTo>
                <a:lnTo>
                  <a:pt x="95377" y="1142"/>
                </a:lnTo>
                <a:lnTo>
                  <a:pt x="98806" y="1904"/>
                </a:lnTo>
                <a:lnTo>
                  <a:pt x="101346" y="2921"/>
                </a:lnTo>
                <a:lnTo>
                  <a:pt x="103886" y="3937"/>
                </a:lnTo>
                <a:lnTo>
                  <a:pt x="105791" y="5206"/>
                </a:lnTo>
                <a:lnTo>
                  <a:pt x="106806" y="6603"/>
                </a:lnTo>
                <a:lnTo>
                  <a:pt x="107950" y="8000"/>
                </a:lnTo>
                <a:lnTo>
                  <a:pt x="108458" y="9651"/>
                </a:lnTo>
                <a:lnTo>
                  <a:pt x="108458" y="11556"/>
                </a:lnTo>
                <a:lnTo>
                  <a:pt x="108458" y="65912"/>
                </a:lnTo>
                <a:lnTo>
                  <a:pt x="161417" y="65912"/>
                </a:lnTo>
                <a:lnTo>
                  <a:pt x="163322" y="65912"/>
                </a:lnTo>
                <a:lnTo>
                  <a:pt x="164846" y="66293"/>
                </a:lnTo>
                <a:lnTo>
                  <a:pt x="166243" y="67183"/>
                </a:lnTo>
                <a:lnTo>
                  <a:pt x="167640" y="68199"/>
                </a:lnTo>
                <a:lnTo>
                  <a:pt x="168783" y="69596"/>
                </a:lnTo>
                <a:lnTo>
                  <a:pt x="169672" y="71754"/>
                </a:lnTo>
                <a:lnTo>
                  <a:pt x="170561" y="73787"/>
                </a:lnTo>
                <a:lnTo>
                  <a:pt x="171196" y="76708"/>
                </a:lnTo>
                <a:lnTo>
                  <a:pt x="171704" y="80390"/>
                </a:lnTo>
                <a:lnTo>
                  <a:pt x="172212" y="83947"/>
                </a:lnTo>
                <a:lnTo>
                  <a:pt x="172339" y="88391"/>
                </a:lnTo>
                <a:lnTo>
                  <a:pt x="172339" y="93725"/>
                </a:lnTo>
                <a:lnTo>
                  <a:pt x="172339" y="103759"/>
                </a:lnTo>
                <a:lnTo>
                  <a:pt x="171450" y="110871"/>
                </a:lnTo>
                <a:lnTo>
                  <a:pt x="169672" y="115188"/>
                </a:lnTo>
                <a:lnTo>
                  <a:pt x="167894" y="119379"/>
                </a:lnTo>
                <a:lnTo>
                  <a:pt x="165227" y="121538"/>
                </a:lnTo>
                <a:lnTo>
                  <a:pt x="161671" y="121538"/>
                </a:lnTo>
                <a:lnTo>
                  <a:pt x="108458" y="121538"/>
                </a:lnTo>
                <a:lnTo>
                  <a:pt x="108458" y="235965"/>
                </a:lnTo>
                <a:lnTo>
                  <a:pt x="108860" y="245328"/>
                </a:lnTo>
                <a:lnTo>
                  <a:pt x="126365" y="275843"/>
                </a:lnTo>
                <a:lnTo>
                  <a:pt x="137160" y="275843"/>
                </a:lnTo>
                <a:lnTo>
                  <a:pt x="140843" y="275843"/>
                </a:lnTo>
                <a:lnTo>
                  <a:pt x="162052" y="269875"/>
                </a:lnTo>
                <a:lnTo>
                  <a:pt x="163449" y="269621"/>
                </a:lnTo>
                <a:lnTo>
                  <a:pt x="164719" y="269621"/>
                </a:lnTo>
                <a:lnTo>
                  <a:pt x="165862" y="269621"/>
                </a:lnTo>
                <a:lnTo>
                  <a:pt x="166878" y="269875"/>
                </a:lnTo>
                <a:lnTo>
                  <a:pt x="167894" y="270510"/>
                </a:lnTo>
                <a:lnTo>
                  <a:pt x="168910" y="271144"/>
                </a:lnTo>
                <a:lnTo>
                  <a:pt x="169672" y="272414"/>
                </a:lnTo>
                <a:lnTo>
                  <a:pt x="172339" y="289687"/>
                </a:lnTo>
                <a:lnTo>
                  <a:pt x="172339" y="294766"/>
                </a:lnTo>
                <a:lnTo>
                  <a:pt x="172339" y="302767"/>
                </a:lnTo>
                <a:lnTo>
                  <a:pt x="159639" y="326771"/>
                </a:lnTo>
                <a:lnTo>
                  <a:pt x="156464" y="328167"/>
                </a:lnTo>
                <a:lnTo>
                  <a:pt x="152781" y="329311"/>
                </a:lnTo>
                <a:lnTo>
                  <a:pt x="148462" y="330326"/>
                </a:lnTo>
                <a:lnTo>
                  <a:pt x="144272" y="331342"/>
                </a:lnTo>
                <a:lnTo>
                  <a:pt x="139573" y="332104"/>
                </a:lnTo>
                <a:lnTo>
                  <a:pt x="134620" y="332739"/>
                </a:lnTo>
                <a:lnTo>
                  <a:pt x="129540" y="333248"/>
                </a:lnTo>
                <a:lnTo>
                  <a:pt x="124460" y="333501"/>
                </a:lnTo>
                <a:lnTo>
                  <a:pt x="119380" y="333501"/>
                </a:lnTo>
                <a:lnTo>
                  <a:pt x="76753" y="325366"/>
                </a:lnTo>
                <a:lnTo>
                  <a:pt x="47196" y="292969"/>
                </a:lnTo>
                <a:lnTo>
                  <a:pt x="39878" y="246379"/>
                </a:lnTo>
                <a:lnTo>
                  <a:pt x="39878" y="121538"/>
                </a:lnTo>
                <a:lnTo>
                  <a:pt x="10668" y="121538"/>
                </a:lnTo>
                <a:lnTo>
                  <a:pt x="7239" y="121538"/>
                </a:lnTo>
                <a:lnTo>
                  <a:pt x="4572" y="119379"/>
                </a:lnTo>
                <a:lnTo>
                  <a:pt x="2793" y="115188"/>
                </a:lnTo>
                <a:lnTo>
                  <a:pt x="1016" y="110871"/>
                </a:lnTo>
                <a:lnTo>
                  <a:pt x="0" y="103759"/>
                </a:lnTo>
                <a:lnTo>
                  <a:pt x="0" y="93725"/>
                </a:lnTo>
                <a:lnTo>
                  <a:pt x="0" y="88391"/>
                </a:lnTo>
                <a:lnTo>
                  <a:pt x="254" y="83947"/>
                </a:lnTo>
                <a:lnTo>
                  <a:pt x="762" y="80390"/>
                </a:lnTo>
                <a:lnTo>
                  <a:pt x="1143" y="76708"/>
                </a:lnTo>
                <a:lnTo>
                  <a:pt x="1905" y="73787"/>
                </a:lnTo>
                <a:lnTo>
                  <a:pt x="2793" y="71754"/>
                </a:lnTo>
                <a:lnTo>
                  <a:pt x="3683" y="69596"/>
                </a:lnTo>
                <a:lnTo>
                  <a:pt x="4825" y="68199"/>
                </a:lnTo>
                <a:lnTo>
                  <a:pt x="6223" y="67183"/>
                </a:lnTo>
                <a:lnTo>
                  <a:pt x="7620" y="66293"/>
                </a:lnTo>
                <a:lnTo>
                  <a:pt x="9143" y="65912"/>
                </a:lnTo>
                <a:lnTo>
                  <a:pt x="10922" y="65912"/>
                </a:lnTo>
                <a:lnTo>
                  <a:pt x="39878" y="65912"/>
                </a:lnTo>
                <a:lnTo>
                  <a:pt x="39878" y="11556"/>
                </a:lnTo>
                <a:lnTo>
                  <a:pt x="39878" y="9651"/>
                </a:lnTo>
                <a:lnTo>
                  <a:pt x="40386" y="8000"/>
                </a:lnTo>
                <a:lnTo>
                  <a:pt x="41402" y="6603"/>
                </a:lnTo>
                <a:lnTo>
                  <a:pt x="42418" y="5206"/>
                </a:lnTo>
                <a:lnTo>
                  <a:pt x="44196" y="3937"/>
                </a:lnTo>
                <a:lnTo>
                  <a:pt x="46862" y="2921"/>
                </a:lnTo>
                <a:lnTo>
                  <a:pt x="49530" y="1904"/>
                </a:lnTo>
                <a:lnTo>
                  <a:pt x="53086" y="1142"/>
                </a:lnTo>
                <a:lnTo>
                  <a:pt x="57531" y="762"/>
                </a:lnTo>
                <a:lnTo>
                  <a:pt x="61975" y="253"/>
                </a:lnTo>
                <a:lnTo>
                  <a:pt x="67564" y="0"/>
                </a:lnTo>
                <a:lnTo>
                  <a:pt x="74041" y="0"/>
                </a:lnTo>
                <a:close/>
              </a:path>
            </a:pathLst>
          </a:custGeom>
          <a:ln w="10668">
            <a:solidFill>
              <a:srgbClr val="4579B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17817" y="590295"/>
            <a:ext cx="261620" cy="365125"/>
          </a:xfrm>
          <a:custGeom>
            <a:avLst/>
            <a:gdLst/>
            <a:ahLst/>
            <a:cxnLst/>
            <a:rect l="l" t="t" r="r" b="b"/>
            <a:pathLst>
              <a:path w="261620" h="365125">
                <a:moveTo>
                  <a:pt x="163855" y="0"/>
                </a:moveTo>
                <a:lnTo>
                  <a:pt x="205400" y="5286"/>
                </a:lnTo>
                <a:lnTo>
                  <a:pt x="244601" y="21462"/>
                </a:lnTo>
                <a:lnTo>
                  <a:pt x="251383" y="26924"/>
                </a:lnTo>
                <a:lnTo>
                  <a:pt x="253847" y="29337"/>
                </a:lnTo>
                <a:lnTo>
                  <a:pt x="258622" y="39369"/>
                </a:lnTo>
                <a:lnTo>
                  <a:pt x="259168" y="41909"/>
                </a:lnTo>
                <a:lnTo>
                  <a:pt x="259575" y="44957"/>
                </a:lnTo>
                <a:lnTo>
                  <a:pt x="259854" y="48387"/>
                </a:lnTo>
                <a:lnTo>
                  <a:pt x="260121" y="51815"/>
                </a:lnTo>
                <a:lnTo>
                  <a:pt x="260261" y="56133"/>
                </a:lnTo>
                <a:lnTo>
                  <a:pt x="260261" y="61213"/>
                </a:lnTo>
                <a:lnTo>
                  <a:pt x="260261" y="66675"/>
                </a:lnTo>
                <a:lnTo>
                  <a:pt x="251790" y="91186"/>
                </a:lnTo>
                <a:lnTo>
                  <a:pt x="250151" y="91186"/>
                </a:lnTo>
                <a:lnTo>
                  <a:pt x="247421" y="91186"/>
                </a:lnTo>
                <a:lnTo>
                  <a:pt x="243967" y="89662"/>
                </a:lnTo>
                <a:lnTo>
                  <a:pt x="239776" y="86487"/>
                </a:lnTo>
                <a:lnTo>
                  <a:pt x="235597" y="83312"/>
                </a:lnTo>
                <a:lnTo>
                  <a:pt x="230174" y="79755"/>
                </a:lnTo>
                <a:lnTo>
                  <a:pt x="192541" y="63057"/>
                </a:lnTo>
                <a:lnTo>
                  <a:pt x="166865" y="60325"/>
                </a:lnTo>
                <a:lnTo>
                  <a:pt x="156630" y="60870"/>
                </a:lnTo>
                <a:lnTo>
                  <a:pt x="114017" y="79422"/>
                </a:lnTo>
                <a:lnTo>
                  <a:pt x="90973" y="111236"/>
                </a:lnTo>
                <a:lnTo>
                  <a:pt x="79062" y="156305"/>
                </a:lnTo>
                <a:lnTo>
                  <a:pt x="77558" y="183261"/>
                </a:lnTo>
                <a:lnTo>
                  <a:pt x="77959" y="198338"/>
                </a:lnTo>
                <a:lnTo>
                  <a:pt x="83972" y="237236"/>
                </a:lnTo>
                <a:lnTo>
                  <a:pt x="102273" y="274827"/>
                </a:lnTo>
                <a:lnTo>
                  <a:pt x="139613" y="299966"/>
                </a:lnTo>
                <a:lnTo>
                  <a:pt x="168770" y="304038"/>
                </a:lnTo>
                <a:lnTo>
                  <a:pt x="178007" y="303752"/>
                </a:lnTo>
                <a:lnTo>
                  <a:pt x="220485" y="292179"/>
                </a:lnTo>
                <a:lnTo>
                  <a:pt x="246379" y="276732"/>
                </a:lnTo>
                <a:lnTo>
                  <a:pt x="249707" y="275336"/>
                </a:lnTo>
                <a:lnTo>
                  <a:pt x="252069" y="275336"/>
                </a:lnTo>
                <a:lnTo>
                  <a:pt x="253885" y="275336"/>
                </a:lnTo>
                <a:lnTo>
                  <a:pt x="255346" y="275716"/>
                </a:lnTo>
                <a:lnTo>
                  <a:pt x="261353" y="299084"/>
                </a:lnTo>
                <a:lnTo>
                  <a:pt x="261353" y="305688"/>
                </a:lnTo>
                <a:lnTo>
                  <a:pt x="261353" y="310133"/>
                </a:lnTo>
                <a:lnTo>
                  <a:pt x="259714" y="325374"/>
                </a:lnTo>
                <a:lnTo>
                  <a:pt x="259168" y="327659"/>
                </a:lnTo>
                <a:lnTo>
                  <a:pt x="258445" y="329691"/>
                </a:lnTo>
                <a:lnTo>
                  <a:pt x="257530" y="331342"/>
                </a:lnTo>
                <a:lnTo>
                  <a:pt x="256616" y="332993"/>
                </a:lnTo>
                <a:lnTo>
                  <a:pt x="241553" y="344931"/>
                </a:lnTo>
                <a:lnTo>
                  <a:pt x="235813" y="348233"/>
                </a:lnTo>
                <a:lnTo>
                  <a:pt x="192125" y="361950"/>
                </a:lnTo>
                <a:lnTo>
                  <a:pt x="157581" y="364870"/>
                </a:lnTo>
                <a:lnTo>
                  <a:pt x="139862" y="364178"/>
                </a:lnTo>
                <a:lnTo>
                  <a:pt x="92036" y="353694"/>
                </a:lnTo>
                <a:lnTo>
                  <a:pt x="53115" y="330674"/>
                </a:lnTo>
                <a:lnTo>
                  <a:pt x="24234" y="295243"/>
                </a:lnTo>
                <a:lnTo>
                  <a:pt x="6145" y="247310"/>
                </a:lnTo>
                <a:lnTo>
                  <a:pt x="683" y="208500"/>
                </a:lnTo>
                <a:lnTo>
                  <a:pt x="0" y="187070"/>
                </a:lnTo>
                <a:lnTo>
                  <a:pt x="750" y="165211"/>
                </a:lnTo>
                <a:lnTo>
                  <a:pt x="6756" y="125206"/>
                </a:lnTo>
                <a:lnTo>
                  <a:pt x="26419" y="74961"/>
                </a:lnTo>
                <a:lnTo>
                  <a:pt x="56933" y="37214"/>
                </a:lnTo>
                <a:lnTo>
                  <a:pt x="97358" y="12318"/>
                </a:lnTo>
                <a:lnTo>
                  <a:pt x="146076" y="763"/>
                </a:lnTo>
                <a:lnTo>
                  <a:pt x="163855" y="0"/>
                </a:lnTo>
                <a:close/>
              </a:path>
            </a:pathLst>
          </a:custGeom>
          <a:ln w="10668">
            <a:solidFill>
              <a:srgbClr val="4579B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568700" y="573277"/>
            <a:ext cx="89916" cy="8267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018535" y="573277"/>
            <a:ext cx="89915" cy="8267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627123" y="573277"/>
            <a:ext cx="89915" cy="8267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507357" y="569341"/>
            <a:ext cx="69215" cy="382270"/>
          </a:xfrm>
          <a:custGeom>
            <a:avLst/>
            <a:gdLst/>
            <a:ahLst/>
            <a:cxnLst/>
            <a:rect l="l" t="t" r="r" b="b"/>
            <a:pathLst>
              <a:path w="69214" h="382269">
                <a:moveTo>
                  <a:pt x="34416" y="0"/>
                </a:moveTo>
                <a:lnTo>
                  <a:pt x="41147" y="0"/>
                </a:lnTo>
                <a:lnTo>
                  <a:pt x="46735" y="254"/>
                </a:lnTo>
                <a:lnTo>
                  <a:pt x="51053" y="762"/>
                </a:lnTo>
                <a:lnTo>
                  <a:pt x="55371" y="1270"/>
                </a:lnTo>
                <a:lnTo>
                  <a:pt x="58927" y="2032"/>
                </a:lnTo>
                <a:lnTo>
                  <a:pt x="61594" y="3048"/>
                </a:lnTo>
                <a:lnTo>
                  <a:pt x="64262" y="4063"/>
                </a:lnTo>
                <a:lnTo>
                  <a:pt x="66039" y="5334"/>
                </a:lnTo>
                <a:lnTo>
                  <a:pt x="67182" y="6731"/>
                </a:lnTo>
                <a:lnTo>
                  <a:pt x="68325" y="8255"/>
                </a:lnTo>
                <a:lnTo>
                  <a:pt x="68833" y="9906"/>
                </a:lnTo>
                <a:lnTo>
                  <a:pt x="68833" y="11684"/>
                </a:lnTo>
                <a:lnTo>
                  <a:pt x="68833" y="370839"/>
                </a:lnTo>
                <a:lnTo>
                  <a:pt x="68833" y="372618"/>
                </a:lnTo>
                <a:lnTo>
                  <a:pt x="68325" y="374269"/>
                </a:lnTo>
                <a:lnTo>
                  <a:pt x="67182" y="375666"/>
                </a:lnTo>
                <a:lnTo>
                  <a:pt x="66039" y="376936"/>
                </a:lnTo>
                <a:lnTo>
                  <a:pt x="64262" y="378079"/>
                </a:lnTo>
                <a:lnTo>
                  <a:pt x="61594" y="378968"/>
                </a:lnTo>
                <a:lnTo>
                  <a:pt x="58927" y="379984"/>
                </a:lnTo>
                <a:lnTo>
                  <a:pt x="55371" y="380619"/>
                </a:lnTo>
                <a:lnTo>
                  <a:pt x="51053" y="381126"/>
                </a:lnTo>
                <a:lnTo>
                  <a:pt x="46735" y="381508"/>
                </a:lnTo>
                <a:lnTo>
                  <a:pt x="41147" y="381762"/>
                </a:lnTo>
                <a:lnTo>
                  <a:pt x="34416" y="381762"/>
                </a:lnTo>
                <a:lnTo>
                  <a:pt x="27685" y="381762"/>
                </a:lnTo>
                <a:lnTo>
                  <a:pt x="7238" y="378968"/>
                </a:lnTo>
                <a:lnTo>
                  <a:pt x="4571" y="378079"/>
                </a:lnTo>
                <a:lnTo>
                  <a:pt x="2666" y="376936"/>
                </a:lnTo>
                <a:lnTo>
                  <a:pt x="1650" y="375666"/>
                </a:lnTo>
                <a:lnTo>
                  <a:pt x="507" y="374269"/>
                </a:lnTo>
                <a:lnTo>
                  <a:pt x="0" y="372618"/>
                </a:lnTo>
                <a:lnTo>
                  <a:pt x="0" y="370839"/>
                </a:lnTo>
                <a:lnTo>
                  <a:pt x="0" y="11684"/>
                </a:lnTo>
                <a:lnTo>
                  <a:pt x="0" y="9906"/>
                </a:lnTo>
                <a:lnTo>
                  <a:pt x="507" y="8255"/>
                </a:lnTo>
                <a:lnTo>
                  <a:pt x="1650" y="6731"/>
                </a:lnTo>
                <a:lnTo>
                  <a:pt x="2666" y="5334"/>
                </a:lnTo>
                <a:lnTo>
                  <a:pt x="4571" y="4063"/>
                </a:lnTo>
                <a:lnTo>
                  <a:pt x="7238" y="3048"/>
                </a:lnTo>
                <a:lnTo>
                  <a:pt x="9905" y="2032"/>
                </a:lnTo>
                <a:lnTo>
                  <a:pt x="13334" y="1270"/>
                </a:lnTo>
                <a:lnTo>
                  <a:pt x="17779" y="762"/>
                </a:lnTo>
                <a:lnTo>
                  <a:pt x="22097" y="254"/>
                </a:lnTo>
                <a:lnTo>
                  <a:pt x="27685" y="0"/>
                </a:lnTo>
                <a:lnTo>
                  <a:pt x="34416" y="0"/>
                </a:lnTo>
                <a:close/>
              </a:path>
            </a:pathLst>
          </a:custGeom>
          <a:ln w="10668">
            <a:solidFill>
              <a:srgbClr val="4579B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207128" y="569341"/>
            <a:ext cx="245745" cy="386715"/>
          </a:xfrm>
          <a:custGeom>
            <a:avLst/>
            <a:gdLst/>
            <a:ahLst/>
            <a:cxnLst/>
            <a:rect l="l" t="t" r="r" b="b"/>
            <a:pathLst>
              <a:path w="245745" h="386715">
                <a:moveTo>
                  <a:pt x="34417" y="0"/>
                </a:moveTo>
                <a:lnTo>
                  <a:pt x="41148" y="0"/>
                </a:lnTo>
                <a:lnTo>
                  <a:pt x="46736" y="254"/>
                </a:lnTo>
                <a:lnTo>
                  <a:pt x="51054" y="762"/>
                </a:lnTo>
                <a:lnTo>
                  <a:pt x="55372" y="1270"/>
                </a:lnTo>
                <a:lnTo>
                  <a:pt x="58928" y="2032"/>
                </a:lnTo>
                <a:lnTo>
                  <a:pt x="61595" y="3048"/>
                </a:lnTo>
                <a:lnTo>
                  <a:pt x="64262" y="4063"/>
                </a:lnTo>
                <a:lnTo>
                  <a:pt x="66040" y="5334"/>
                </a:lnTo>
                <a:lnTo>
                  <a:pt x="67183" y="6731"/>
                </a:lnTo>
                <a:lnTo>
                  <a:pt x="68325" y="8255"/>
                </a:lnTo>
                <a:lnTo>
                  <a:pt x="68834" y="9906"/>
                </a:lnTo>
                <a:lnTo>
                  <a:pt x="68834" y="11684"/>
                </a:lnTo>
                <a:lnTo>
                  <a:pt x="68834" y="146304"/>
                </a:lnTo>
                <a:lnTo>
                  <a:pt x="75057" y="140208"/>
                </a:lnTo>
                <a:lnTo>
                  <a:pt x="81153" y="134874"/>
                </a:lnTo>
                <a:lnTo>
                  <a:pt x="87375" y="130556"/>
                </a:lnTo>
                <a:lnTo>
                  <a:pt x="93599" y="126111"/>
                </a:lnTo>
                <a:lnTo>
                  <a:pt x="99822" y="122555"/>
                </a:lnTo>
                <a:lnTo>
                  <a:pt x="105918" y="119761"/>
                </a:lnTo>
                <a:lnTo>
                  <a:pt x="112141" y="116839"/>
                </a:lnTo>
                <a:lnTo>
                  <a:pt x="118491" y="114808"/>
                </a:lnTo>
                <a:lnTo>
                  <a:pt x="125095" y="113537"/>
                </a:lnTo>
                <a:lnTo>
                  <a:pt x="131572" y="112268"/>
                </a:lnTo>
                <a:lnTo>
                  <a:pt x="138557" y="111633"/>
                </a:lnTo>
                <a:lnTo>
                  <a:pt x="145796" y="111633"/>
                </a:lnTo>
                <a:lnTo>
                  <a:pt x="191770" y="122428"/>
                </a:lnTo>
                <a:lnTo>
                  <a:pt x="222376" y="151511"/>
                </a:lnTo>
                <a:lnTo>
                  <a:pt x="239775" y="194310"/>
                </a:lnTo>
                <a:lnTo>
                  <a:pt x="244901" y="232386"/>
                </a:lnTo>
                <a:lnTo>
                  <a:pt x="245237" y="245745"/>
                </a:lnTo>
                <a:lnTo>
                  <a:pt x="244786" y="261606"/>
                </a:lnTo>
                <a:lnTo>
                  <a:pt x="238125" y="304164"/>
                </a:lnTo>
                <a:lnTo>
                  <a:pt x="217678" y="348488"/>
                </a:lnTo>
                <a:lnTo>
                  <a:pt x="184785" y="376555"/>
                </a:lnTo>
                <a:lnTo>
                  <a:pt x="140335" y="386334"/>
                </a:lnTo>
                <a:lnTo>
                  <a:pt x="132207" y="386334"/>
                </a:lnTo>
                <a:lnTo>
                  <a:pt x="124587" y="385572"/>
                </a:lnTo>
                <a:lnTo>
                  <a:pt x="117475" y="384048"/>
                </a:lnTo>
                <a:lnTo>
                  <a:pt x="110362" y="382524"/>
                </a:lnTo>
                <a:lnTo>
                  <a:pt x="73211" y="359281"/>
                </a:lnTo>
                <a:lnTo>
                  <a:pt x="58674" y="344297"/>
                </a:lnTo>
                <a:lnTo>
                  <a:pt x="58674" y="370839"/>
                </a:lnTo>
                <a:lnTo>
                  <a:pt x="58674" y="372872"/>
                </a:lnTo>
                <a:lnTo>
                  <a:pt x="58166" y="374523"/>
                </a:lnTo>
                <a:lnTo>
                  <a:pt x="57150" y="375920"/>
                </a:lnTo>
                <a:lnTo>
                  <a:pt x="56261" y="377189"/>
                </a:lnTo>
                <a:lnTo>
                  <a:pt x="34671" y="381762"/>
                </a:lnTo>
                <a:lnTo>
                  <a:pt x="29210" y="381762"/>
                </a:lnTo>
                <a:lnTo>
                  <a:pt x="23622" y="381762"/>
                </a:lnTo>
                <a:lnTo>
                  <a:pt x="0" y="372872"/>
                </a:lnTo>
                <a:lnTo>
                  <a:pt x="0" y="370839"/>
                </a:lnTo>
                <a:lnTo>
                  <a:pt x="0" y="11684"/>
                </a:lnTo>
                <a:lnTo>
                  <a:pt x="0" y="9906"/>
                </a:lnTo>
                <a:lnTo>
                  <a:pt x="508" y="8255"/>
                </a:lnTo>
                <a:lnTo>
                  <a:pt x="1650" y="6731"/>
                </a:lnTo>
                <a:lnTo>
                  <a:pt x="2667" y="5334"/>
                </a:lnTo>
                <a:lnTo>
                  <a:pt x="17780" y="762"/>
                </a:lnTo>
                <a:lnTo>
                  <a:pt x="22098" y="254"/>
                </a:lnTo>
                <a:lnTo>
                  <a:pt x="27686" y="0"/>
                </a:lnTo>
                <a:lnTo>
                  <a:pt x="34417" y="0"/>
                </a:lnTo>
                <a:close/>
              </a:path>
            </a:pathLst>
          </a:custGeom>
          <a:ln w="10668">
            <a:solidFill>
              <a:srgbClr val="4579B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3442080" y="569341"/>
            <a:ext cx="69215" cy="382270"/>
          </a:xfrm>
          <a:custGeom>
            <a:avLst/>
            <a:gdLst/>
            <a:ahLst/>
            <a:cxnLst/>
            <a:rect l="l" t="t" r="r" b="b"/>
            <a:pathLst>
              <a:path w="69214" h="382269">
                <a:moveTo>
                  <a:pt x="34417" y="0"/>
                </a:moveTo>
                <a:lnTo>
                  <a:pt x="41148" y="0"/>
                </a:lnTo>
                <a:lnTo>
                  <a:pt x="46736" y="254"/>
                </a:lnTo>
                <a:lnTo>
                  <a:pt x="51054" y="762"/>
                </a:lnTo>
                <a:lnTo>
                  <a:pt x="55372" y="1270"/>
                </a:lnTo>
                <a:lnTo>
                  <a:pt x="58928" y="2032"/>
                </a:lnTo>
                <a:lnTo>
                  <a:pt x="61595" y="3048"/>
                </a:lnTo>
                <a:lnTo>
                  <a:pt x="64262" y="4063"/>
                </a:lnTo>
                <a:lnTo>
                  <a:pt x="66040" y="5334"/>
                </a:lnTo>
                <a:lnTo>
                  <a:pt x="67183" y="6731"/>
                </a:lnTo>
                <a:lnTo>
                  <a:pt x="68326" y="8255"/>
                </a:lnTo>
                <a:lnTo>
                  <a:pt x="68834" y="9906"/>
                </a:lnTo>
                <a:lnTo>
                  <a:pt x="68834" y="11684"/>
                </a:lnTo>
                <a:lnTo>
                  <a:pt x="68834" y="370839"/>
                </a:lnTo>
                <a:lnTo>
                  <a:pt x="68834" y="372618"/>
                </a:lnTo>
                <a:lnTo>
                  <a:pt x="68326" y="374269"/>
                </a:lnTo>
                <a:lnTo>
                  <a:pt x="67183" y="375666"/>
                </a:lnTo>
                <a:lnTo>
                  <a:pt x="66040" y="376936"/>
                </a:lnTo>
                <a:lnTo>
                  <a:pt x="64262" y="378079"/>
                </a:lnTo>
                <a:lnTo>
                  <a:pt x="61595" y="378968"/>
                </a:lnTo>
                <a:lnTo>
                  <a:pt x="58928" y="379984"/>
                </a:lnTo>
                <a:lnTo>
                  <a:pt x="55372" y="380619"/>
                </a:lnTo>
                <a:lnTo>
                  <a:pt x="51054" y="381126"/>
                </a:lnTo>
                <a:lnTo>
                  <a:pt x="46736" y="381508"/>
                </a:lnTo>
                <a:lnTo>
                  <a:pt x="41148" y="381762"/>
                </a:lnTo>
                <a:lnTo>
                  <a:pt x="34417" y="381762"/>
                </a:lnTo>
                <a:lnTo>
                  <a:pt x="27686" y="381762"/>
                </a:lnTo>
                <a:lnTo>
                  <a:pt x="7239" y="378968"/>
                </a:lnTo>
                <a:lnTo>
                  <a:pt x="4572" y="378079"/>
                </a:lnTo>
                <a:lnTo>
                  <a:pt x="2667" y="376936"/>
                </a:lnTo>
                <a:lnTo>
                  <a:pt x="1651" y="375666"/>
                </a:lnTo>
                <a:lnTo>
                  <a:pt x="508" y="374269"/>
                </a:lnTo>
                <a:lnTo>
                  <a:pt x="0" y="372618"/>
                </a:lnTo>
                <a:lnTo>
                  <a:pt x="0" y="370839"/>
                </a:lnTo>
                <a:lnTo>
                  <a:pt x="0" y="11684"/>
                </a:lnTo>
                <a:lnTo>
                  <a:pt x="0" y="9906"/>
                </a:lnTo>
                <a:lnTo>
                  <a:pt x="508" y="8255"/>
                </a:lnTo>
                <a:lnTo>
                  <a:pt x="1651" y="6731"/>
                </a:lnTo>
                <a:lnTo>
                  <a:pt x="2667" y="5334"/>
                </a:lnTo>
                <a:lnTo>
                  <a:pt x="4572" y="4063"/>
                </a:lnTo>
                <a:lnTo>
                  <a:pt x="7239" y="3048"/>
                </a:lnTo>
                <a:lnTo>
                  <a:pt x="9906" y="2032"/>
                </a:lnTo>
                <a:lnTo>
                  <a:pt x="13335" y="1270"/>
                </a:lnTo>
                <a:lnTo>
                  <a:pt x="17780" y="762"/>
                </a:lnTo>
                <a:lnTo>
                  <a:pt x="22098" y="254"/>
                </a:lnTo>
                <a:lnTo>
                  <a:pt x="27686" y="0"/>
                </a:lnTo>
                <a:lnTo>
                  <a:pt x="34417" y="0"/>
                </a:lnTo>
                <a:close/>
              </a:path>
            </a:pathLst>
          </a:custGeom>
          <a:ln w="10667">
            <a:solidFill>
              <a:srgbClr val="4579B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500505" y="569341"/>
            <a:ext cx="69215" cy="382270"/>
          </a:xfrm>
          <a:custGeom>
            <a:avLst/>
            <a:gdLst/>
            <a:ahLst/>
            <a:cxnLst/>
            <a:rect l="l" t="t" r="r" b="b"/>
            <a:pathLst>
              <a:path w="69215" h="382269">
                <a:moveTo>
                  <a:pt x="34416" y="0"/>
                </a:moveTo>
                <a:lnTo>
                  <a:pt x="41147" y="0"/>
                </a:lnTo>
                <a:lnTo>
                  <a:pt x="46735" y="254"/>
                </a:lnTo>
                <a:lnTo>
                  <a:pt x="51053" y="762"/>
                </a:lnTo>
                <a:lnTo>
                  <a:pt x="55371" y="1270"/>
                </a:lnTo>
                <a:lnTo>
                  <a:pt x="58928" y="2032"/>
                </a:lnTo>
                <a:lnTo>
                  <a:pt x="61594" y="3048"/>
                </a:lnTo>
                <a:lnTo>
                  <a:pt x="64261" y="4063"/>
                </a:lnTo>
                <a:lnTo>
                  <a:pt x="66039" y="5334"/>
                </a:lnTo>
                <a:lnTo>
                  <a:pt x="67182" y="6731"/>
                </a:lnTo>
                <a:lnTo>
                  <a:pt x="68325" y="8255"/>
                </a:lnTo>
                <a:lnTo>
                  <a:pt x="68833" y="9906"/>
                </a:lnTo>
                <a:lnTo>
                  <a:pt x="68833" y="11684"/>
                </a:lnTo>
                <a:lnTo>
                  <a:pt x="68833" y="370839"/>
                </a:lnTo>
                <a:lnTo>
                  <a:pt x="68833" y="372618"/>
                </a:lnTo>
                <a:lnTo>
                  <a:pt x="68325" y="374269"/>
                </a:lnTo>
                <a:lnTo>
                  <a:pt x="67182" y="375666"/>
                </a:lnTo>
                <a:lnTo>
                  <a:pt x="66039" y="376936"/>
                </a:lnTo>
                <a:lnTo>
                  <a:pt x="64261" y="378079"/>
                </a:lnTo>
                <a:lnTo>
                  <a:pt x="61594" y="378968"/>
                </a:lnTo>
                <a:lnTo>
                  <a:pt x="58928" y="379984"/>
                </a:lnTo>
                <a:lnTo>
                  <a:pt x="55371" y="380619"/>
                </a:lnTo>
                <a:lnTo>
                  <a:pt x="51053" y="381126"/>
                </a:lnTo>
                <a:lnTo>
                  <a:pt x="46735" y="381508"/>
                </a:lnTo>
                <a:lnTo>
                  <a:pt x="41147" y="381762"/>
                </a:lnTo>
                <a:lnTo>
                  <a:pt x="34416" y="381762"/>
                </a:lnTo>
                <a:lnTo>
                  <a:pt x="27685" y="381762"/>
                </a:lnTo>
                <a:lnTo>
                  <a:pt x="7238" y="378968"/>
                </a:lnTo>
                <a:lnTo>
                  <a:pt x="4571" y="378079"/>
                </a:lnTo>
                <a:lnTo>
                  <a:pt x="2666" y="376936"/>
                </a:lnTo>
                <a:lnTo>
                  <a:pt x="1650" y="375666"/>
                </a:lnTo>
                <a:lnTo>
                  <a:pt x="507" y="374269"/>
                </a:lnTo>
                <a:lnTo>
                  <a:pt x="0" y="372618"/>
                </a:lnTo>
                <a:lnTo>
                  <a:pt x="0" y="370839"/>
                </a:lnTo>
                <a:lnTo>
                  <a:pt x="0" y="11684"/>
                </a:lnTo>
                <a:lnTo>
                  <a:pt x="0" y="9906"/>
                </a:lnTo>
                <a:lnTo>
                  <a:pt x="507" y="8255"/>
                </a:lnTo>
                <a:lnTo>
                  <a:pt x="1650" y="6731"/>
                </a:lnTo>
                <a:lnTo>
                  <a:pt x="2666" y="5334"/>
                </a:lnTo>
                <a:lnTo>
                  <a:pt x="17779" y="762"/>
                </a:lnTo>
                <a:lnTo>
                  <a:pt x="22097" y="254"/>
                </a:lnTo>
                <a:lnTo>
                  <a:pt x="27685" y="0"/>
                </a:lnTo>
                <a:lnTo>
                  <a:pt x="34416" y="0"/>
                </a:lnTo>
                <a:close/>
              </a:path>
            </a:pathLst>
          </a:custGeom>
          <a:ln w="10668">
            <a:solidFill>
              <a:srgbClr val="4579B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296161" y="567055"/>
            <a:ext cx="174625" cy="384175"/>
          </a:xfrm>
          <a:custGeom>
            <a:avLst/>
            <a:gdLst/>
            <a:ahLst/>
            <a:cxnLst/>
            <a:rect l="l" t="t" r="r" b="b"/>
            <a:pathLst>
              <a:path w="174625" h="384175">
                <a:moveTo>
                  <a:pt x="126365" y="0"/>
                </a:moveTo>
                <a:lnTo>
                  <a:pt x="133476" y="0"/>
                </a:lnTo>
                <a:lnTo>
                  <a:pt x="140207" y="635"/>
                </a:lnTo>
                <a:lnTo>
                  <a:pt x="146684" y="1778"/>
                </a:lnTo>
                <a:lnTo>
                  <a:pt x="153034" y="3048"/>
                </a:lnTo>
                <a:lnTo>
                  <a:pt x="157987" y="4318"/>
                </a:lnTo>
                <a:lnTo>
                  <a:pt x="161671" y="5715"/>
                </a:lnTo>
                <a:lnTo>
                  <a:pt x="165226" y="6985"/>
                </a:lnTo>
                <a:lnTo>
                  <a:pt x="167766" y="8255"/>
                </a:lnTo>
                <a:lnTo>
                  <a:pt x="169037" y="9525"/>
                </a:lnTo>
                <a:lnTo>
                  <a:pt x="170306" y="10668"/>
                </a:lnTo>
                <a:lnTo>
                  <a:pt x="174497" y="31369"/>
                </a:lnTo>
                <a:lnTo>
                  <a:pt x="174497" y="36703"/>
                </a:lnTo>
                <a:lnTo>
                  <a:pt x="174497" y="41910"/>
                </a:lnTo>
                <a:lnTo>
                  <a:pt x="169799" y="60325"/>
                </a:lnTo>
                <a:lnTo>
                  <a:pt x="168909" y="60960"/>
                </a:lnTo>
                <a:lnTo>
                  <a:pt x="167894" y="61214"/>
                </a:lnTo>
                <a:lnTo>
                  <a:pt x="166878" y="61214"/>
                </a:lnTo>
                <a:lnTo>
                  <a:pt x="165607" y="61214"/>
                </a:lnTo>
                <a:lnTo>
                  <a:pt x="164210" y="60960"/>
                </a:lnTo>
                <a:lnTo>
                  <a:pt x="162559" y="60325"/>
                </a:lnTo>
                <a:lnTo>
                  <a:pt x="161035" y="59690"/>
                </a:lnTo>
                <a:lnTo>
                  <a:pt x="159131" y="58928"/>
                </a:lnTo>
                <a:lnTo>
                  <a:pt x="156844" y="58166"/>
                </a:lnTo>
                <a:lnTo>
                  <a:pt x="154559" y="57531"/>
                </a:lnTo>
                <a:lnTo>
                  <a:pt x="151891" y="56769"/>
                </a:lnTo>
                <a:lnTo>
                  <a:pt x="148844" y="56134"/>
                </a:lnTo>
                <a:lnTo>
                  <a:pt x="145669" y="55499"/>
                </a:lnTo>
                <a:lnTo>
                  <a:pt x="142112" y="55245"/>
                </a:lnTo>
                <a:lnTo>
                  <a:pt x="137922" y="55245"/>
                </a:lnTo>
                <a:lnTo>
                  <a:pt x="132969" y="55245"/>
                </a:lnTo>
                <a:lnTo>
                  <a:pt x="128778" y="56007"/>
                </a:lnTo>
                <a:lnTo>
                  <a:pt x="125222" y="57531"/>
                </a:lnTo>
                <a:lnTo>
                  <a:pt x="121665" y="59055"/>
                </a:lnTo>
                <a:lnTo>
                  <a:pt x="118618" y="61595"/>
                </a:lnTo>
                <a:lnTo>
                  <a:pt x="116331" y="64897"/>
                </a:lnTo>
                <a:lnTo>
                  <a:pt x="113918" y="68325"/>
                </a:lnTo>
                <a:lnTo>
                  <a:pt x="112268" y="72644"/>
                </a:lnTo>
                <a:lnTo>
                  <a:pt x="111125" y="77978"/>
                </a:lnTo>
                <a:lnTo>
                  <a:pt x="109981" y="83439"/>
                </a:lnTo>
                <a:lnTo>
                  <a:pt x="109474" y="90043"/>
                </a:lnTo>
                <a:lnTo>
                  <a:pt x="109474" y="97790"/>
                </a:lnTo>
                <a:lnTo>
                  <a:pt x="109474" y="120269"/>
                </a:lnTo>
                <a:lnTo>
                  <a:pt x="154050" y="120269"/>
                </a:lnTo>
                <a:lnTo>
                  <a:pt x="155575" y="120269"/>
                </a:lnTo>
                <a:lnTo>
                  <a:pt x="157099" y="120650"/>
                </a:lnTo>
                <a:lnTo>
                  <a:pt x="158496" y="121539"/>
                </a:lnTo>
                <a:lnTo>
                  <a:pt x="159893" y="122555"/>
                </a:lnTo>
                <a:lnTo>
                  <a:pt x="161035" y="123952"/>
                </a:lnTo>
                <a:lnTo>
                  <a:pt x="161925" y="126111"/>
                </a:lnTo>
                <a:lnTo>
                  <a:pt x="162813" y="128143"/>
                </a:lnTo>
                <a:lnTo>
                  <a:pt x="163449" y="131064"/>
                </a:lnTo>
                <a:lnTo>
                  <a:pt x="163956" y="134747"/>
                </a:lnTo>
                <a:lnTo>
                  <a:pt x="164465" y="138303"/>
                </a:lnTo>
                <a:lnTo>
                  <a:pt x="164591" y="142748"/>
                </a:lnTo>
                <a:lnTo>
                  <a:pt x="164591" y="148082"/>
                </a:lnTo>
                <a:lnTo>
                  <a:pt x="164591" y="158115"/>
                </a:lnTo>
                <a:lnTo>
                  <a:pt x="163703" y="165227"/>
                </a:lnTo>
                <a:lnTo>
                  <a:pt x="161925" y="169545"/>
                </a:lnTo>
                <a:lnTo>
                  <a:pt x="160147" y="173736"/>
                </a:lnTo>
                <a:lnTo>
                  <a:pt x="157479" y="175895"/>
                </a:lnTo>
                <a:lnTo>
                  <a:pt x="154050" y="175895"/>
                </a:lnTo>
                <a:lnTo>
                  <a:pt x="109474" y="175895"/>
                </a:lnTo>
                <a:lnTo>
                  <a:pt x="109474" y="373125"/>
                </a:lnTo>
                <a:lnTo>
                  <a:pt x="109474" y="374904"/>
                </a:lnTo>
                <a:lnTo>
                  <a:pt x="108965" y="376555"/>
                </a:lnTo>
                <a:lnTo>
                  <a:pt x="107822" y="377952"/>
                </a:lnTo>
                <a:lnTo>
                  <a:pt x="106806" y="379222"/>
                </a:lnTo>
                <a:lnTo>
                  <a:pt x="104901" y="380365"/>
                </a:lnTo>
                <a:lnTo>
                  <a:pt x="102362" y="381254"/>
                </a:lnTo>
                <a:lnTo>
                  <a:pt x="99822" y="382270"/>
                </a:lnTo>
                <a:lnTo>
                  <a:pt x="96265" y="382905"/>
                </a:lnTo>
                <a:lnTo>
                  <a:pt x="91693" y="383413"/>
                </a:lnTo>
                <a:lnTo>
                  <a:pt x="87122" y="383794"/>
                </a:lnTo>
                <a:lnTo>
                  <a:pt x="81660" y="384048"/>
                </a:lnTo>
                <a:lnTo>
                  <a:pt x="75056" y="384048"/>
                </a:lnTo>
                <a:lnTo>
                  <a:pt x="68579" y="384048"/>
                </a:lnTo>
                <a:lnTo>
                  <a:pt x="47878" y="381254"/>
                </a:lnTo>
                <a:lnTo>
                  <a:pt x="45212" y="380365"/>
                </a:lnTo>
                <a:lnTo>
                  <a:pt x="43434" y="379222"/>
                </a:lnTo>
                <a:lnTo>
                  <a:pt x="42418" y="377952"/>
                </a:lnTo>
                <a:lnTo>
                  <a:pt x="41401" y="376555"/>
                </a:lnTo>
                <a:lnTo>
                  <a:pt x="40893" y="374904"/>
                </a:lnTo>
                <a:lnTo>
                  <a:pt x="40893" y="373125"/>
                </a:lnTo>
                <a:lnTo>
                  <a:pt x="40893" y="175895"/>
                </a:lnTo>
                <a:lnTo>
                  <a:pt x="10287" y="175895"/>
                </a:lnTo>
                <a:lnTo>
                  <a:pt x="6857" y="175895"/>
                </a:lnTo>
                <a:lnTo>
                  <a:pt x="4318" y="173736"/>
                </a:lnTo>
                <a:lnTo>
                  <a:pt x="2540" y="169545"/>
                </a:lnTo>
                <a:lnTo>
                  <a:pt x="888" y="165227"/>
                </a:lnTo>
                <a:lnTo>
                  <a:pt x="0" y="158115"/>
                </a:lnTo>
                <a:lnTo>
                  <a:pt x="0" y="148082"/>
                </a:lnTo>
                <a:lnTo>
                  <a:pt x="0" y="142748"/>
                </a:lnTo>
                <a:lnTo>
                  <a:pt x="8762" y="120269"/>
                </a:lnTo>
                <a:lnTo>
                  <a:pt x="10668" y="120269"/>
                </a:lnTo>
                <a:lnTo>
                  <a:pt x="40893" y="120269"/>
                </a:lnTo>
                <a:lnTo>
                  <a:pt x="40893" y="99695"/>
                </a:lnTo>
                <a:lnTo>
                  <a:pt x="41203" y="87691"/>
                </a:lnTo>
                <a:lnTo>
                  <a:pt x="48660" y="47182"/>
                </a:lnTo>
                <a:lnTo>
                  <a:pt x="73247" y="14160"/>
                </a:lnTo>
                <a:lnTo>
                  <a:pt x="115693" y="402"/>
                </a:lnTo>
                <a:lnTo>
                  <a:pt x="126365" y="0"/>
                </a:lnTo>
                <a:close/>
              </a:path>
            </a:pathLst>
          </a:custGeom>
          <a:ln w="10668">
            <a:solidFill>
              <a:srgbClr val="4579B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7244" y="2246376"/>
            <a:ext cx="3258312" cy="390601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551932" y="2322576"/>
            <a:ext cx="3409188" cy="363778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3582161" y="3277361"/>
            <a:ext cx="1676400" cy="533400"/>
          </a:xfrm>
          <a:custGeom>
            <a:avLst/>
            <a:gdLst/>
            <a:ahLst/>
            <a:cxnLst/>
            <a:rect l="l" t="t" r="r" b="b"/>
            <a:pathLst>
              <a:path w="1676400" h="533400">
                <a:moveTo>
                  <a:pt x="1409700" y="0"/>
                </a:moveTo>
                <a:lnTo>
                  <a:pt x="1409700" y="133350"/>
                </a:lnTo>
                <a:lnTo>
                  <a:pt x="0" y="133350"/>
                </a:lnTo>
                <a:lnTo>
                  <a:pt x="0" y="400050"/>
                </a:lnTo>
                <a:lnTo>
                  <a:pt x="1409700" y="400050"/>
                </a:lnTo>
                <a:lnTo>
                  <a:pt x="1409700" y="533400"/>
                </a:lnTo>
                <a:lnTo>
                  <a:pt x="1676400" y="266700"/>
                </a:lnTo>
                <a:lnTo>
                  <a:pt x="1409700" y="0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3582161" y="3277361"/>
            <a:ext cx="1676400" cy="533400"/>
          </a:xfrm>
          <a:custGeom>
            <a:avLst/>
            <a:gdLst/>
            <a:ahLst/>
            <a:cxnLst/>
            <a:rect l="l" t="t" r="r" b="b"/>
            <a:pathLst>
              <a:path w="1676400" h="533400">
                <a:moveTo>
                  <a:pt x="0" y="133350"/>
                </a:moveTo>
                <a:lnTo>
                  <a:pt x="1409700" y="133350"/>
                </a:lnTo>
                <a:lnTo>
                  <a:pt x="1409700" y="0"/>
                </a:lnTo>
                <a:lnTo>
                  <a:pt x="1676400" y="266700"/>
                </a:lnTo>
                <a:lnTo>
                  <a:pt x="1409700" y="533400"/>
                </a:lnTo>
                <a:lnTo>
                  <a:pt x="1409700" y="400050"/>
                </a:lnTo>
                <a:lnTo>
                  <a:pt x="0" y="400050"/>
                </a:lnTo>
                <a:lnTo>
                  <a:pt x="0" y="133350"/>
                </a:lnTo>
                <a:close/>
              </a:path>
            </a:pathLst>
          </a:custGeom>
          <a:ln w="25908">
            <a:solidFill>
              <a:srgbClr val="385D8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205483" y="1642872"/>
            <a:ext cx="387096" cy="55168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257185" y="1694052"/>
            <a:ext cx="282943" cy="44881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257185" y="1694052"/>
            <a:ext cx="283210" cy="448945"/>
          </a:xfrm>
          <a:custGeom>
            <a:avLst/>
            <a:gdLst/>
            <a:ahLst/>
            <a:cxnLst/>
            <a:rect l="l" t="t" r="r" b="b"/>
            <a:pathLst>
              <a:path w="283209" h="448944">
                <a:moveTo>
                  <a:pt x="152641" y="0"/>
                </a:moveTo>
                <a:lnTo>
                  <a:pt x="191078" y="3673"/>
                </a:lnTo>
                <a:lnTo>
                  <a:pt x="230672" y="15353"/>
                </a:lnTo>
                <a:lnTo>
                  <a:pt x="249796" y="26162"/>
                </a:lnTo>
                <a:lnTo>
                  <a:pt x="252082" y="28448"/>
                </a:lnTo>
                <a:lnTo>
                  <a:pt x="253606" y="30352"/>
                </a:lnTo>
                <a:lnTo>
                  <a:pt x="254368" y="31876"/>
                </a:lnTo>
                <a:lnTo>
                  <a:pt x="255130" y="33400"/>
                </a:lnTo>
                <a:lnTo>
                  <a:pt x="257797" y="56514"/>
                </a:lnTo>
                <a:lnTo>
                  <a:pt x="257797" y="62357"/>
                </a:lnTo>
                <a:lnTo>
                  <a:pt x="257797" y="68834"/>
                </a:lnTo>
                <a:lnTo>
                  <a:pt x="257670" y="74295"/>
                </a:lnTo>
                <a:lnTo>
                  <a:pt x="257289" y="78739"/>
                </a:lnTo>
                <a:lnTo>
                  <a:pt x="257035" y="83185"/>
                </a:lnTo>
                <a:lnTo>
                  <a:pt x="256400" y="86868"/>
                </a:lnTo>
                <a:lnTo>
                  <a:pt x="255638" y="89788"/>
                </a:lnTo>
                <a:lnTo>
                  <a:pt x="254876" y="92710"/>
                </a:lnTo>
                <a:lnTo>
                  <a:pt x="253733" y="94869"/>
                </a:lnTo>
                <a:lnTo>
                  <a:pt x="252336" y="96138"/>
                </a:lnTo>
                <a:lnTo>
                  <a:pt x="250812" y="97536"/>
                </a:lnTo>
                <a:lnTo>
                  <a:pt x="248907" y="98171"/>
                </a:lnTo>
                <a:lnTo>
                  <a:pt x="246494" y="98171"/>
                </a:lnTo>
                <a:lnTo>
                  <a:pt x="243954" y="98171"/>
                </a:lnTo>
                <a:lnTo>
                  <a:pt x="240144" y="96647"/>
                </a:lnTo>
                <a:lnTo>
                  <a:pt x="234683" y="93472"/>
                </a:lnTo>
                <a:lnTo>
                  <a:pt x="229349" y="90297"/>
                </a:lnTo>
                <a:lnTo>
                  <a:pt x="222745" y="86995"/>
                </a:lnTo>
                <a:lnTo>
                  <a:pt x="179934" y="71278"/>
                </a:lnTo>
                <a:lnTo>
                  <a:pt x="154038" y="68707"/>
                </a:lnTo>
                <a:lnTo>
                  <a:pt x="144386" y="68707"/>
                </a:lnTo>
                <a:lnTo>
                  <a:pt x="136004" y="69850"/>
                </a:lnTo>
                <a:lnTo>
                  <a:pt x="128892" y="72262"/>
                </a:lnTo>
                <a:lnTo>
                  <a:pt x="121780" y="74549"/>
                </a:lnTo>
                <a:lnTo>
                  <a:pt x="100317" y="96774"/>
                </a:lnTo>
                <a:lnTo>
                  <a:pt x="97904" y="102616"/>
                </a:lnTo>
                <a:lnTo>
                  <a:pt x="96761" y="108712"/>
                </a:lnTo>
                <a:lnTo>
                  <a:pt x="96761" y="115188"/>
                </a:lnTo>
                <a:lnTo>
                  <a:pt x="113842" y="150129"/>
                </a:lnTo>
                <a:lnTo>
                  <a:pt x="147541" y="170701"/>
                </a:lnTo>
                <a:lnTo>
                  <a:pt x="164116" y="178038"/>
                </a:lnTo>
                <a:lnTo>
                  <a:pt x="172627" y="181800"/>
                </a:lnTo>
                <a:lnTo>
                  <a:pt x="207124" y="198183"/>
                </a:lnTo>
                <a:lnTo>
                  <a:pt x="239842" y="219043"/>
                </a:lnTo>
                <a:lnTo>
                  <a:pt x="265639" y="247808"/>
                </a:lnTo>
                <a:lnTo>
                  <a:pt x="280943" y="286765"/>
                </a:lnTo>
                <a:lnTo>
                  <a:pt x="282943" y="311150"/>
                </a:lnTo>
                <a:lnTo>
                  <a:pt x="282155" y="327695"/>
                </a:lnTo>
                <a:lnTo>
                  <a:pt x="270243" y="371094"/>
                </a:lnTo>
                <a:lnTo>
                  <a:pt x="246061" y="404955"/>
                </a:lnTo>
                <a:lnTo>
                  <a:pt x="212109" y="429196"/>
                </a:lnTo>
                <a:lnTo>
                  <a:pt x="170066" y="443888"/>
                </a:lnTo>
                <a:lnTo>
                  <a:pt x="122542" y="448818"/>
                </a:lnTo>
                <a:lnTo>
                  <a:pt x="111515" y="448581"/>
                </a:lnTo>
                <a:lnTo>
                  <a:pt x="71549" y="443156"/>
                </a:lnTo>
                <a:lnTo>
                  <a:pt x="33340" y="430926"/>
                </a:lnTo>
                <a:lnTo>
                  <a:pt x="8039" y="415289"/>
                </a:lnTo>
                <a:lnTo>
                  <a:pt x="5130" y="412369"/>
                </a:lnTo>
                <a:lnTo>
                  <a:pt x="3073" y="408177"/>
                </a:lnTo>
                <a:lnTo>
                  <a:pt x="1841" y="402717"/>
                </a:lnTo>
                <a:lnTo>
                  <a:pt x="609" y="397256"/>
                </a:lnTo>
                <a:lnTo>
                  <a:pt x="0" y="389382"/>
                </a:lnTo>
                <a:lnTo>
                  <a:pt x="0" y="379095"/>
                </a:lnTo>
                <a:lnTo>
                  <a:pt x="0" y="372237"/>
                </a:lnTo>
                <a:lnTo>
                  <a:pt x="228" y="366395"/>
                </a:lnTo>
                <a:lnTo>
                  <a:pt x="673" y="361696"/>
                </a:lnTo>
                <a:lnTo>
                  <a:pt x="1117" y="356997"/>
                </a:lnTo>
                <a:lnTo>
                  <a:pt x="6858" y="344170"/>
                </a:lnTo>
                <a:lnTo>
                  <a:pt x="8534" y="342900"/>
                </a:lnTo>
                <a:lnTo>
                  <a:pt x="10490" y="342264"/>
                </a:lnTo>
                <a:lnTo>
                  <a:pt x="12725" y="342264"/>
                </a:lnTo>
                <a:lnTo>
                  <a:pt x="15862" y="342264"/>
                </a:lnTo>
                <a:lnTo>
                  <a:pt x="20307" y="344170"/>
                </a:lnTo>
                <a:lnTo>
                  <a:pt x="25895" y="347852"/>
                </a:lnTo>
                <a:lnTo>
                  <a:pt x="31610" y="351536"/>
                </a:lnTo>
                <a:lnTo>
                  <a:pt x="70869" y="369403"/>
                </a:lnTo>
                <a:lnTo>
                  <a:pt x="111034" y="377469"/>
                </a:lnTo>
                <a:lnTo>
                  <a:pt x="122923" y="377825"/>
                </a:lnTo>
                <a:lnTo>
                  <a:pt x="130731" y="377584"/>
                </a:lnTo>
                <a:lnTo>
                  <a:pt x="173342" y="363093"/>
                </a:lnTo>
                <a:lnTo>
                  <a:pt x="186804" y="345694"/>
                </a:lnTo>
                <a:lnTo>
                  <a:pt x="189979" y="338709"/>
                </a:lnTo>
                <a:lnTo>
                  <a:pt x="191503" y="330962"/>
                </a:lnTo>
                <a:lnTo>
                  <a:pt x="191503" y="322580"/>
                </a:lnTo>
                <a:lnTo>
                  <a:pt x="174263" y="287289"/>
                </a:lnTo>
                <a:lnTo>
                  <a:pt x="141312" y="266759"/>
                </a:lnTo>
                <a:lnTo>
                  <a:pt x="125020" y="259476"/>
                </a:lnTo>
                <a:lnTo>
                  <a:pt x="116620" y="255714"/>
                </a:lnTo>
                <a:lnTo>
                  <a:pt x="73907" y="234598"/>
                </a:lnTo>
                <a:lnTo>
                  <a:pt x="43000" y="211988"/>
                </a:lnTo>
                <a:lnTo>
                  <a:pt x="19735" y="180851"/>
                </a:lnTo>
                <a:lnTo>
                  <a:pt x="7867" y="138017"/>
                </a:lnTo>
                <a:lnTo>
                  <a:pt x="7365" y="124968"/>
                </a:lnTo>
                <a:lnTo>
                  <a:pt x="8087" y="109843"/>
                </a:lnTo>
                <a:lnTo>
                  <a:pt x="18910" y="70231"/>
                </a:lnTo>
                <a:lnTo>
                  <a:pt x="50025" y="30987"/>
                </a:lnTo>
                <a:lnTo>
                  <a:pt x="83368" y="12128"/>
                </a:lnTo>
                <a:lnTo>
                  <a:pt x="123685" y="1968"/>
                </a:lnTo>
                <a:lnTo>
                  <a:pt x="137972" y="496"/>
                </a:lnTo>
                <a:lnTo>
                  <a:pt x="152641" y="0"/>
                </a:lnTo>
                <a:close/>
              </a:path>
            </a:pathLst>
          </a:custGeom>
          <a:ln w="1828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6844283" y="1719072"/>
            <a:ext cx="387096" cy="55168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6896607" y="1770252"/>
            <a:ext cx="282956" cy="44881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6896607" y="1770252"/>
            <a:ext cx="283210" cy="448945"/>
          </a:xfrm>
          <a:custGeom>
            <a:avLst/>
            <a:gdLst/>
            <a:ahLst/>
            <a:cxnLst/>
            <a:rect l="l" t="t" r="r" b="b"/>
            <a:pathLst>
              <a:path w="283209" h="448944">
                <a:moveTo>
                  <a:pt x="152653" y="0"/>
                </a:moveTo>
                <a:lnTo>
                  <a:pt x="191091" y="3673"/>
                </a:lnTo>
                <a:lnTo>
                  <a:pt x="230739" y="15353"/>
                </a:lnTo>
                <a:lnTo>
                  <a:pt x="257301" y="43814"/>
                </a:lnTo>
                <a:lnTo>
                  <a:pt x="257810" y="51688"/>
                </a:lnTo>
                <a:lnTo>
                  <a:pt x="257810" y="56514"/>
                </a:lnTo>
                <a:lnTo>
                  <a:pt x="257810" y="62357"/>
                </a:lnTo>
                <a:lnTo>
                  <a:pt x="257810" y="68834"/>
                </a:lnTo>
                <a:lnTo>
                  <a:pt x="257683" y="74295"/>
                </a:lnTo>
                <a:lnTo>
                  <a:pt x="257301" y="78739"/>
                </a:lnTo>
                <a:lnTo>
                  <a:pt x="257048" y="83185"/>
                </a:lnTo>
                <a:lnTo>
                  <a:pt x="256413" y="86868"/>
                </a:lnTo>
                <a:lnTo>
                  <a:pt x="255650" y="89788"/>
                </a:lnTo>
                <a:lnTo>
                  <a:pt x="254889" y="92710"/>
                </a:lnTo>
                <a:lnTo>
                  <a:pt x="253746" y="94869"/>
                </a:lnTo>
                <a:lnTo>
                  <a:pt x="252349" y="96138"/>
                </a:lnTo>
                <a:lnTo>
                  <a:pt x="250825" y="97536"/>
                </a:lnTo>
                <a:lnTo>
                  <a:pt x="248920" y="98171"/>
                </a:lnTo>
                <a:lnTo>
                  <a:pt x="246507" y="98171"/>
                </a:lnTo>
                <a:lnTo>
                  <a:pt x="243967" y="98171"/>
                </a:lnTo>
                <a:lnTo>
                  <a:pt x="240157" y="96647"/>
                </a:lnTo>
                <a:lnTo>
                  <a:pt x="234696" y="93472"/>
                </a:lnTo>
                <a:lnTo>
                  <a:pt x="229362" y="90297"/>
                </a:lnTo>
                <a:lnTo>
                  <a:pt x="222758" y="86995"/>
                </a:lnTo>
                <a:lnTo>
                  <a:pt x="179947" y="71278"/>
                </a:lnTo>
                <a:lnTo>
                  <a:pt x="154050" y="68707"/>
                </a:lnTo>
                <a:lnTo>
                  <a:pt x="144399" y="68707"/>
                </a:lnTo>
                <a:lnTo>
                  <a:pt x="136017" y="69850"/>
                </a:lnTo>
                <a:lnTo>
                  <a:pt x="128905" y="72262"/>
                </a:lnTo>
                <a:lnTo>
                  <a:pt x="121793" y="74549"/>
                </a:lnTo>
                <a:lnTo>
                  <a:pt x="100330" y="96774"/>
                </a:lnTo>
                <a:lnTo>
                  <a:pt x="97917" y="102616"/>
                </a:lnTo>
                <a:lnTo>
                  <a:pt x="96774" y="108712"/>
                </a:lnTo>
                <a:lnTo>
                  <a:pt x="96774" y="115188"/>
                </a:lnTo>
                <a:lnTo>
                  <a:pt x="113855" y="150129"/>
                </a:lnTo>
                <a:lnTo>
                  <a:pt x="147554" y="170701"/>
                </a:lnTo>
                <a:lnTo>
                  <a:pt x="164129" y="178038"/>
                </a:lnTo>
                <a:lnTo>
                  <a:pt x="172640" y="181800"/>
                </a:lnTo>
                <a:lnTo>
                  <a:pt x="207137" y="198183"/>
                </a:lnTo>
                <a:lnTo>
                  <a:pt x="239855" y="219043"/>
                </a:lnTo>
                <a:lnTo>
                  <a:pt x="265652" y="247808"/>
                </a:lnTo>
                <a:lnTo>
                  <a:pt x="280955" y="286765"/>
                </a:lnTo>
                <a:lnTo>
                  <a:pt x="282956" y="311150"/>
                </a:lnTo>
                <a:lnTo>
                  <a:pt x="282168" y="327695"/>
                </a:lnTo>
                <a:lnTo>
                  <a:pt x="270256" y="371094"/>
                </a:lnTo>
                <a:lnTo>
                  <a:pt x="246074" y="404955"/>
                </a:lnTo>
                <a:lnTo>
                  <a:pt x="212169" y="429196"/>
                </a:lnTo>
                <a:lnTo>
                  <a:pt x="170078" y="443888"/>
                </a:lnTo>
                <a:lnTo>
                  <a:pt x="122555" y="448818"/>
                </a:lnTo>
                <a:lnTo>
                  <a:pt x="111527" y="448581"/>
                </a:lnTo>
                <a:lnTo>
                  <a:pt x="71562" y="443156"/>
                </a:lnTo>
                <a:lnTo>
                  <a:pt x="33353" y="430926"/>
                </a:lnTo>
                <a:lnTo>
                  <a:pt x="1905" y="402717"/>
                </a:lnTo>
                <a:lnTo>
                  <a:pt x="635" y="397256"/>
                </a:lnTo>
                <a:lnTo>
                  <a:pt x="0" y="389382"/>
                </a:lnTo>
                <a:lnTo>
                  <a:pt x="0" y="379095"/>
                </a:lnTo>
                <a:lnTo>
                  <a:pt x="0" y="372237"/>
                </a:lnTo>
                <a:lnTo>
                  <a:pt x="2921" y="350266"/>
                </a:lnTo>
                <a:lnTo>
                  <a:pt x="3810" y="347472"/>
                </a:lnTo>
                <a:lnTo>
                  <a:pt x="5207" y="345313"/>
                </a:lnTo>
                <a:lnTo>
                  <a:pt x="6858" y="344170"/>
                </a:lnTo>
                <a:lnTo>
                  <a:pt x="8509" y="342900"/>
                </a:lnTo>
                <a:lnTo>
                  <a:pt x="10541" y="342264"/>
                </a:lnTo>
                <a:lnTo>
                  <a:pt x="12700" y="342264"/>
                </a:lnTo>
                <a:lnTo>
                  <a:pt x="15875" y="342264"/>
                </a:lnTo>
                <a:lnTo>
                  <a:pt x="20320" y="344170"/>
                </a:lnTo>
                <a:lnTo>
                  <a:pt x="25908" y="347852"/>
                </a:lnTo>
                <a:lnTo>
                  <a:pt x="31623" y="351536"/>
                </a:lnTo>
                <a:lnTo>
                  <a:pt x="70881" y="369403"/>
                </a:lnTo>
                <a:lnTo>
                  <a:pt x="111047" y="377469"/>
                </a:lnTo>
                <a:lnTo>
                  <a:pt x="122936" y="377825"/>
                </a:lnTo>
                <a:lnTo>
                  <a:pt x="130744" y="377584"/>
                </a:lnTo>
                <a:lnTo>
                  <a:pt x="173355" y="363093"/>
                </a:lnTo>
                <a:lnTo>
                  <a:pt x="186817" y="345694"/>
                </a:lnTo>
                <a:lnTo>
                  <a:pt x="189992" y="338709"/>
                </a:lnTo>
                <a:lnTo>
                  <a:pt x="191516" y="330962"/>
                </a:lnTo>
                <a:lnTo>
                  <a:pt x="191516" y="322580"/>
                </a:lnTo>
                <a:lnTo>
                  <a:pt x="174275" y="287289"/>
                </a:lnTo>
                <a:lnTo>
                  <a:pt x="141325" y="266759"/>
                </a:lnTo>
                <a:lnTo>
                  <a:pt x="125033" y="259476"/>
                </a:lnTo>
                <a:lnTo>
                  <a:pt x="116633" y="255714"/>
                </a:lnTo>
                <a:lnTo>
                  <a:pt x="73919" y="234598"/>
                </a:lnTo>
                <a:lnTo>
                  <a:pt x="43013" y="211988"/>
                </a:lnTo>
                <a:lnTo>
                  <a:pt x="19748" y="180851"/>
                </a:lnTo>
                <a:lnTo>
                  <a:pt x="7866" y="138017"/>
                </a:lnTo>
                <a:lnTo>
                  <a:pt x="7366" y="124968"/>
                </a:lnTo>
                <a:lnTo>
                  <a:pt x="8082" y="109843"/>
                </a:lnTo>
                <a:lnTo>
                  <a:pt x="18923" y="70231"/>
                </a:lnTo>
                <a:lnTo>
                  <a:pt x="50038" y="30987"/>
                </a:lnTo>
                <a:lnTo>
                  <a:pt x="83381" y="12128"/>
                </a:lnTo>
                <a:lnTo>
                  <a:pt x="123698" y="1968"/>
                </a:lnTo>
                <a:lnTo>
                  <a:pt x="137985" y="496"/>
                </a:lnTo>
                <a:lnTo>
                  <a:pt x="152653" y="0"/>
                </a:lnTo>
                <a:close/>
              </a:path>
            </a:pathLst>
          </a:custGeom>
          <a:ln w="1828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7150607" y="1690116"/>
            <a:ext cx="236220" cy="298703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7201865" y="1742567"/>
            <a:ext cx="133527" cy="19456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7192644" y="1733423"/>
            <a:ext cx="151892" cy="212852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>
            <a:off x="2670175" y="5031485"/>
            <a:ext cx="4318000" cy="1244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5" dirty="0">
                <a:latin typeface="Calibri"/>
                <a:cs typeface="Calibri"/>
              </a:rPr>
              <a:t>If S is</a:t>
            </a:r>
            <a:r>
              <a:rPr sz="4000" spc="-20" dirty="0">
                <a:latin typeface="Calibri"/>
                <a:cs typeface="Calibri"/>
              </a:rPr>
              <a:t> </a:t>
            </a:r>
            <a:r>
              <a:rPr sz="4000" spc="-10" dirty="0">
                <a:latin typeface="Calibri"/>
                <a:cs typeface="Calibri"/>
              </a:rPr>
              <a:t>Conflict</a:t>
            </a:r>
            <a:endParaRPr sz="4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4000" spc="-15" dirty="0">
                <a:latin typeface="Calibri"/>
                <a:cs typeface="Calibri"/>
              </a:rPr>
              <a:t>equivalent </a:t>
            </a:r>
            <a:r>
              <a:rPr sz="4000" spc="-25" dirty="0">
                <a:latin typeface="Calibri"/>
                <a:cs typeface="Calibri"/>
              </a:rPr>
              <a:t>to </a:t>
            </a:r>
            <a:r>
              <a:rPr sz="4000" spc="-5" dirty="0">
                <a:latin typeface="Calibri"/>
                <a:cs typeface="Calibri"/>
              </a:rPr>
              <a:t>a</a:t>
            </a:r>
            <a:r>
              <a:rPr sz="4000" spc="-40" dirty="0">
                <a:latin typeface="Calibri"/>
                <a:cs typeface="Calibri"/>
              </a:rPr>
              <a:t> </a:t>
            </a:r>
            <a:r>
              <a:rPr sz="4000" spc="-5" dirty="0">
                <a:latin typeface="Calibri"/>
                <a:cs typeface="Calibri"/>
              </a:rPr>
              <a:t>serial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2670175" y="6250940"/>
            <a:ext cx="358076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10" dirty="0">
                <a:latin typeface="Calibri"/>
                <a:cs typeface="Calibri"/>
              </a:rPr>
              <a:t>schedule(here</a:t>
            </a:r>
            <a:r>
              <a:rPr sz="4000" spc="-80" dirty="0">
                <a:latin typeface="Calibri"/>
                <a:cs typeface="Calibri"/>
              </a:rPr>
              <a:t> </a:t>
            </a:r>
            <a:r>
              <a:rPr sz="4000" spc="-15" dirty="0">
                <a:latin typeface="Calibri"/>
                <a:cs typeface="Calibri"/>
              </a:rPr>
              <a:t>S’)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3295650" y="6335674"/>
            <a:ext cx="255333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888888"/>
                </a:solidFill>
                <a:latin typeface="Calibri"/>
                <a:cs typeface="Calibri"/>
              </a:rPr>
              <a:t>prepared </a:t>
            </a:r>
            <a:r>
              <a:rPr sz="1200" dirty="0">
                <a:solidFill>
                  <a:srgbClr val="888888"/>
                </a:solidFill>
                <a:latin typeface="Calibri"/>
                <a:cs typeface="Calibri"/>
              </a:rPr>
              <a:t>by </a:t>
            </a:r>
            <a:r>
              <a:rPr sz="1200" spc="-5" dirty="0">
                <a:solidFill>
                  <a:srgbClr val="888888"/>
                </a:solidFill>
                <a:latin typeface="Calibri"/>
                <a:cs typeface="Calibri"/>
              </a:rPr>
              <a:t>Visakh </a:t>
            </a:r>
            <a:r>
              <a:rPr sz="1200" spc="-15" dirty="0">
                <a:solidFill>
                  <a:srgbClr val="888888"/>
                </a:solidFill>
                <a:latin typeface="Calibri"/>
                <a:cs typeface="Calibri"/>
              </a:rPr>
              <a:t>V,Assistant</a:t>
            </a:r>
            <a:r>
              <a:rPr sz="1200" spc="-85" dirty="0">
                <a:solidFill>
                  <a:srgbClr val="888888"/>
                </a:solidFill>
                <a:latin typeface="Calibri"/>
                <a:cs typeface="Calibri"/>
              </a:rPr>
              <a:t> </a:t>
            </a:r>
            <a:r>
              <a:rPr sz="1200" spc="-15" dirty="0">
                <a:solidFill>
                  <a:srgbClr val="888888"/>
                </a:solidFill>
                <a:latin typeface="Calibri"/>
                <a:cs typeface="Calibri"/>
              </a:rPr>
              <a:t>Professor,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4327652" y="6518554"/>
            <a:ext cx="47752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80" dirty="0">
                <a:solidFill>
                  <a:srgbClr val="888888"/>
                </a:solidFill>
                <a:latin typeface="Calibri"/>
                <a:cs typeface="Calibri"/>
              </a:rPr>
              <a:t>LBSITW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29283" y="1033272"/>
            <a:ext cx="387096" cy="5516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180985" y="1084452"/>
            <a:ext cx="282943" cy="44881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180985" y="1084452"/>
            <a:ext cx="283210" cy="448945"/>
          </a:xfrm>
          <a:custGeom>
            <a:avLst/>
            <a:gdLst/>
            <a:ahLst/>
            <a:cxnLst/>
            <a:rect l="l" t="t" r="r" b="b"/>
            <a:pathLst>
              <a:path w="283209" h="448944">
                <a:moveTo>
                  <a:pt x="152641" y="0"/>
                </a:moveTo>
                <a:lnTo>
                  <a:pt x="191078" y="3673"/>
                </a:lnTo>
                <a:lnTo>
                  <a:pt x="230672" y="15353"/>
                </a:lnTo>
                <a:lnTo>
                  <a:pt x="249796" y="26162"/>
                </a:lnTo>
                <a:lnTo>
                  <a:pt x="252082" y="28448"/>
                </a:lnTo>
                <a:lnTo>
                  <a:pt x="253606" y="30352"/>
                </a:lnTo>
                <a:lnTo>
                  <a:pt x="254368" y="31876"/>
                </a:lnTo>
                <a:lnTo>
                  <a:pt x="255130" y="33400"/>
                </a:lnTo>
                <a:lnTo>
                  <a:pt x="257797" y="56514"/>
                </a:lnTo>
                <a:lnTo>
                  <a:pt x="257797" y="62357"/>
                </a:lnTo>
                <a:lnTo>
                  <a:pt x="257797" y="68834"/>
                </a:lnTo>
                <a:lnTo>
                  <a:pt x="257670" y="74295"/>
                </a:lnTo>
                <a:lnTo>
                  <a:pt x="257289" y="78739"/>
                </a:lnTo>
                <a:lnTo>
                  <a:pt x="257035" y="83185"/>
                </a:lnTo>
                <a:lnTo>
                  <a:pt x="256400" y="86868"/>
                </a:lnTo>
                <a:lnTo>
                  <a:pt x="255638" y="89788"/>
                </a:lnTo>
                <a:lnTo>
                  <a:pt x="254876" y="92710"/>
                </a:lnTo>
                <a:lnTo>
                  <a:pt x="253733" y="94869"/>
                </a:lnTo>
                <a:lnTo>
                  <a:pt x="252336" y="96138"/>
                </a:lnTo>
                <a:lnTo>
                  <a:pt x="250812" y="97536"/>
                </a:lnTo>
                <a:lnTo>
                  <a:pt x="248907" y="98171"/>
                </a:lnTo>
                <a:lnTo>
                  <a:pt x="246494" y="98171"/>
                </a:lnTo>
                <a:lnTo>
                  <a:pt x="243954" y="98171"/>
                </a:lnTo>
                <a:lnTo>
                  <a:pt x="240144" y="96647"/>
                </a:lnTo>
                <a:lnTo>
                  <a:pt x="234683" y="93472"/>
                </a:lnTo>
                <a:lnTo>
                  <a:pt x="229349" y="90297"/>
                </a:lnTo>
                <a:lnTo>
                  <a:pt x="222745" y="86995"/>
                </a:lnTo>
                <a:lnTo>
                  <a:pt x="179934" y="71278"/>
                </a:lnTo>
                <a:lnTo>
                  <a:pt x="154038" y="68707"/>
                </a:lnTo>
                <a:lnTo>
                  <a:pt x="144386" y="68707"/>
                </a:lnTo>
                <a:lnTo>
                  <a:pt x="136004" y="69850"/>
                </a:lnTo>
                <a:lnTo>
                  <a:pt x="128892" y="72262"/>
                </a:lnTo>
                <a:lnTo>
                  <a:pt x="121780" y="74549"/>
                </a:lnTo>
                <a:lnTo>
                  <a:pt x="100317" y="96774"/>
                </a:lnTo>
                <a:lnTo>
                  <a:pt x="97904" y="102616"/>
                </a:lnTo>
                <a:lnTo>
                  <a:pt x="96761" y="108712"/>
                </a:lnTo>
                <a:lnTo>
                  <a:pt x="96761" y="115188"/>
                </a:lnTo>
                <a:lnTo>
                  <a:pt x="113842" y="150129"/>
                </a:lnTo>
                <a:lnTo>
                  <a:pt x="147541" y="170701"/>
                </a:lnTo>
                <a:lnTo>
                  <a:pt x="164116" y="178038"/>
                </a:lnTo>
                <a:lnTo>
                  <a:pt x="172627" y="181800"/>
                </a:lnTo>
                <a:lnTo>
                  <a:pt x="207124" y="198183"/>
                </a:lnTo>
                <a:lnTo>
                  <a:pt x="239842" y="219043"/>
                </a:lnTo>
                <a:lnTo>
                  <a:pt x="265639" y="247808"/>
                </a:lnTo>
                <a:lnTo>
                  <a:pt x="280943" y="286765"/>
                </a:lnTo>
                <a:lnTo>
                  <a:pt x="282943" y="311150"/>
                </a:lnTo>
                <a:lnTo>
                  <a:pt x="282155" y="327695"/>
                </a:lnTo>
                <a:lnTo>
                  <a:pt x="270243" y="371094"/>
                </a:lnTo>
                <a:lnTo>
                  <a:pt x="246061" y="404955"/>
                </a:lnTo>
                <a:lnTo>
                  <a:pt x="212109" y="429196"/>
                </a:lnTo>
                <a:lnTo>
                  <a:pt x="170066" y="443888"/>
                </a:lnTo>
                <a:lnTo>
                  <a:pt x="122542" y="448818"/>
                </a:lnTo>
                <a:lnTo>
                  <a:pt x="111514" y="448581"/>
                </a:lnTo>
                <a:lnTo>
                  <a:pt x="71526" y="443156"/>
                </a:lnTo>
                <a:lnTo>
                  <a:pt x="33359" y="430926"/>
                </a:lnTo>
                <a:lnTo>
                  <a:pt x="8039" y="415289"/>
                </a:lnTo>
                <a:lnTo>
                  <a:pt x="5130" y="412369"/>
                </a:lnTo>
                <a:lnTo>
                  <a:pt x="3073" y="408177"/>
                </a:lnTo>
                <a:lnTo>
                  <a:pt x="1841" y="402717"/>
                </a:lnTo>
                <a:lnTo>
                  <a:pt x="609" y="397256"/>
                </a:lnTo>
                <a:lnTo>
                  <a:pt x="0" y="389382"/>
                </a:lnTo>
                <a:lnTo>
                  <a:pt x="0" y="379095"/>
                </a:lnTo>
                <a:lnTo>
                  <a:pt x="0" y="372237"/>
                </a:lnTo>
                <a:lnTo>
                  <a:pt x="228" y="366395"/>
                </a:lnTo>
                <a:lnTo>
                  <a:pt x="673" y="361696"/>
                </a:lnTo>
                <a:lnTo>
                  <a:pt x="1117" y="356997"/>
                </a:lnTo>
                <a:lnTo>
                  <a:pt x="6858" y="344170"/>
                </a:lnTo>
                <a:lnTo>
                  <a:pt x="8534" y="342900"/>
                </a:lnTo>
                <a:lnTo>
                  <a:pt x="10490" y="342264"/>
                </a:lnTo>
                <a:lnTo>
                  <a:pt x="12725" y="342264"/>
                </a:lnTo>
                <a:lnTo>
                  <a:pt x="15849" y="342264"/>
                </a:lnTo>
                <a:lnTo>
                  <a:pt x="20256" y="344170"/>
                </a:lnTo>
                <a:lnTo>
                  <a:pt x="25946" y="347852"/>
                </a:lnTo>
                <a:lnTo>
                  <a:pt x="31648" y="351536"/>
                </a:lnTo>
                <a:lnTo>
                  <a:pt x="70899" y="369403"/>
                </a:lnTo>
                <a:lnTo>
                  <a:pt x="111034" y="377469"/>
                </a:lnTo>
                <a:lnTo>
                  <a:pt x="122923" y="377825"/>
                </a:lnTo>
                <a:lnTo>
                  <a:pt x="130731" y="377584"/>
                </a:lnTo>
                <a:lnTo>
                  <a:pt x="173342" y="363093"/>
                </a:lnTo>
                <a:lnTo>
                  <a:pt x="186804" y="345694"/>
                </a:lnTo>
                <a:lnTo>
                  <a:pt x="189979" y="338709"/>
                </a:lnTo>
                <a:lnTo>
                  <a:pt x="191503" y="330962"/>
                </a:lnTo>
                <a:lnTo>
                  <a:pt x="191503" y="322580"/>
                </a:lnTo>
                <a:lnTo>
                  <a:pt x="174263" y="287289"/>
                </a:lnTo>
                <a:lnTo>
                  <a:pt x="141312" y="266759"/>
                </a:lnTo>
                <a:lnTo>
                  <a:pt x="125020" y="259476"/>
                </a:lnTo>
                <a:lnTo>
                  <a:pt x="116620" y="255714"/>
                </a:lnTo>
                <a:lnTo>
                  <a:pt x="73898" y="234598"/>
                </a:lnTo>
                <a:lnTo>
                  <a:pt x="43002" y="211988"/>
                </a:lnTo>
                <a:lnTo>
                  <a:pt x="19727" y="180851"/>
                </a:lnTo>
                <a:lnTo>
                  <a:pt x="7868" y="138017"/>
                </a:lnTo>
                <a:lnTo>
                  <a:pt x="7365" y="124968"/>
                </a:lnTo>
                <a:lnTo>
                  <a:pt x="8087" y="109843"/>
                </a:lnTo>
                <a:lnTo>
                  <a:pt x="18922" y="70231"/>
                </a:lnTo>
                <a:lnTo>
                  <a:pt x="50063" y="30987"/>
                </a:lnTo>
                <a:lnTo>
                  <a:pt x="83392" y="12128"/>
                </a:lnTo>
                <a:lnTo>
                  <a:pt x="123685" y="1968"/>
                </a:lnTo>
                <a:lnTo>
                  <a:pt x="137972" y="496"/>
                </a:lnTo>
                <a:lnTo>
                  <a:pt x="152641" y="0"/>
                </a:lnTo>
                <a:close/>
              </a:path>
            </a:pathLst>
          </a:custGeom>
          <a:ln w="1828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310884" y="1490472"/>
            <a:ext cx="387095" cy="55168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363208" y="1541652"/>
            <a:ext cx="282956" cy="44881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363208" y="1541652"/>
            <a:ext cx="283210" cy="448945"/>
          </a:xfrm>
          <a:custGeom>
            <a:avLst/>
            <a:gdLst/>
            <a:ahLst/>
            <a:cxnLst/>
            <a:rect l="l" t="t" r="r" b="b"/>
            <a:pathLst>
              <a:path w="283209" h="448944">
                <a:moveTo>
                  <a:pt x="152653" y="0"/>
                </a:moveTo>
                <a:lnTo>
                  <a:pt x="191091" y="3673"/>
                </a:lnTo>
                <a:lnTo>
                  <a:pt x="230739" y="15353"/>
                </a:lnTo>
                <a:lnTo>
                  <a:pt x="257301" y="43814"/>
                </a:lnTo>
                <a:lnTo>
                  <a:pt x="257810" y="51688"/>
                </a:lnTo>
                <a:lnTo>
                  <a:pt x="257810" y="56514"/>
                </a:lnTo>
                <a:lnTo>
                  <a:pt x="257810" y="62357"/>
                </a:lnTo>
                <a:lnTo>
                  <a:pt x="257810" y="68834"/>
                </a:lnTo>
                <a:lnTo>
                  <a:pt x="257683" y="74295"/>
                </a:lnTo>
                <a:lnTo>
                  <a:pt x="257301" y="78739"/>
                </a:lnTo>
                <a:lnTo>
                  <a:pt x="257047" y="83185"/>
                </a:lnTo>
                <a:lnTo>
                  <a:pt x="256412" y="86868"/>
                </a:lnTo>
                <a:lnTo>
                  <a:pt x="255650" y="89788"/>
                </a:lnTo>
                <a:lnTo>
                  <a:pt x="254888" y="92710"/>
                </a:lnTo>
                <a:lnTo>
                  <a:pt x="253745" y="94869"/>
                </a:lnTo>
                <a:lnTo>
                  <a:pt x="252348" y="96138"/>
                </a:lnTo>
                <a:lnTo>
                  <a:pt x="250824" y="97536"/>
                </a:lnTo>
                <a:lnTo>
                  <a:pt x="248919" y="98171"/>
                </a:lnTo>
                <a:lnTo>
                  <a:pt x="246507" y="98171"/>
                </a:lnTo>
                <a:lnTo>
                  <a:pt x="243966" y="98171"/>
                </a:lnTo>
                <a:lnTo>
                  <a:pt x="240157" y="96647"/>
                </a:lnTo>
                <a:lnTo>
                  <a:pt x="234695" y="93472"/>
                </a:lnTo>
                <a:lnTo>
                  <a:pt x="229362" y="90297"/>
                </a:lnTo>
                <a:lnTo>
                  <a:pt x="222758" y="86995"/>
                </a:lnTo>
                <a:lnTo>
                  <a:pt x="179947" y="71278"/>
                </a:lnTo>
                <a:lnTo>
                  <a:pt x="154050" y="68707"/>
                </a:lnTo>
                <a:lnTo>
                  <a:pt x="144398" y="68707"/>
                </a:lnTo>
                <a:lnTo>
                  <a:pt x="136016" y="69850"/>
                </a:lnTo>
                <a:lnTo>
                  <a:pt x="128904" y="72262"/>
                </a:lnTo>
                <a:lnTo>
                  <a:pt x="121792" y="74549"/>
                </a:lnTo>
                <a:lnTo>
                  <a:pt x="100329" y="96774"/>
                </a:lnTo>
                <a:lnTo>
                  <a:pt x="97916" y="102616"/>
                </a:lnTo>
                <a:lnTo>
                  <a:pt x="96774" y="108712"/>
                </a:lnTo>
                <a:lnTo>
                  <a:pt x="96774" y="115188"/>
                </a:lnTo>
                <a:lnTo>
                  <a:pt x="113855" y="150129"/>
                </a:lnTo>
                <a:lnTo>
                  <a:pt x="147554" y="170701"/>
                </a:lnTo>
                <a:lnTo>
                  <a:pt x="164129" y="178038"/>
                </a:lnTo>
                <a:lnTo>
                  <a:pt x="172640" y="181800"/>
                </a:lnTo>
                <a:lnTo>
                  <a:pt x="207137" y="198183"/>
                </a:lnTo>
                <a:lnTo>
                  <a:pt x="239855" y="219043"/>
                </a:lnTo>
                <a:lnTo>
                  <a:pt x="265652" y="247808"/>
                </a:lnTo>
                <a:lnTo>
                  <a:pt x="280955" y="286765"/>
                </a:lnTo>
                <a:lnTo>
                  <a:pt x="282956" y="311150"/>
                </a:lnTo>
                <a:lnTo>
                  <a:pt x="282168" y="327695"/>
                </a:lnTo>
                <a:lnTo>
                  <a:pt x="270256" y="371094"/>
                </a:lnTo>
                <a:lnTo>
                  <a:pt x="246074" y="404955"/>
                </a:lnTo>
                <a:lnTo>
                  <a:pt x="212169" y="429196"/>
                </a:lnTo>
                <a:lnTo>
                  <a:pt x="170078" y="443888"/>
                </a:lnTo>
                <a:lnTo>
                  <a:pt x="122554" y="448818"/>
                </a:lnTo>
                <a:lnTo>
                  <a:pt x="111527" y="448581"/>
                </a:lnTo>
                <a:lnTo>
                  <a:pt x="71562" y="443156"/>
                </a:lnTo>
                <a:lnTo>
                  <a:pt x="33353" y="430926"/>
                </a:lnTo>
                <a:lnTo>
                  <a:pt x="1904" y="402717"/>
                </a:lnTo>
                <a:lnTo>
                  <a:pt x="634" y="397256"/>
                </a:lnTo>
                <a:lnTo>
                  <a:pt x="0" y="389382"/>
                </a:lnTo>
                <a:lnTo>
                  <a:pt x="0" y="379095"/>
                </a:lnTo>
                <a:lnTo>
                  <a:pt x="0" y="372237"/>
                </a:lnTo>
                <a:lnTo>
                  <a:pt x="2920" y="350266"/>
                </a:lnTo>
                <a:lnTo>
                  <a:pt x="3809" y="347472"/>
                </a:lnTo>
                <a:lnTo>
                  <a:pt x="5206" y="345313"/>
                </a:lnTo>
                <a:lnTo>
                  <a:pt x="6857" y="344170"/>
                </a:lnTo>
                <a:lnTo>
                  <a:pt x="8508" y="342900"/>
                </a:lnTo>
                <a:lnTo>
                  <a:pt x="10540" y="342264"/>
                </a:lnTo>
                <a:lnTo>
                  <a:pt x="12700" y="342264"/>
                </a:lnTo>
                <a:lnTo>
                  <a:pt x="15875" y="342264"/>
                </a:lnTo>
                <a:lnTo>
                  <a:pt x="20319" y="344170"/>
                </a:lnTo>
                <a:lnTo>
                  <a:pt x="25907" y="347852"/>
                </a:lnTo>
                <a:lnTo>
                  <a:pt x="31622" y="351536"/>
                </a:lnTo>
                <a:lnTo>
                  <a:pt x="70881" y="369403"/>
                </a:lnTo>
                <a:lnTo>
                  <a:pt x="111047" y="377469"/>
                </a:lnTo>
                <a:lnTo>
                  <a:pt x="122936" y="377825"/>
                </a:lnTo>
                <a:lnTo>
                  <a:pt x="130744" y="377584"/>
                </a:lnTo>
                <a:lnTo>
                  <a:pt x="173355" y="363093"/>
                </a:lnTo>
                <a:lnTo>
                  <a:pt x="186816" y="345694"/>
                </a:lnTo>
                <a:lnTo>
                  <a:pt x="189991" y="338709"/>
                </a:lnTo>
                <a:lnTo>
                  <a:pt x="191515" y="330962"/>
                </a:lnTo>
                <a:lnTo>
                  <a:pt x="191515" y="322580"/>
                </a:lnTo>
                <a:lnTo>
                  <a:pt x="174275" y="287289"/>
                </a:lnTo>
                <a:lnTo>
                  <a:pt x="141325" y="266759"/>
                </a:lnTo>
                <a:lnTo>
                  <a:pt x="125033" y="259476"/>
                </a:lnTo>
                <a:lnTo>
                  <a:pt x="116633" y="255714"/>
                </a:lnTo>
                <a:lnTo>
                  <a:pt x="73919" y="234598"/>
                </a:lnTo>
                <a:lnTo>
                  <a:pt x="43013" y="211988"/>
                </a:lnTo>
                <a:lnTo>
                  <a:pt x="19748" y="180851"/>
                </a:lnTo>
                <a:lnTo>
                  <a:pt x="7866" y="138017"/>
                </a:lnTo>
                <a:lnTo>
                  <a:pt x="7365" y="124968"/>
                </a:lnTo>
                <a:lnTo>
                  <a:pt x="8082" y="109843"/>
                </a:lnTo>
                <a:lnTo>
                  <a:pt x="18922" y="70231"/>
                </a:lnTo>
                <a:lnTo>
                  <a:pt x="50037" y="30987"/>
                </a:lnTo>
                <a:lnTo>
                  <a:pt x="83381" y="12128"/>
                </a:lnTo>
                <a:lnTo>
                  <a:pt x="123697" y="1968"/>
                </a:lnTo>
                <a:lnTo>
                  <a:pt x="137985" y="496"/>
                </a:lnTo>
                <a:lnTo>
                  <a:pt x="152653" y="0"/>
                </a:lnTo>
                <a:close/>
              </a:path>
            </a:pathLst>
          </a:custGeom>
          <a:ln w="1828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617207" y="1461516"/>
            <a:ext cx="236220" cy="29870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668465" y="1513966"/>
            <a:ext cx="133527" cy="19456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659244" y="1504822"/>
            <a:ext cx="151892" cy="21285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419986" y="409320"/>
            <a:ext cx="5256275" cy="39928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077456" y="0"/>
            <a:ext cx="2066544" cy="22098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050535" y="2319527"/>
            <a:ext cx="3726179" cy="453847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26136" y="1711451"/>
            <a:ext cx="3462528" cy="5146547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963161" y="3582161"/>
            <a:ext cx="1066800" cy="533400"/>
          </a:xfrm>
          <a:custGeom>
            <a:avLst/>
            <a:gdLst/>
            <a:ahLst/>
            <a:cxnLst/>
            <a:rect l="l" t="t" r="r" b="b"/>
            <a:pathLst>
              <a:path w="1066800" h="533400">
                <a:moveTo>
                  <a:pt x="800100" y="0"/>
                </a:moveTo>
                <a:lnTo>
                  <a:pt x="800100" y="133350"/>
                </a:lnTo>
                <a:lnTo>
                  <a:pt x="0" y="133350"/>
                </a:lnTo>
                <a:lnTo>
                  <a:pt x="0" y="400050"/>
                </a:lnTo>
                <a:lnTo>
                  <a:pt x="800100" y="400050"/>
                </a:lnTo>
                <a:lnTo>
                  <a:pt x="800100" y="533400"/>
                </a:lnTo>
                <a:lnTo>
                  <a:pt x="1066800" y="266700"/>
                </a:lnTo>
                <a:lnTo>
                  <a:pt x="800100" y="0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963161" y="3582161"/>
            <a:ext cx="1066800" cy="533400"/>
          </a:xfrm>
          <a:custGeom>
            <a:avLst/>
            <a:gdLst/>
            <a:ahLst/>
            <a:cxnLst/>
            <a:rect l="l" t="t" r="r" b="b"/>
            <a:pathLst>
              <a:path w="1066800" h="533400">
                <a:moveTo>
                  <a:pt x="0" y="133350"/>
                </a:moveTo>
                <a:lnTo>
                  <a:pt x="800100" y="133350"/>
                </a:lnTo>
                <a:lnTo>
                  <a:pt x="800100" y="0"/>
                </a:lnTo>
                <a:lnTo>
                  <a:pt x="1066800" y="266700"/>
                </a:lnTo>
                <a:lnTo>
                  <a:pt x="800100" y="533400"/>
                </a:lnTo>
                <a:lnTo>
                  <a:pt x="800100" y="400050"/>
                </a:lnTo>
                <a:lnTo>
                  <a:pt x="0" y="400050"/>
                </a:lnTo>
                <a:lnTo>
                  <a:pt x="0" y="133350"/>
                </a:lnTo>
                <a:close/>
              </a:path>
            </a:pathLst>
          </a:custGeom>
          <a:ln w="25908">
            <a:solidFill>
              <a:srgbClr val="385D8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066800"/>
            <a:ext cx="2438400" cy="1752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670175" y="1001013"/>
            <a:ext cx="5885815" cy="1305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95"/>
              </a:spcBef>
              <a:buSzPct val="96428"/>
              <a:buFont typeface="Arial"/>
              <a:buChar char="•"/>
              <a:tabLst>
                <a:tab pos="137795" algn="l"/>
              </a:tabLst>
            </a:pPr>
            <a:r>
              <a:rPr sz="2800" spc="-5" dirty="0">
                <a:solidFill>
                  <a:srgbClr val="FF0000"/>
                </a:solidFill>
                <a:latin typeface="Calibri"/>
                <a:cs typeface="Calibri"/>
              </a:rPr>
              <a:t>It is </a:t>
            </a:r>
            <a:r>
              <a:rPr sz="2800" spc="-10" dirty="0">
                <a:solidFill>
                  <a:srgbClr val="FF0000"/>
                </a:solidFill>
                <a:latin typeface="Calibri"/>
                <a:cs typeface="Calibri"/>
              </a:rPr>
              <a:t>possible </a:t>
            </a:r>
            <a:r>
              <a:rPr sz="2800" spc="-20" dirty="0">
                <a:solidFill>
                  <a:srgbClr val="FF0000"/>
                </a:solidFill>
                <a:latin typeface="Calibri"/>
                <a:cs typeface="Calibri"/>
              </a:rPr>
              <a:t>to </a:t>
            </a:r>
            <a:r>
              <a:rPr sz="2800" spc="-25" dirty="0">
                <a:solidFill>
                  <a:srgbClr val="FF0000"/>
                </a:solidFill>
                <a:latin typeface="Calibri"/>
                <a:cs typeface="Calibri"/>
              </a:rPr>
              <a:t>have </a:t>
            </a:r>
            <a:r>
              <a:rPr sz="2800" spc="-10" dirty="0">
                <a:solidFill>
                  <a:srgbClr val="FF0000"/>
                </a:solidFill>
                <a:latin typeface="Calibri"/>
                <a:cs typeface="Calibri"/>
              </a:rPr>
              <a:t>two schedules that  </a:t>
            </a:r>
            <a:r>
              <a:rPr sz="2800" spc="-15" dirty="0">
                <a:solidFill>
                  <a:srgbClr val="FF0000"/>
                </a:solidFill>
                <a:latin typeface="Calibri"/>
                <a:cs typeface="Calibri"/>
              </a:rPr>
              <a:t>produce </a:t>
            </a:r>
            <a:r>
              <a:rPr sz="2800" spc="-5" dirty="0">
                <a:solidFill>
                  <a:srgbClr val="FF0000"/>
                </a:solidFill>
                <a:latin typeface="Calibri"/>
                <a:cs typeface="Calibri"/>
              </a:rPr>
              <a:t>the same </a:t>
            </a:r>
            <a:r>
              <a:rPr sz="2800" spc="-15" dirty="0">
                <a:solidFill>
                  <a:srgbClr val="FF0000"/>
                </a:solidFill>
                <a:latin typeface="Calibri"/>
                <a:cs typeface="Calibri"/>
              </a:rPr>
              <a:t>outcome </a:t>
            </a:r>
            <a:r>
              <a:rPr sz="2800" spc="-5" dirty="0">
                <a:solidFill>
                  <a:srgbClr val="FF0000"/>
                </a:solidFill>
                <a:latin typeface="Calibri"/>
                <a:cs typeface="Calibri"/>
              </a:rPr>
              <a:t>,but </a:t>
            </a:r>
            <a:r>
              <a:rPr sz="2800" spc="-10" dirty="0">
                <a:solidFill>
                  <a:srgbClr val="FF0000"/>
                </a:solidFill>
                <a:latin typeface="Calibri"/>
                <a:cs typeface="Calibri"/>
              </a:rPr>
              <a:t>that </a:t>
            </a:r>
            <a:r>
              <a:rPr sz="2800" spc="-15" dirty="0">
                <a:solidFill>
                  <a:srgbClr val="FF0000"/>
                </a:solidFill>
                <a:latin typeface="Calibri"/>
                <a:cs typeface="Calibri"/>
              </a:rPr>
              <a:t>are  </a:t>
            </a:r>
            <a:r>
              <a:rPr sz="2800" spc="-10" dirty="0">
                <a:solidFill>
                  <a:srgbClr val="FF0000"/>
                </a:solidFill>
                <a:latin typeface="Calibri"/>
                <a:cs typeface="Calibri"/>
              </a:rPr>
              <a:t>not conflict</a:t>
            </a:r>
            <a:r>
              <a:rPr sz="2800" spc="2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FF0000"/>
                </a:solidFill>
                <a:latin typeface="Calibri"/>
                <a:cs typeface="Calibri"/>
              </a:rPr>
              <a:t>equivalent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3538727"/>
            <a:ext cx="9144000" cy="33192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7340" y="309118"/>
            <a:ext cx="54737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70" dirty="0">
                <a:solidFill>
                  <a:srgbClr val="00AFEF"/>
                </a:solidFill>
              </a:rPr>
              <a:t>Two </a:t>
            </a:r>
            <a:r>
              <a:rPr sz="3600" dirty="0">
                <a:solidFill>
                  <a:srgbClr val="00AFEF"/>
                </a:solidFill>
              </a:rPr>
              <a:t>main issues </a:t>
            </a:r>
            <a:r>
              <a:rPr sz="3600" spc="-20" dirty="0">
                <a:solidFill>
                  <a:srgbClr val="00AFEF"/>
                </a:solidFill>
              </a:rPr>
              <a:t>to </a:t>
            </a:r>
            <a:r>
              <a:rPr sz="3600" spc="-5" dirty="0">
                <a:solidFill>
                  <a:srgbClr val="00AFEF"/>
                </a:solidFill>
              </a:rPr>
              <a:t>deal</a:t>
            </a:r>
            <a:r>
              <a:rPr sz="3600" spc="-20" dirty="0">
                <a:solidFill>
                  <a:srgbClr val="00AFEF"/>
                </a:solidFill>
              </a:rPr>
              <a:t> </a:t>
            </a:r>
            <a:r>
              <a:rPr sz="3600" spc="-5" dirty="0">
                <a:solidFill>
                  <a:srgbClr val="00AFEF"/>
                </a:solidFill>
              </a:rPr>
              <a:t>with:</a:t>
            </a:r>
            <a:endParaRPr sz="3600"/>
          </a:p>
        </p:txBody>
      </p:sp>
      <p:sp>
        <p:nvSpPr>
          <p:cNvPr id="3" name="object 3"/>
          <p:cNvSpPr/>
          <p:nvPr/>
        </p:nvSpPr>
        <p:spPr>
          <a:xfrm>
            <a:off x="5943600" y="228600"/>
            <a:ext cx="2857500" cy="2590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93444" y="1457909"/>
            <a:ext cx="4636135" cy="25863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95"/>
              </a:spcBef>
              <a:buSzPct val="96428"/>
              <a:buFont typeface="Wingdings"/>
              <a:buChar char=""/>
              <a:tabLst>
                <a:tab pos="330200" algn="l"/>
              </a:tabLst>
            </a:pPr>
            <a:r>
              <a:rPr sz="2800" spc="-25" dirty="0">
                <a:latin typeface="Calibri"/>
                <a:cs typeface="Calibri"/>
              </a:rPr>
              <a:t>Failures </a:t>
            </a:r>
            <a:r>
              <a:rPr sz="2800" spc="-5" dirty="0">
                <a:latin typeface="Calibri"/>
                <a:cs typeface="Calibri"/>
              </a:rPr>
              <a:t>of </a:t>
            </a:r>
            <a:r>
              <a:rPr sz="2800" spc="-15" dirty="0">
                <a:latin typeface="Calibri"/>
                <a:cs typeface="Calibri"/>
              </a:rPr>
              <a:t>various </a:t>
            </a:r>
            <a:r>
              <a:rPr sz="2800" spc="-10" dirty="0">
                <a:latin typeface="Calibri"/>
                <a:cs typeface="Calibri"/>
              </a:rPr>
              <a:t>kinds, such  </a:t>
            </a:r>
            <a:r>
              <a:rPr sz="2800" spc="-5" dirty="0">
                <a:latin typeface="Calibri"/>
                <a:cs typeface="Calibri"/>
              </a:rPr>
              <a:t>as </a:t>
            </a:r>
            <a:r>
              <a:rPr sz="2800" spc="-20" dirty="0">
                <a:latin typeface="Calibri"/>
                <a:cs typeface="Calibri"/>
              </a:rPr>
              <a:t>hardware failures </a:t>
            </a:r>
            <a:r>
              <a:rPr sz="2800" spc="-10" dirty="0">
                <a:latin typeface="Calibri"/>
                <a:cs typeface="Calibri"/>
              </a:rPr>
              <a:t>and </a:t>
            </a:r>
            <a:r>
              <a:rPr sz="2800" spc="-30" dirty="0">
                <a:latin typeface="Calibri"/>
                <a:cs typeface="Calibri"/>
              </a:rPr>
              <a:t>system  </a:t>
            </a:r>
            <a:r>
              <a:rPr sz="2800" spc="-15" dirty="0">
                <a:latin typeface="Calibri"/>
                <a:cs typeface="Calibri"/>
              </a:rPr>
              <a:t>crashes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Font typeface="Wingdings"/>
              <a:buChar char=""/>
            </a:pPr>
            <a:endParaRPr sz="2900">
              <a:latin typeface="Times New Roman"/>
              <a:cs typeface="Times New Roman"/>
            </a:endParaRPr>
          </a:p>
          <a:p>
            <a:pPr marL="410209" indent="-397510" algn="just">
              <a:lnSpc>
                <a:spcPct val="100000"/>
              </a:lnSpc>
              <a:buSzPct val="96428"/>
              <a:buFont typeface="Wingdings"/>
              <a:buChar char=""/>
              <a:tabLst>
                <a:tab pos="410845" algn="l"/>
              </a:tabLst>
            </a:pPr>
            <a:r>
              <a:rPr sz="2800" spc="-15" dirty="0">
                <a:latin typeface="Calibri"/>
                <a:cs typeface="Calibri"/>
              </a:rPr>
              <a:t>Concurrent </a:t>
            </a:r>
            <a:r>
              <a:rPr sz="2800" spc="-20" dirty="0">
                <a:latin typeface="Calibri"/>
                <a:cs typeface="Calibri"/>
              </a:rPr>
              <a:t>execution</a:t>
            </a:r>
            <a:r>
              <a:rPr sz="2800" spc="5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of</a:t>
            </a:r>
            <a:endParaRPr sz="2800">
              <a:latin typeface="Calibri"/>
              <a:cs typeface="Calibri"/>
            </a:endParaRPr>
          </a:p>
          <a:p>
            <a:pPr marL="12700" algn="just">
              <a:lnSpc>
                <a:spcPct val="100000"/>
              </a:lnSpc>
            </a:pPr>
            <a:r>
              <a:rPr sz="2800" spc="-10" dirty="0">
                <a:latin typeface="Calibri"/>
                <a:cs typeface="Calibri"/>
              </a:rPr>
              <a:t>multiple</a:t>
            </a:r>
            <a:r>
              <a:rPr sz="2800" spc="2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transactions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278879" y="0"/>
            <a:ext cx="2865119" cy="3581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286000" y="533400"/>
            <a:ext cx="3581400" cy="4572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93444" y="5497779"/>
            <a:ext cx="7592059" cy="878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37160" indent="-124460">
              <a:lnSpc>
                <a:spcPct val="100000"/>
              </a:lnSpc>
              <a:spcBef>
                <a:spcPts val="95"/>
              </a:spcBef>
              <a:buSzPct val="96428"/>
              <a:buFont typeface="Arial"/>
              <a:buChar char="•"/>
              <a:tabLst>
                <a:tab pos="137795" algn="l"/>
              </a:tabLst>
            </a:pPr>
            <a:r>
              <a:rPr sz="2800" spc="-5" dirty="0">
                <a:solidFill>
                  <a:srgbClr val="FF0000"/>
                </a:solidFill>
                <a:latin typeface="Calibri"/>
                <a:cs typeface="Calibri"/>
              </a:rPr>
              <a:t>It is </a:t>
            </a:r>
            <a:r>
              <a:rPr sz="2800" spc="-10" dirty="0">
                <a:solidFill>
                  <a:srgbClr val="FF0000"/>
                </a:solidFill>
                <a:latin typeface="Calibri"/>
                <a:cs typeface="Calibri"/>
              </a:rPr>
              <a:t>not conflict </a:t>
            </a:r>
            <a:r>
              <a:rPr sz="2800" spc="-15" dirty="0">
                <a:solidFill>
                  <a:srgbClr val="FF0000"/>
                </a:solidFill>
                <a:latin typeface="Calibri"/>
                <a:cs typeface="Calibri"/>
              </a:rPr>
              <a:t>equivalent </a:t>
            </a:r>
            <a:r>
              <a:rPr sz="2800" spc="-20" dirty="0">
                <a:solidFill>
                  <a:srgbClr val="FF0000"/>
                </a:solidFill>
                <a:latin typeface="Calibri"/>
                <a:cs typeface="Calibri"/>
              </a:rPr>
              <a:t>to </a:t>
            </a:r>
            <a:r>
              <a:rPr sz="2800" spc="-5" dirty="0">
                <a:solidFill>
                  <a:srgbClr val="FF0000"/>
                </a:solidFill>
                <a:latin typeface="Calibri"/>
                <a:cs typeface="Calibri"/>
              </a:rPr>
              <a:t>its </a:t>
            </a:r>
            <a:r>
              <a:rPr sz="2800" spc="-10" dirty="0">
                <a:solidFill>
                  <a:srgbClr val="FF0000"/>
                </a:solidFill>
                <a:latin typeface="Calibri"/>
                <a:cs typeface="Calibri"/>
              </a:rPr>
              <a:t>serial</a:t>
            </a:r>
            <a:r>
              <a:rPr sz="2800" spc="15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0000"/>
                </a:solidFill>
                <a:latin typeface="Calibri"/>
                <a:cs typeface="Calibri"/>
              </a:rPr>
              <a:t>schedule(but</a:t>
            </a:r>
            <a:endParaRPr sz="2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800" spc="-5" dirty="0">
                <a:solidFill>
                  <a:srgbClr val="FF0000"/>
                </a:solidFill>
                <a:latin typeface="Calibri"/>
                <a:cs typeface="Calibri"/>
              </a:rPr>
              <a:t>this </a:t>
            </a:r>
            <a:r>
              <a:rPr sz="2800" spc="-10" dirty="0">
                <a:solidFill>
                  <a:srgbClr val="FF0000"/>
                </a:solidFill>
                <a:latin typeface="Calibri"/>
                <a:cs typeface="Calibri"/>
              </a:rPr>
              <a:t>schedule </a:t>
            </a:r>
            <a:r>
              <a:rPr sz="2800" spc="-15" dirty="0">
                <a:solidFill>
                  <a:srgbClr val="FF0000"/>
                </a:solidFill>
                <a:latin typeface="Calibri"/>
                <a:cs typeface="Calibri"/>
              </a:rPr>
              <a:t>move </a:t>
            </a:r>
            <a:r>
              <a:rPr sz="2800" spc="-5" dirty="0">
                <a:solidFill>
                  <a:srgbClr val="FF0000"/>
                </a:solidFill>
                <a:latin typeface="Calibri"/>
                <a:cs typeface="Calibri"/>
              </a:rPr>
              <a:t>db </a:t>
            </a:r>
            <a:r>
              <a:rPr sz="2800" spc="-20" dirty="0">
                <a:solidFill>
                  <a:srgbClr val="FF0000"/>
                </a:solidFill>
                <a:latin typeface="Calibri"/>
                <a:cs typeface="Calibri"/>
              </a:rPr>
              <a:t>to </a:t>
            </a:r>
            <a:r>
              <a:rPr sz="2800" spc="-5" dirty="0">
                <a:solidFill>
                  <a:srgbClr val="FF0000"/>
                </a:solidFill>
                <a:latin typeface="Calibri"/>
                <a:cs typeface="Calibri"/>
              </a:rPr>
              <a:t>a </a:t>
            </a:r>
            <a:r>
              <a:rPr sz="2800" spc="-20" dirty="0">
                <a:solidFill>
                  <a:srgbClr val="FF0000"/>
                </a:solidFill>
                <a:latin typeface="Calibri"/>
                <a:cs typeface="Calibri"/>
              </a:rPr>
              <a:t>consistent</a:t>
            </a:r>
            <a:r>
              <a:rPr sz="2800" spc="15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spc="-25" dirty="0">
                <a:solidFill>
                  <a:srgbClr val="FF0000"/>
                </a:solidFill>
                <a:latin typeface="Calibri"/>
                <a:cs typeface="Calibri"/>
              </a:rPr>
              <a:t>state)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114800" y="3429000"/>
            <a:ext cx="5029199" cy="32476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096000" y="457200"/>
            <a:ext cx="2667000" cy="25694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64540" y="848613"/>
            <a:ext cx="5215255" cy="1305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  <a:buSzPct val="96428"/>
              <a:buFont typeface="Arial"/>
              <a:buChar char="•"/>
              <a:tabLst>
                <a:tab pos="137795" algn="l"/>
              </a:tabLst>
            </a:pPr>
            <a:r>
              <a:rPr sz="2800" spc="-5" dirty="0">
                <a:solidFill>
                  <a:srgbClr val="FF0000"/>
                </a:solidFill>
                <a:latin typeface="Calibri"/>
                <a:cs typeface="Calibri"/>
              </a:rPr>
              <a:t>So </a:t>
            </a:r>
            <a:r>
              <a:rPr sz="2800" spc="-10" dirty="0">
                <a:solidFill>
                  <a:srgbClr val="FF0000"/>
                </a:solidFill>
                <a:latin typeface="Calibri"/>
                <a:cs typeface="Calibri"/>
              </a:rPr>
              <a:t>we </a:t>
            </a:r>
            <a:r>
              <a:rPr sz="2800" spc="-15" dirty="0">
                <a:solidFill>
                  <a:srgbClr val="FF0000"/>
                </a:solidFill>
                <a:latin typeface="Calibri"/>
                <a:cs typeface="Calibri"/>
              </a:rPr>
              <a:t>must </a:t>
            </a:r>
            <a:r>
              <a:rPr sz="2800" spc="-10" dirty="0">
                <a:solidFill>
                  <a:srgbClr val="FF0000"/>
                </a:solidFill>
                <a:latin typeface="Calibri"/>
                <a:cs typeface="Calibri"/>
              </a:rPr>
              <a:t>consider </a:t>
            </a:r>
            <a:r>
              <a:rPr sz="2800" spc="-15" dirty="0">
                <a:solidFill>
                  <a:srgbClr val="FF0000"/>
                </a:solidFill>
                <a:latin typeface="Calibri"/>
                <a:cs typeface="Calibri"/>
              </a:rPr>
              <a:t>computation  performed by </a:t>
            </a:r>
            <a:r>
              <a:rPr sz="2800" spc="-10" dirty="0">
                <a:solidFill>
                  <a:srgbClr val="FF0000"/>
                </a:solidFill>
                <a:latin typeface="Calibri"/>
                <a:cs typeface="Calibri"/>
              </a:rPr>
              <a:t>transactions </a:t>
            </a:r>
            <a:r>
              <a:rPr sz="2800" spc="-20" dirty="0">
                <a:solidFill>
                  <a:srgbClr val="FF0000"/>
                </a:solidFill>
                <a:latin typeface="Calibri"/>
                <a:cs typeface="Calibri"/>
              </a:rPr>
              <a:t>rather  </a:t>
            </a:r>
            <a:r>
              <a:rPr sz="2800" spc="-5" dirty="0">
                <a:solidFill>
                  <a:srgbClr val="FF0000"/>
                </a:solidFill>
                <a:latin typeface="Calibri"/>
                <a:cs typeface="Calibri"/>
              </a:rPr>
              <a:t>than </a:t>
            </a:r>
            <a:r>
              <a:rPr sz="2800" spc="-15" dirty="0">
                <a:solidFill>
                  <a:srgbClr val="FF0000"/>
                </a:solidFill>
                <a:latin typeface="Calibri"/>
                <a:cs typeface="Calibri"/>
              </a:rPr>
              <a:t>just read </a:t>
            </a:r>
            <a:r>
              <a:rPr sz="2800" spc="-5" dirty="0">
                <a:solidFill>
                  <a:srgbClr val="FF0000"/>
                </a:solidFill>
                <a:latin typeface="Calibri"/>
                <a:cs typeface="Calibri"/>
              </a:rPr>
              <a:t>and </a:t>
            </a:r>
            <a:r>
              <a:rPr sz="2800" spc="-10" dirty="0">
                <a:solidFill>
                  <a:srgbClr val="FF0000"/>
                </a:solidFill>
                <a:latin typeface="Calibri"/>
                <a:cs typeface="Calibri"/>
              </a:rPr>
              <a:t>write</a:t>
            </a:r>
            <a:r>
              <a:rPr sz="2800" spc="14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FF0000"/>
                </a:solidFill>
                <a:latin typeface="Calibri"/>
                <a:cs typeface="Calibri"/>
              </a:rPr>
              <a:t>operations.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41044" y="3287648"/>
            <a:ext cx="4011295" cy="1305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  <a:buSzPct val="96428"/>
              <a:buFont typeface="Arial"/>
              <a:buChar char="•"/>
              <a:tabLst>
                <a:tab pos="137795" algn="l"/>
              </a:tabLst>
            </a:pPr>
            <a:r>
              <a:rPr sz="2800" spc="-5" dirty="0">
                <a:solidFill>
                  <a:srgbClr val="FF0000"/>
                </a:solidFill>
                <a:latin typeface="Calibri"/>
                <a:cs typeface="Calibri"/>
              </a:rPr>
              <a:t>But it is </a:t>
            </a:r>
            <a:r>
              <a:rPr sz="2800" spc="-20" dirty="0">
                <a:solidFill>
                  <a:srgbClr val="FF0000"/>
                </a:solidFill>
                <a:latin typeface="Calibri"/>
                <a:cs typeface="Calibri"/>
              </a:rPr>
              <a:t>hard to </a:t>
            </a:r>
            <a:r>
              <a:rPr sz="2800" spc="-10" dirty="0">
                <a:solidFill>
                  <a:srgbClr val="FF0000"/>
                </a:solidFill>
                <a:latin typeface="Calibri"/>
                <a:cs typeface="Calibri"/>
              </a:rPr>
              <a:t>implement  and </a:t>
            </a:r>
            <a:r>
              <a:rPr sz="2800" spc="-5" dirty="0">
                <a:solidFill>
                  <a:srgbClr val="FF0000"/>
                </a:solidFill>
                <a:latin typeface="Calibri"/>
                <a:cs typeface="Calibri"/>
              </a:rPr>
              <a:t>it is </a:t>
            </a:r>
            <a:r>
              <a:rPr sz="2800" spc="-15" dirty="0">
                <a:solidFill>
                  <a:srgbClr val="FF0000"/>
                </a:solidFill>
                <a:latin typeface="Calibri"/>
                <a:cs typeface="Calibri"/>
              </a:rPr>
              <a:t>computationally  </a:t>
            </a:r>
            <a:r>
              <a:rPr sz="2800" spc="-20" dirty="0">
                <a:solidFill>
                  <a:srgbClr val="FF0000"/>
                </a:solidFill>
                <a:latin typeface="Calibri"/>
                <a:cs typeface="Calibri"/>
              </a:rPr>
              <a:t>expensive</a:t>
            </a:r>
            <a:r>
              <a:rPr sz="2800" spc="1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0000"/>
                </a:solidFill>
                <a:latin typeface="Calibri"/>
                <a:cs typeface="Calibri"/>
              </a:rPr>
              <a:t>.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276600" y="3886199"/>
            <a:ext cx="3276600" cy="29717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32816" y="382524"/>
            <a:ext cx="5026152" cy="6156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35940" y="1610309"/>
            <a:ext cx="7642225" cy="25863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buSzPct val="96428"/>
              <a:buFont typeface="Arial"/>
              <a:buChar char="•"/>
              <a:tabLst>
                <a:tab pos="137795" algn="l"/>
              </a:tabLst>
            </a:pPr>
            <a:r>
              <a:rPr sz="2800" spc="-5" dirty="0">
                <a:latin typeface="Calibri"/>
                <a:cs typeface="Calibri"/>
              </a:rPr>
              <a:t>Another </a:t>
            </a:r>
            <a:r>
              <a:rPr sz="2800" spc="-10" dirty="0">
                <a:latin typeface="Calibri"/>
                <a:cs typeface="Calibri"/>
              </a:rPr>
              <a:t>schedule equivalence </a:t>
            </a:r>
            <a:r>
              <a:rPr sz="2800" spc="-15" dirty="0">
                <a:latin typeface="Calibri"/>
                <a:cs typeface="Calibri"/>
              </a:rPr>
              <a:t>purely </a:t>
            </a:r>
            <a:r>
              <a:rPr sz="2800" spc="-5" dirty="0">
                <a:latin typeface="Calibri"/>
                <a:cs typeface="Calibri"/>
              </a:rPr>
              <a:t>based on</a:t>
            </a:r>
            <a:r>
              <a:rPr sz="2800" spc="16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read</a:t>
            </a:r>
            <a:endParaRPr sz="2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800" spc="-10" dirty="0">
                <a:latin typeface="Calibri"/>
                <a:cs typeface="Calibri"/>
              </a:rPr>
              <a:t>and write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operations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3000">
              <a:latin typeface="Times New Roman"/>
              <a:cs typeface="Times New Roman"/>
            </a:endParaRPr>
          </a:p>
          <a:p>
            <a:pPr marL="12700" marR="120650">
              <a:lnSpc>
                <a:spcPct val="100000"/>
              </a:lnSpc>
              <a:buSzPct val="96428"/>
              <a:buFont typeface="Arial"/>
              <a:buChar char="•"/>
              <a:tabLst>
                <a:tab pos="137795" algn="l"/>
              </a:tabLst>
            </a:pPr>
            <a:r>
              <a:rPr sz="2800" spc="-5" dirty="0">
                <a:latin typeface="Calibri"/>
                <a:cs typeface="Calibri"/>
              </a:rPr>
              <a:t>If </a:t>
            </a:r>
            <a:r>
              <a:rPr sz="2800" spc="-10" dirty="0">
                <a:latin typeface="Calibri"/>
                <a:cs typeface="Calibri"/>
              </a:rPr>
              <a:t>schedule </a:t>
            </a:r>
            <a:r>
              <a:rPr sz="2800" spc="-5" dirty="0">
                <a:latin typeface="Calibri"/>
                <a:cs typeface="Calibri"/>
              </a:rPr>
              <a:t>s1 </a:t>
            </a:r>
            <a:r>
              <a:rPr sz="2800" spc="-10" dirty="0">
                <a:latin typeface="Calibri"/>
                <a:cs typeface="Calibri"/>
              </a:rPr>
              <a:t>and </a:t>
            </a:r>
            <a:r>
              <a:rPr sz="2800" spc="-5" dirty="0">
                <a:latin typeface="Calibri"/>
                <a:cs typeface="Calibri"/>
              </a:rPr>
              <a:t>s2 </a:t>
            </a:r>
            <a:r>
              <a:rPr sz="2800" spc="-20" dirty="0">
                <a:latin typeface="Calibri"/>
                <a:cs typeface="Calibri"/>
              </a:rPr>
              <a:t>are </a:t>
            </a:r>
            <a:r>
              <a:rPr sz="2800" spc="-10" dirty="0">
                <a:latin typeface="Calibri"/>
                <a:cs typeface="Calibri"/>
              </a:rPr>
              <a:t>said </a:t>
            </a:r>
            <a:r>
              <a:rPr sz="2800" spc="-20" dirty="0">
                <a:latin typeface="Calibri"/>
                <a:cs typeface="Calibri"/>
              </a:rPr>
              <a:t>to </a:t>
            </a:r>
            <a:r>
              <a:rPr sz="2800" spc="-5" dirty="0">
                <a:latin typeface="Calibri"/>
                <a:cs typeface="Calibri"/>
              </a:rPr>
              <a:t>be </a:t>
            </a:r>
            <a:r>
              <a:rPr sz="2800" spc="-10" dirty="0">
                <a:latin typeface="Calibri"/>
                <a:cs typeface="Calibri"/>
              </a:rPr>
              <a:t>view </a:t>
            </a:r>
            <a:r>
              <a:rPr sz="2800" spc="-15" dirty="0">
                <a:latin typeface="Calibri"/>
                <a:cs typeface="Calibri"/>
              </a:rPr>
              <a:t>equivalent  </a:t>
            </a:r>
            <a:r>
              <a:rPr sz="2800" spc="-5" dirty="0">
                <a:latin typeface="Calibri"/>
                <a:cs typeface="Calibri"/>
              </a:rPr>
              <a:t>if </a:t>
            </a:r>
            <a:r>
              <a:rPr sz="2800" spc="-15" dirty="0">
                <a:latin typeface="Calibri"/>
                <a:cs typeface="Calibri"/>
              </a:rPr>
              <a:t>three </a:t>
            </a:r>
            <a:r>
              <a:rPr sz="2800" spc="-10" dirty="0">
                <a:latin typeface="Calibri"/>
                <a:cs typeface="Calibri"/>
              </a:rPr>
              <a:t>conditions </a:t>
            </a:r>
            <a:r>
              <a:rPr sz="2800" spc="-20" dirty="0">
                <a:latin typeface="Calibri"/>
                <a:cs typeface="Calibri"/>
              </a:rPr>
              <a:t>are</a:t>
            </a:r>
            <a:r>
              <a:rPr sz="2800" spc="6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met.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3200400" cy="1981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88340" y="3241294"/>
            <a:ext cx="7537450" cy="878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Calibri"/>
                <a:cs typeface="Calibri"/>
              </a:rPr>
              <a:t>1. If T</a:t>
            </a:r>
            <a:r>
              <a:rPr sz="2775" spc="-7" baseline="-21021" dirty="0">
                <a:latin typeface="Calibri"/>
                <a:cs typeface="Calibri"/>
              </a:rPr>
              <a:t>i </a:t>
            </a:r>
            <a:r>
              <a:rPr sz="2800" spc="-10" dirty="0">
                <a:latin typeface="Calibri"/>
                <a:cs typeface="Calibri"/>
              </a:rPr>
              <a:t>reads </a:t>
            </a:r>
            <a:r>
              <a:rPr sz="2800" spc="-5" dirty="0">
                <a:latin typeface="Calibri"/>
                <a:cs typeface="Calibri"/>
              </a:rPr>
              <a:t>the </a:t>
            </a:r>
            <a:r>
              <a:rPr sz="2800" spc="-10" dirty="0">
                <a:latin typeface="Calibri"/>
                <a:cs typeface="Calibri"/>
              </a:rPr>
              <a:t>initial </a:t>
            </a:r>
            <a:r>
              <a:rPr sz="2800" spc="-15" dirty="0">
                <a:latin typeface="Calibri"/>
                <a:cs typeface="Calibri"/>
              </a:rPr>
              <a:t>value </a:t>
            </a:r>
            <a:r>
              <a:rPr sz="2800" spc="-5" dirty="0">
                <a:latin typeface="Calibri"/>
                <a:cs typeface="Calibri"/>
              </a:rPr>
              <a:t>of </a:t>
            </a:r>
            <a:r>
              <a:rPr sz="2800" spc="-10" dirty="0">
                <a:solidFill>
                  <a:srgbClr val="FF0000"/>
                </a:solidFill>
                <a:latin typeface="Calibri"/>
                <a:cs typeface="Calibri"/>
              </a:rPr>
              <a:t>object </a:t>
            </a:r>
            <a:r>
              <a:rPr sz="2800" spc="-5" dirty="0">
                <a:solidFill>
                  <a:srgbClr val="FF0000"/>
                </a:solidFill>
                <a:latin typeface="Calibri"/>
                <a:cs typeface="Calibri"/>
              </a:rPr>
              <a:t>A </a:t>
            </a:r>
            <a:r>
              <a:rPr sz="2800" spc="-5" dirty="0">
                <a:latin typeface="Calibri"/>
                <a:cs typeface="Calibri"/>
              </a:rPr>
              <a:t>in </a:t>
            </a:r>
            <a:r>
              <a:rPr sz="2800" spc="-10" dirty="0">
                <a:solidFill>
                  <a:srgbClr val="00AF50"/>
                </a:solidFill>
                <a:latin typeface="Calibri"/>
                <a:cs typeface="Calibri"/>
              </a:rPr>
              <a:t>s1</a:t>
            </a:r>
            <a:r>
              <a:rPr sz="2800" spc="-10" dirty="0">
                <a:latin typeface="Calibri"/>
                <a:cs typeface="Calibri"/>
              </a:rPr>
              <a:t>,it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must</a:t>
            </a:r>
            <a:endParaRPr sz="2800">
              <a:latin typeface="Calibri"/>
              <a:cs typeface="Calibri"/>
            </a:endParaRPr>
          </a:p>
          <a:p>
            <a:pPr marL="355600">
              <a:lnSpc>
                <a:spcPct val="100000"/>
              </a:lnSpc>
              <a:tabLst>
                <a:tab pos="1094105" algn="l"/>
              </a:tabLst>
            </a:pPr>
            <a:r>
              <a:rPr sz="2800" spc="-5" dirty="0">
                <a:latin typeface="Calibri"/>
                <a:cs typeface="Calibri"/>
              </a:rPr>
              <a:t>also	</a:t>
            </a:r>
            <a:r>
              <a:rPr sz="2800" spc="-15" dirty="0">
                <a:latin typeface="Calibri"/>
                <a:cs typeface="Calibri"/>
              </a:rPr>
              <a:t>read </a:t>
            </a:r>
            <a:r>
              <a:rPr sz="2800" spc="-5" dirty="0">
                <a:latin typeface="Calibri"/>
                <a:cs typeface="Calibri"/>
              </a:rPr>
              <a:t>the initial </a:t>
            </a:r>
            <a:r>
              <a:rPr sz="2800" spc="-15" dirty="0">
                <a:latin typeface="Calibri"/>
                <a:cs typeface="Calibri"/>
              </a:rPr>
              <a:t>value </a:t>
            </a:r>
            <a:r>
              <a:rPr sz="2800" spc="-5" dirty="0">
                <a:latin typeface="Calibri"/>
                <a:cs typeface="Calibri"/>
              </a:rPr>
              <a:t>of A in</a:t>
            </a:r>
            <a:r>
              <a:rPr sz="2800" spc="55" dirty="0"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00AF50"/>
                </a:solidFill>
                <a:latin typeface="Calibri"/>
                <a:cs typeface="Calibri"/>
              </a:rPr>
              <a:t>s2</a:t>
            </a:r>
            <a:r>
              <a:rPr sz="2800" spc="-5" dirty="0">
                <a:latin typeface="Calibri"/>
                <a:cs typeface="Calibri"/>
              </a:rPr>
              <a:t>.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88340" y="4095115"/>
            <a:ext cx="8016240" cy="2159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marR="163830" indent="-342900">
              <a:lnSpc>
                <a:spcPct val="100000"/>
              </a:lnSpc>
              <a:spcBef>
                <a:spcPts val="95"/>
              </a:spcBef>
              <a:buAutoNum type="arabicPeriod" startAt="2"/>
              <a:tabLst>
                <a:tab pos="356235" algn="l"/>
                <a:tab pos="2006600" algn="l"/>
              </a:tabLst>
            </a:pPr>
            <a:r>
              <a:rPr sz="2800" spc="-5" dirty="0">
                <a:latin typeface="Calibri"/>
                <a:cs typeface="Calibri"/>
              </a:rPr>
              <a:t>If T</a:t>
            </a:r>
            <a:r>
              <a:rPr sz="2775" spc="-7" baseline="-21021" dirty="0">
                <a:latin typeface="Calibri"/>
                <a:cs typeface="Calibri"/>
              </a:rPr>
              <a:t>i</a:t>
            </a:r>
            <a:r>
              <a:rPr sz="2775" spc="337" baseline="-21021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read</a:t>
            </a:r>
            <a:r>
              <a:rPr sz="2800" spc="2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	</a:t>
            </a:r>
            <a:r>
              <a:rPr sz="2800" spc="-15" dirty="0">
                <a:latin typeface="Calibri"/>
                <a:cs typeface="Calibri"/>
              </a:rPr>
              <a:t>value </a:t>
            </a:r>
            <a:r>
              <a:rPr sz="2800" spc="-5" dirty="0">
                <a:latin typeface="Calibri"/>
                <a:cs typeface="Calibri"/>
              </a:rPr>
              <a:t>of </a:t>
            </a:r>
            <a:r>
              <a:rPr sz="2800" spc="-5" dirty="0">
                <a:solidFill>
                  <a:srgbClr val="FF0000"/>
                </a:solidFill>
                <a:latin typeface="Calibri"/>
                <a:cs typeface="Calibri"/>
              </a:rPr>
              <a:t>A </a:t>
            </a:r>
            <a:r>
              <a:rPr sz="2800" spc="-15" dirty="0">
                <a:latin typeface="Calibri"/>
                <a:cs typeface="Calibri"/>
              </a:rPr>
              <a:t>written </a:t>
            </a:r>
            <a:r>
              <a:rPr sz="2800" spc="-5" dirty="0">
                <a:latin typeface="Calibri"/>
                <a:cs typeface="Calibri"/>
              </a:rPr>
              <a:t>by </a:t>
            </a:r>
            <a:r>
              <a:rPr sz="2800" dirty="0">
                <a:latin typeface="Calibri"/>
                <a:cs typeface="Calibri"/>
              </a:rPr>
              <a:t>T</a:t>
            </a:r>
            <a:r>
              <a:rPr sz="2775" baseline="-21021" dirty="0">
                <a:latin typeface="Calibri"/>
                <a:cs typeface="Calibri"/>
              </a:rPr>
              <a:t>j </a:t>
            </a:r>
            <a:r>
              <a:rPr sz="2800" spc="-5" dirty="0">
                <a:latin typeface="Calibri"/>
                <a:cs typeface="Calibri"/>
              </a:rPr>
              <a:t>in </a:t>
            </a:r>
            <a:r>
              <a:rPr sz="2800" spc="-10" dirty="0">
                <a:solidFill>
                  <a:srgbClr val="00AF50"/>
                </a:solidFill>
                <a:latin typeface="Calibri"/>
                <a:cs typeface="Calibri"/>
              </a:rPr>
              <a:t>s1</a:t>
            </a:r>
            <a:r>
              <a:rPr sz="2800" spc="-10" dirty="0">
                <a:latin typeface="Calibri"/>
                <a:cs typeface="Calibri"/>
              </a:rPr>
              <a:t>,it </a:t>
            </a:r>
            <a:r>
              <a:rPr sz="2800" spc="-15" dirty="0">
                <a:latin typeface="Calibri"/>
                <a:cs typeface="Calibri"/>
              </a:rPr>
              <a:t>must </a:t>
            </a:r>
            <a:r>
              <a:rPr sz="2800" spc="-10" dirty="0">
                <a:latin typeface="Calibri"/>
                <a:cs typeface="Calibri"/>
              </a:rPr>
              <a:t>also  </a:t>
            </a:r>
            <a:r>
              <a:rPr sz="2800" spc="-15" dirty="0">
                <a:latin typeface="Calibri"/>
                <a:cs typeface="Calibri"/>
              </a:rPr>
              <a:t>read </a:t>
            </a:r>
            <a:r>
              <a:rPr sz="2800" spc="-5" dirty="0">
                <a:latin typeface="Calibri"/>
                <a:cs typeface="Calibri"/>
              </a:rPr>
              <a:t>the </a:t>
            </a:r>
            <a:r>
              <a:rPr sz="2800" spc="-15" dirty="0">
                <a:latin typeface="Calibri"/>
                <a:cs typeface="Calibri"/>
              </a:rPr>
              <a:t>value </a:t>
            </a:r>
            <a:r>
              <a:rPr sz="2800" spc="-5" dirty="0">
                <a:latin typeface="Calibri"/>
                <a:cs typeface="Calibri"/>
              </a:rPr>
              <a:t>of A </a:t>
            </a:r>
            <a:r>
              <a:rPr sz="2800" spc="-15" dirty="0">
                <a:latin typeface="Calibri"/>
                <a:cs typeface="Calibri"/>
              </a:rPr>
              <a:t>written by </a:t>
            </a:r>
            <a:r>
              <a:rPr sz="2800" dirty="0">
                <a:latin typeface="Calibri"/>
                <a:cs typeface="Calibri"/>
              </a:rPr>
              <a:t>T</a:t>
            </a:r>
            <a:r>
              <a:rPr sz="2775" baseline="-21021" dirty="0">
                <a:latin typeface="Calibri"/>
                <a:cs typeface="Calibri"/>
              </a:rPr>
              <a:t>j </a:t>
            </a:r>
            <a:r>
              <a:rPr sz="2800" spc="-5" dirty="0">
                <a:latin typeface="Calibri"/>
                <a:cs typeface="Calibri"/>
              </a:rPr>
              <a:t>in</a:t>
            </a:r>
            <a:r>
              <a:rPr sz="2800" spc="100" dirty="0"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00AF50"/>
                </a:solidFill>
                <a:latin typeface="Calibri"/>
                <a:cs typeface="Calibri"/>
              </a:rPr>
              <a:t>s2</a:t>
            </a:r>
            <a:r>
              <a:rPr sz="2800" spc="-5" dirty="0">
                <a:latin typeface="Calibri"/>
                <a:cs typeface="Calibri"/>
              </a:rPr>
              <a:t>.</a:t>
            </a:r>
            <a:endParaRPr sz="2800">
              <a:latin typeface="Calibri"/>
              <a:cs typeface="Calibri"/>
            </a:endParaRPr>
          </a:p>
          <a:p>
            <a:pPr marL="355600" marR="5080" indent="-342900">
              <a:lnSpc>
                <a:spcPct val="100000"/>
              </a:lnSpc>
              <a:buAutoNum type="arabicPeriod" startAt="2"/>
              <a:tabLst>
                <a:tab pos="356235" algn="l"/>
              </a:tabLst>
            </a:pPr>
            <a:r>
              <a:rPr sz="2800" spc="-20" dirty="0">
                <a:latin typeface="Calibri"/>
                <a:cs typeface="Calibri"/>
              </a:rPr>
              <a:t>For </a:t>
            </a:r>
            <a:r>
              <a:rPr sz="2800" spc="-5" dirty="0">
                <a:latin typeface="Calibri"/>
                <a:cs typeface="Calibri"/>
              </a:rPr>
              <a:t>each </a:t>
            </a:r>
            <a:r>
              <a:rPr sz="2800" spc="-20" dirty="0">
                <a:latin typeface="Calibri"/>
                <a:cs typeface="Calibri"/>
              </a:rPr>
              <a:t>data </a:t>
            </a:r>
            <a:r>
              <a:rPr sz="2800" spc="-5" dirty="0">
                <a:latin typeface="Calibri"/>
                <a:cs typeface="Calibri"/>
              </a:rPr>
              <a:t>object </a:t>
            </a:r>
            <a:r>
              <a:rPr sz="2800" spc="-5" dirty="0">
                <a:solidFill>
                  <a:srgbClr val="FF0000"/>
                </a:solidFill>
                <a:latin typeface="Calibri"/>
                <a:cs typeface="Calibri"/>
              </a:rPr>
              <a:t>A </a:t>
            </a:r>
            <a:r>
              <a:rPr sz="2800" spc="-5" dirty="0">
                <a:latin typeface="Calibri"/>
                <a:cs typeface="Calibri"/>
              </a:rPr>
              <a:t>, the </a:t>
            </a:r>
            <a:r>
              <a:rPr sz="2800" spc="-10" dirty="0">
                <a:latin typeface="Calibri"/>
                <a:cs typeface="Calibri"/>
              </a:rPr>
              <a:t>transaction </a:t>
            </a:r>
            <a:r>
              <a:rPr sz="2800" spc="-5" dirty="0">
                <a:latin typeface="Calibri"/>
                <a:cs typeface="Calibri"/>
              </a:rPr>
              <a:t>(if </a:t>
            </a:r>
            <a:r>
              <a:rPr sz="2800" spc="-15" dirty="0">
                <a:latin typeface="Calibri"/>
                <a:cs typeface="Calibri"/>
              </a:rPr>
              <a:t>any)that  performs </a:t>
            </a:r>
            <a:r>
              <a:rPr sz="2800" spc="-5" dirty="0">
                <a:latin typeface="Calibri"/>
                <a:cs typeface="Calibri"/>
              </a:rPr>
              <a:t>the </a:t>
            </a:r>
            <a:r>
              <a:rPr sz="2800" spc="-10" dirty="0">
                <a:latin typeface="Calibri"/>
                <a:cs typeface="Calibri"/>
              </a:rPr>
              <a:t>final write </a:t>
            </a:r>
            <a:r>
              <a:rPr sz="2800" spc="-5" dirty="0">
                <a:latin typeface="Calibri"/>
                <a:cs typeface="Calibri"/>
              </a:rPr>
              <a:t>on A in </a:t>
            </a:r>
            <a:r>
              <a:rPr sz="2800" spc="-5" dirty="0">
                <a:solidFill>
                  <a:srgbClr val="00AF50"/>
                </a:solidFill>
                <a:latin typeface="Calibri"/>
                <a:cs typeface="Calibri"/>
              </a:rPr>
              <a:t>s1 </a:t>
            </a:r>
            <a:r>
              <a:rPr sz="2800" spc="-15" dirty="0">
                <a:latin typeface="Calibri"/>
                <a:cs typeface="Calibri"/>
              </a:rPr>
              <a:t>must </a:t>
            </a:r>
            <a:r>
              <a:rPr sz="2800" spc="-10" dirty="0">
                <a:latin typeface="Calibri"/>
                <a:cs typeface="Calibri"/>
              </a:rPr>
              <a:t>also </a:t>
            </a:r>
            <a:r>
              <a:rPr sz="2800" spc="-20" dirty="0">
                <a:latin typeface="Calibri"/>
                <a:cs typeface="Calibri"/>
              </a:rPr>
              <a:t>perform  </a:t>
            </a:r>
            <a:r>
              <a:rPr sz="2800" spc="-5" dirty="0">
                <a:latin typeface="Calibri"/>
                <a:cs typeface="Calibri"/>
              </a:rPr>
              <a:t>the </a:t>
            </a:r>
            <a:r>
              <a:rPr sz="2800" spc="-10" dirty="0">
                <a:latin typeface="Calibri"/>
                <a:cs typeface="Calibri"/>
              </a:rPr>
              <a:t>final write </a:t>
            </a:r>
            <a:r>
              <a:rPr sz="2800" spc="-5" dirty="0">
                <a:latin typeface="Calibri"/>
                <a:cs typeface="Calibri"/>
              </a:rPr>
              <a:t>on A in</a:t>
            </a:r>
            <a:r>
              <a:rPr sz="2800" spc="50" dirty="0"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00AF50"/>
                </a:solidFill>
                <a:latin typeface="Calibri"/>
                <a:cs typeface="Calibri"/>
              </a:rPr>
              <a:t>s2</a:t>
            </a:r>
            <a:r>
              <a:rPr sz="2800" spc="-5" dirty="0">
                <a:latin typeface="Calibri"/>
                <a:cs typeface="Calibri"/>
              </a:rPr>
              <a:t>.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800600" y="0"/>
            <a:ext cx="3381755" cy="27081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447799"/>
            <a:ext cx="3962400" cy="54101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181986" y="792606"/>
            <a:ext cx="4629785" cy="48996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039361" y="3886961"/>
            <a:ext cx="1066800" cy="533400"/>
          </a:xfrm>
          <a:custGeom>
            <a:avLst/>
            <a:gdLst/>
            <a:ahLst/>
            <a:cxnLst/>
            <a:rect l="l" t="t" r="r" b="b"/>
            <a:pathLst>
              <a:path w="1066800" h="533400">
                <a:moveTo>
                  <a:pt x="800100" y="0"/>
                </a:moveTo>
                <a:lnTo>
                  <a:pt x="800100" y="133350"/>
                </a:lnTo>
                <a:lnTo>
                  <a:pt x="0" y="133350"/>
                </a:lnTo>
                <a:lnTo>
                  <a:pt x="0" y="400050"/>
                </a:lnTo>
                <a:lnTo>
                  <a:pt x="800100" y="400050"/>
                </a:lnTo>
                <a:lnTo>
                  <a:pt x="800100" y="533400"/>
                </a:lnTo>
                <a:lnTo>
                  <a:pt x="1066800" y="266700"/>
                </a:lnTo>
                <a:lnTo>
                  <a:pt x="800100" y="0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039361" y="3886961"/>
            <a:ext cx="1066800" cy="533400"/>
          </a:xfrm>
          <a:custGeom>
            <a:avLst/>
            <a:gdLst/>
            <a:ahLst/>
            <a:cxnLst/>
            <a:rect l="l" t="t" r="r" b="b"/>
            <a:pathLst>
              <a:path w="1066800" h="533400">
                <a:moveTo>
                  <a:pt x="0" y="133350"/>
                </a:moveTo>
                <a:lnTo>
                  <a:pt x="800100" y="133350"/>
                </a:lnTo>
                <a:lnTo>
                  <a:pt x="800100" y="0"/>
                </a:lnTo>
                <a:lnTo>
                  <a:pt x="1066800" y="266700"/>
                </a:lnTo>
                <a:lnTo>
                  <a:pt x="800100" y="533400"/>
                </a:lnTo>
                <a:lnTo>
                  <a:pt x="800100" y="400050"/>
                </a:lnTo>
                <a:lnTo>
                  <a:pt x="0" y="400050"/>
                </a:lnTo>
                <a:lnTo>
                  <a:pt x="0" y="133350"/>
                </a:lnTo>
                <a:close/>
              </a:path>
            </a:pathLst>
          </a:custGeom>
          <a:ln w="25908">
            <a:solidFill>
              <a:srgbClr val="385D8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115561" y="3505961"/>
            <a:ext cx="762000" cy="1219200"/>
          </a:xfrm>
          <a:custGeom>
            <a:avLst/>
            <a:gdLst/>
            <a:ahLst/>
            <a:cxnLst/>
            <a:rect l="l" t="t" r="r" b="b"/>
            <a:pathLst>
              <a:path w="762000" h="1219200">
                <a:moveTo>
                  <a:pt x="381000" y="0"/>
                </a:moveTo>
                <a:lnTo>
                  <a:pt x="308596" y="10991"/>
                </a:lnTo>
                <a:lnTo>
                  <a:pt x="240780" y="42604"/>
                </a:lnTo>
                <a:lnTo>
                  <a:pt x="208992" y="65505"/>
                </a:lnTo>
                <a:lnTo>
                  <a:pt x="178830" y="92795"/>
                </a:lnTo>
                <a:lnTo>
                  <a:pt x="150453" y="124219"/>
                </a:lnTo>
                <a:lnTo>
                  <a:pt x="124021" y="159520"/>
                </a:lnTo>
                <a:lnTo>
                  <a:pt x="99694" y="198445"/>
                </a:lnTo>
                <a:lnTo>
                  <a:pt x="77632" y="240736"/>
                </a:lnTo>
                <a:lnTo>
                  <a:pt x="57993" y="286139"/>
                </a:lnTo>
                <a:lnTo>
                  <a:pt x="40938" y="334399"/>
                </a:lnTo>
                <a:lnTo>
                  <a:pt x="26626" y="385259"/>
                </a:lnTo>
                <a:lnTo>
                  <a:pt x="15216" y="438465"/>
                </a:lnTo>
                <a:lnTo>
                  <a:pt x="6869" y="493760"/>
                </a:lnTo>
                <a:lnTo>
                  <a:pt x="1743" y="550890"/>
                </a:lnTo>
                <a:lnTo>
                  <a:pt x="0" y="609600"/>
                </a:lnTo>
                <a:lnTo>
                  <a:pt x="1743" y="668309"/>
                </a:lnTo>
                <a:lnTo>
                  <a:pt x="6869" y="725439"/>
                </a:lnTo>
                <a:lnTo>
                  <a:pt x="15216" y="780734"/>
                </a:lnTo>
                <a:lnTo>
                  <a:pt x="26626" y="833940"/>
                </a:lnTo>
                <a:lnTo>
                  <a:pt x="40938" y="884800"/>
                </a:lnTo>
                <a:lnTo>
                  <a:pt x="57993" y="933060"/>
                </a:lnTo>
                <a:lnTo>
                  <a:pt x="77632" y="978463"/>
                </a:lnTo>
                <a:lnTo>
                  <a:pt x="99694" y="1020754"/>
                </a:lnTo>
                <a:lnTo>
                  <a:pt x="124021" y="1059679"/>
                </a:lnTo>
                <a:lnTo>
                  <a:pt x="150453" y="1094980"/>
                </a:lnTo>
                <a:lnTo>
                  <a:pt x="178830" y="1126404"/>
                </a:lnTo>
                <a:lnTo>
                  <a:pt x="208992" y="1153694"/>
                </a:lnTo>
                <a:lnTo>
                  <a:pt x="240780" y="1176595"/>
                </a:lnTo>
                <a:lnTo>
                  <a:pt x="308596" y="1208208"/>
                </a:lnTo>
                <a:lnTo>
                  <a:pt x="381000" y="1219200"/>
                </a:lnTo>
                <a:lnTo>
                  <a:pt x="417695" y="1216409"/>
                </a:lnTo>
                <a:lnTo>
                  <a:pt x="487965" y="1194851"/>
                </a:lnTo>
                <a:lnTo>
                  <a:pt x="553007" y="1153694"/>
                </a:lnTo>
                <a:lnTo>
                  <a:pt x="583169" y="1126404"/>
                </a:lnTo>
                <a:lnTo>
                  <a:pt x="611546" y="1094980"/>
                </a:lnTo>
                <a:lnTo>
                  <a:pt x="625540" y="1076290"/>
                </a:lnTo>
                <a:lnTo>
                  <a:pt x="378606" y="1076290"/>
                </a:lnTo>
                <a:lnTo>
                  <a:pt x="340991" y="1069683"/>
                </a:lnTo>
                <a:lnTo>
                  <a:pt x="304078" y="1051270"/>
                </a:lnTo>
                <a:lnTo>
                  <a:pt x="268604" y="1020952"/>
                </a:lnTo>
                <a:lnTo>
                  <a:pt x="223433" y="959575"/>
                </a:lnTo>
                <a:lnTo>
                  <a:pt x="204349" y="922671"/>
                </a:lnTo>
                <a:lnTo>
                  <a:pt x="187697" y="882255"/>
                </a:lnTo>
                <a:lnTo>
                  <a:pt x="173550" y="838802"/>
                </a:lnTo>
                <a:lnTo>
                  <a:pt x="161982" y="792786"/>
                </a:lnTo>
                <a:lnTo>
                  <a:pt x="153066" y="744680"/>
                </a:lnTo>
                <a:lnTo>
                  <a:pt x="146876" y="694959"/>
                </a:lnTo>
                <a:lnTo>
                  <a:pt x="143483" y="644096"/>
                </a:lnTo>
                <a:lnTo>
                  <a:pt x="142963" y="592566"/>
                </a:lnTo>
                <a:lnTo>
                  <a:pt x="145388" y="540843"/>
                </a:lnTo>
                <a:lnTo>
                  <a:pt x="150832" y="489401"/>
                </a:lnTo>
                <a:lnTo>
                  <a:pt x="159368" y="438713"/>
                </a:lnTo>
                <a:lnTo>
                  <a:pt x="171068" y="389255"/>
                </a:lnTo>
                <a:lnTo>
                  <a:pt x="332550" y="389255"/>
                </a:lnTo>
                <a:lnTo>
                  <a:pt x="240664" y="232537"/>
                </a:lnTo>
                <a:lnTo>
                  <a:pt x="273712" y="192921"/>
                </a:lnTo>
                <a:lnTo>
                  <a:pt x="309008" y="164712"/>
                </a:lnTo>
                <a:lnTo>
                  <a:pt x="345814" y="148008"/>
                </a:lnTo>
                <a:lnTo>
                  <a:pt x="383393" y="142909"/>
                </a:lnTo>
                <a:lnTo>
                  <a:pt x="625540" y="142909"/>
                </a:lnTo>
                <a:lnTo>
                  <a:pt x="611546" y="124219"/>
                </a:lnTo>
                <a:lnTo>
                  <a:pt x="583169" y="92795"/>
                </a:lnTo>
                <a:lnTo>
                  <a:pt x="553007" y="65505"/>
                </a:lnTo>
                <a:lnTo>
                  <a:pt x="521219" y="42604"/>
                </a:lnTo>
                <a:lnTo>
                  <a:pt x="453403" y="10991"/>
                </a:lnTo>
                <a:lnTo>
                  <a:pt x="417695" y="2790"/>
                </a:lnTo>
                <a:lnTo>
                  <a:pt x="381000" y="0"/>
                </a:lnTo>
                <a:close/>
              </a:path>
              <a:path w="762000" h="1219200">
                <a:moveTo>
                  <a:pt x="332550" y="389255"/>
                </a:moveTo>
                <a:lnTo>
                  <a:pt x="171068" y="389255"/>
                </a:lnTo>
                <a:lnTo>
                  <a:pt x="521335" y="986663"/>
                </a:lnTo>
                <a:lnTo>
                  <a:pt x="488287" y="1026278"/>
                </a:lnTo>
                <a:lnTo>
                  <a:pt x="452991" y="1054487"/>
                </a:lnTo>
                <a:lnTo>
                  <a:pt x="416185" y="1071191"/>
                </a:lnTo>
                <a:lnTo>
                  <a:pt x="378606" y="1076290"/>
                </a:lnTo>
                <a:lnTo>
                  <a:pt x="625540" y="1076290"/>
                </a:lnTo>
                <a:lnTo>
                  <a:pt x="662305" y="1020754"/>
                </a:lnTo>
                <a:lnTo>
                  <a:pt x="684367" y="978463"/>
                </a:lnTo>
                <a:lnTo>
                  <a:pt x="704006" y="933060"/>
                </a:lnTo>
                <a:lnTo>
                  <a:pt x="721061" y="884800"/>
                </a:lnTo>
                <a:lnTo>
                  <a:pt x="735373" y="833940"/>
                </a:lnTo>
                <a:lnTo>
                  <a:pt x="736230" y="829944"/>
                </a:lnTo>
                <a:lnTo>
                  <a:pt x="590930" y="829944"/>
                </a:lnTo>
                <a:lnTo>
                  <a:pt x="332550" y="389255"/>
                </a:lnTo>
                <a:close/>
              </a:path>
              <a:path w="762000" h="1219200">
                <a:moveTo>
                  <a:pt x="625540" y="142909"/>
                </a:moveTo>
                <a:lnTo>
                  <a:pt x="383393" y="142909"/>
                </a:lnTo>
                <a:lnTo>
                  <a:pt x="421008" y="149516"/>
                </a:lnTo>
                <a:lnTo>
                  <a:pt x="457921" y="167929"/>
                </a:lnTo>
                <a:lnTo>
                  <a:pt x="493395" y="198246"/>
                </a:lnTo>
                <a:lnTo>
                  <a:pt x="538566" y="259624"/>
                </a:lnTo>
                <a:lnTo>
                  <a:pt x="557650" y="296528"/>
                </a:lnTo>
                <a:lnTo>
                  <a:pt x="574302" y="336944"/>
                </a:lnTo>
                <a:lnTo>
                  <a:pt x="588449" y="380397"/>
                </a:lnTo>
                <a:lnTo>
                  <a:pt x="600017" y="426413"/>
                </a:lnTo>
                <a:lnTo>
                  <a:pt x="608933" y="474519"/>
                </a:lnTo>
                <a:lnTo>
                  <a:pt x="615123" y="524240"/>
                </a:lnTo>
                <a:lnTo>
                  <a:pt x="618516" y="575103"/>
                </a:lnTo>
                <a:lnTo>
                  <a:pt x="619036" y="626633"/>
                </a:lnTo>
                <a:lnTo>
                  <a:pt x="616611" y="678356"/>
                </a:lnTo>
                <a:lnTo>
                  <a:pt x="611167" y="729798"/>
                </a:lnTo>
                <a:lnTo>
                  <a:pt x="602631" y="780486"/>
                </a:lnTo>
                <a:lnTo>
                  <a:pt x="590930" y="829944"/>
                </a:lnTo>
                <a:lnTo>
                  <a:pt x="736230" y="829944"/>
                </a:lnTo>
                <a:lnTo>
                  <a:pt x="746783" y="780734"/>
                </a:lnTo>
                <a:lnTo>
                  <a:pt x="755130" y="725439"/>
                </a:lnTo>
                <a:lnTo>
                  <a:pt x="760256" y="668309"/>
                </a:lnTo>
                <a:lnTo>
                  <a:pt x="762000" y="609600"/>
                </a:lnTo>
                <a:lnTo>
                  <a:pt x="760256" y="550890"/>
                </a:lnTo>
                <a:lnTo>
                  <a:pt x="755130" y="493760"/>
                </a:lnTo>
                <a:lnTo>
                  <a:pt x="746783" y="438465"/>
                </a:lnTo>
                <a:lnTo>
                  <a:pt x="735373" y="385259"/>
                </a:lnTo>
                <a:lnTo>
                  <a:pt x="721061" y="334399"/>
                </a:lnTo>
                <a:lnTo>
                  <a:pt x="704006" y="286139"/>
                </a:lnTo>
                <a:lnTo>
                  <a:pt x="684367" y="240736"/>
                </a:lnTo>
                <a:lnTo>
                  <a:pt x="662305" y="198445"/>
                </a:lnTo>
                <a:lnTo>
                  <a:pt x="637978" y="159520"/>
                </a:lnTo>
                <a:lnTo>
                  <a:pt x="625540" y="14290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115561" y="3505961"/>
            <a:ext cx="762000" cy="1219200"/>
          </a:xfrm>
          <a:custGeom>
            <a:avLst/>
            <a:gdLst/>
            <a:ahLst/>
            <a:cxnLst/>
            <a:rect l="l" t="t" r="r" b="b"/>
            <a:pathLst>
              <a:path w="762000" h="1219200">
                <a:moveTo>
                  <a:pt x="0" y="609600"/>
                </a:moveTo>
                <a:lnTo>
                  <a:pt x="1743" y="550890"/>
                </a:lnTo>
                <a:lnTo>
                  <a:pt x="6869" y="493760"/>
                </a:lnTo>
                <a:lnTo>
                  <a:pt x="15216" y="438465"/>
                </a:lnTo>
                <a:lnTo>
                  <a:pt x="26626" y="385259"/>
                </a:lnTo>
                <a:lnTo>
                  <a:pt x="40938" y="334399"/>
                </a:lnTo>
                <a:lnTo>
                  <a:pt x="57993" y="286139"/>
                </a:lnTo>
                <a:lnTo>
                  <a:pt x="77632" y="240736"/>
                </a:lnTo>
                <a:lnTo>
                  <a:pt x="99694" y="198445"/>
                </a:lnTo>
                <a:lnTo>
                  <a:pt x="124021" y="159520"/>
                </a:lnTo>
                <a:lnTo>
                  <a:pt x="150453" y="124219"/>
                </a:lnTo>
                <a:lnTo>
                  <a:pt x="178830" y="92795"/>
                </a:lnTo>
                <a:lnTo>
                  <a:pt x="208992" y="65505"/>
                </a:lnTo>
                <a:lnTo>
                  <a:pt x="240780" y="42604"/>
                </a:lnTo>
                <a:lnTo>
                  <a:pt x="308596" y="10991"/>
                </a:lnTo>
                <a:lnTo>
                  <a:pt x="381000" y="0"/>
                </a:lnTo>
                <a:lnTo>
                  <a:pt x="417695" y="2790"/>
                </a:lnTo>
                <a:lnTo>
                  <a:pt x="487965" y="24348"/>
                </a:lnTo>
                <a:lnTo>
                  <a:pt x="553007" y="65505"/>
                </a:lnTo>
                <a:lnTo>
                  <a:pt x="583169" y="92795"/>
                </a:lnTo>
                <a:lnTo>
                  <a:pt x="611546" y="124219"/>
                </a:lnTo>
                <a:lnTo>
                  <a:pt x="637978" y="159520"/>
                </a:lnTo>
                <a:lnTo>
                  <a:pt x="662305" y="198445"/>
                </a:lnTo>
                <a:lnTo>
                  <a:pt x="684367" y="240736"/>
                </a:lnTo>
                <a:lnTo>
                  <a:pt x="704006" y="286139"/>
                </a:lnTo>
                <a:lnTo>
                  <a:pt x="721061" y="334399"/>
                </a:lnTo>
                <a:lnTo>
                  <a:pt x="735373" y="385259"/>
                </a:lnTo>
                <a:lnTo>
                  <a:pt x="746783" y="438465"/>
                </a:lnTo>
                <a:lnTo>
                  <a:pt x="755130" y="493760"/>
                </a:lnTo>
                <a:lnTo>
                  <a:pt x="760256" y="550890"/>
                </a:lnTo>
                <a:lnTo>
                  <a:pt x="762000" y="609600"/>
                </a:lnTo>
                <a:lnTo>
                  <a:pt x="760256" y="668309"/>
                </a:lnTo>
                <a:lnTo>
                  <a:pt x="755130" y="725439"/>
                </a:lnTo>
                <a:lnTo>
                  <a:pt x="746783" y="780734"/>
                </a:lnTo>
                <a:lnTo>
                  <a:pt x="735373" y="833940"/>
                </a:lnTo>
                <a:lnTo>
                  <a:pt x="721061" y="884800"/>
                </a:lnTo>
                <a:lnTo>
                  <a:pt x="704006" y="933060"/>
                </a:lnTo>
                <a:lnTo>
                  <a:pt x="684367" y="978463"/>
                </a:lnTo>
                <a:lnTo>
                  <a:pt x="662305" y="1020754"/>
                </a:lnTo>
                <a:lnTo>
                  <a:pt x="637978" y="1059679"/>
                </a:lnTo>
                <a:lnTo>
                  <a:pt x="611546" y="1094980"/>
                </a:lnTo>
                <a:lnTo>
                  <a:pt x="583169" y="1126404"/>
                </a:lnTo>
                <a:lnTo>
                  <a:pt x="553007" y="1153694"/>
                </a:lnTo>
                <a:lnTo>
                  <a:pt x="521219" y="1176595"/>
                </a:lnTo>
                <a:lnTo>
                  <a:pt x="453403" y="1208208"/>
                </a:lnTo>
                <a:lnTo>
                  <a:pt x="381000" y="1219200"/>
                </a:lnTo>
                <a:lnTo>
                  <a:pt x="344304" y="1216409"/>
                </a:lnTo>
                <a:lnTo>
                  <a:pt x="274034" y="1194851"/>
                </a:lnTo>
                <a:lnTo>
                  <a:pt x="208992" y="1153694"/>
                </a:lnTo>
                <a:lnTo>
                  <a:pt x="178830" y="1126404"/>
                </a:lnTo>
                <a:lnTo>
                  <a:pt x="150453" y="1094980"/>
                </a:lnTo>
                <a:lnTo>
                  <a:pt x="124021" y="1059679"/>
                </a:lnTo>
                <a:lnTo>
                  <a:pt x="99694" y="1020754"/>
                </a:lnTo>
                <a:lnTo>
                  <a:pt x="77632" y="978463"/>
                </a:lnTo>
                <a:lnTo>
                  <a:pt x="57993" y="933060"/>
                </a:lnTo>
                <a:lnTo>
                  <a:pt x="40938" y="884800"/>
                </a:lnTo>
                <a:lnTo>
                  <a:pt x="26626" y="833940"/>
                </a:lnTo>
                <a:lnTo>
                  <a:pt x="15216" y="780734"/>
                </a:lnTo>
                <a:lnTo>
                  <a:pt x="6869" y="725439"/>
                </a:lnTo>
                <a:lnTo>
                  <a:pt x="1743" y="668309"/>
                </a:lnTo>
                <a:lnTo>
                  <a:pt x="0" y="609600"/>
                </a:lnTo>
                <a:close/>
              </a:path>
            </a:pathLst>
          </a:custGeom>
          <a:ln w="25908">
            <a:solidFill>
              <a:srgbClr val="385D8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356227" y="3648871"/>
            <a:ext cx="378460" cy="687070"/>
          </a:xfrm>
          <a:custGeom>
            <a:avLst/>
            <a:gdLst/>
            <a:ahLst/>
            <a:cxnLst/>
            <a:rect l="l" t="t" r="r" b="b"/>
            <a:pathLst>
              <a:path w="378460" h="687070">
                <a:moveTo>
                  <a:pt x="350265" y="687035"/>
                </a:moveTo>
                <a:lnTo>
                  <a:pt x="361966" y="637576"/>
                </a:lnTo>
                <a:lnTo>
                  <a:pt x="370502" y="586888"/>
                </a:lnTo>
                <a:lnTo>
                  <a:pt x="375946" y="535446"/>
                </a:lnTo>
                <a:lnTo>
                  <a:pt x="378371" y="483723"/>
                </a:lnTo>
                <a:lnTo>
                  <a:pt x="377851" y="432193"/>
                </a:lnTo>
                <a:lnTo>
                  <a:pt x="374458" y="381331"/>
                </a:lnTo>
                <a:lnTo>
                  <a:pt x="368268" y="331609"/>
                </a:lnTo>
                <a:lnTo>
                  <a:pt x="359352" y="283503"/>
                </a:lnTo>
                <a:lnTo>
                  <a:pt x="347784" y="237487"/>
                </a:lnTo>
                <a:lnTo>
                  <a:pt x="333637" y="194034"/>
                </a:lnTo>
                <a:lnTo>
                  <a:pt x="316985" y="153618"/>
                </a:lnTo>
                <a:lnTo>
                  <a:pt x="297901" y="116714"/>
                </a:lnTo>
                <a:lnTo>
                  <a:pt x="276458" y="83796"/>
                </a:lnTo>
                <a:lnTo>
                  <a:pt x="217256" y="25019"/>
                </a:lnTo>
                <a:lnTo>
                  <a:pt x="180343" y="6606"/>
                </a:lnTo>
                <a:lnTo>
                  <a:pt x="142728" y="0"/>
                </a:lnTo>
                <a:lnTo>
                  <a:pt x="105149" y="5098"/>
                </a:lnTo>
                <a:lnTo>
                  <a:pt x="68343" y="21802"/>
                </a:lnTo>
                <a:lnTo>
                  <a:pt x="33047" y="50012"/>
                </a:lnTo>
                <a:lnTo>
                  <a:pt x="0" y="89627"/>
                </a:lnTo>
                <a:lnTo>
                  <a:pt x="350265" y="687035"/>
                </a:lnTo>
                <a:close/>
              </a:path>
            </a:pathLst>
          </a:custGeom>
          <a:ln w="25908">
            <a:solidFill>
              <a:srgbClr val="385D8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258525" y="3895216"/>
            <a:ext cx="378460" cy="687070"/>
          </a:xfrm>
          <a:custGeom>
            <a:avLst/>
            <a:gdLst/>
            <a:ahLst/>
            <a:cxnLst/>
            <a:rect l="l" t="t" r="r" b="b"/>
            <a:pathLst>
              <a:path w="378460" h="687070">
                <a:moveTo>
                  <a:pt x="28105" y="0"/>
                </a:moveTo>
                <a:lnTo>
                  <a:pt x="16404" y="49458"/>
                </a:lnTo>
                <a:lnTo>
                  <a:pt x="7868" y="100146"/>
                </a:lnTo>
                <a:lnTo>
                  <a:pt x="2425" y="151588"/>
                </a:lnTo>
                <a:lnTo>
                  <a:pt x="0" y="203311"/>
                </a:lnTo>
                <a:lnTo>
                  <a:pt x="520" y="254841"/>
                </a:lnTo>
                <a:lnTo>
                  <a:pt x="3912" y="305704"/>
                </a:lnTo>
                <a:lnTo>
                  <a:pt x="10102" y="355425"/>
                </a:lnTo>
                <a:lnTo>
                  <a:pt x="19018" y="403531"/>
                </a:lnTo>
                <a:lnTo>
                  <a:pt x="30586" y="449547"/>
                </a:lnTo>
                <a:lnTo>
                  <a:pt x="44733" y="493000"/>
                </a:lnTo>
                <a:lnTo>
                  <a:pt x="61385" y="533416"/>
                </a:lnTo>
                <a:lnTo>
                  <a:pt x="80469" y="570320"/>
                </a:lnTo>
                <a:lnTo>
                  <a:pt x="101912" y="603238"/>
                </a:lnTo>
                <a:lnTo>
                  <a:pt x="161114" y="662015"/>
                </a:lnTo>
                <a:lnTo>
                  <a:pt x="198027" y="680428"/>
                </a:lnTo>
                <a:lnTo>
                  <a:pt x="235642" y="687035"/>
                </a:lnTo>
                <a:lnTo>
                  <a:pt x="273221" y="681936"/>
                </a:lnTo>
                <a:lnTo>
                  <a:pt x="310028" y="665232"/>
                </a:lnTo>
                <a:lnTo>
                  <a:pt x="345323" y="637023"/>
                </a:lnTo>
                <a:lnTo>
                  <a:pt x="378371" y="597407"/>
                </a:lnTo>
                <a:lnTo>
                  <a:pt x="28105" y="0"/>
                </a:lnTo>
                <a:close/>
              </a:path>
            </a:pathLst>
          </a:custGeom>
          <a:ln w="25907">
            <a:solidFill>
              <a:srgbClr val="385D8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317235" y="1523998"/>
            <a:ext cx="3826763" cy="533399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447799"/>
            <a:ext cx="3962400" cy="54101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039361" y="3886961"/>
            <a:ext cx="1066800" cy="533400"/>
          </a:xfrm>
          <a:custGeom>
            <a:avLst/>
            <a:gdLst/>
            <a:ahLst/>
            <a:cxnLst/>
            <a:rect l="l" t="t" r="r" b="b"/>
            <a:pathLst>
              <a:path w="1066800" h="533400">
                <a:moveTo>
                  <a:pt x="800100" y="0"/>
                </a:moveTo>
                <a:lnTo>
                  <a:pt x="800100" y="133350"/>
                </a:lnTo>
                <a:lnTo>
                  <a:pt x="0" y="133350"/>
                </a:lnTo>
                <a:lnTo>
                  <a:pt x="0" y="400050"/>
                </a:lnTo>
                <a:lnTo>
                  <a:pt x="800100" y="400050"/>
                </a:lnTo>
                <a:lnTo>
                  <a:pt x="800100" y="533400"/>
                </a:lnTo>
                <a:lnTo>
                  <a:pt x="1066800" y="266700"/>
                </a:lnTo>
                <a:lnTo>
                  <a:pt x="800100" y="0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039361" y="3886961"/>
            <a:ext cx="1066800" cy="533400"/>
          </a:xfrm>
          <a:custGeom>
            <a:avLst/>
            <a:gdLst/>
            <a:ahLst/>
            <a:cxnLst/>
            <a:rect l="l" t="t" r="r" b="b"/>
            <a:pathLst>
              <a:path w="1066800" h="533400">
                <a:moveTo>
                  <a:pt x="0" y="133350"/>
                </a:moveTo>
                <a:lnTo>
                  <a:pt x="800100" y="133350"/>
                </a:lnTo>
                <a:lnTo>
                  <a:pt x="800100" y="0"/>
                </a:lnTo>
                <a:lnTo>
                  <a:pt x="1066800" y="266700"/>
                </a:lnTo>
                <a:lnTo>
                  <a:pt x="800100" y="533400"/>
                </a:lnTo>
                <a:lnTo>
                  <a:pt x="800100" y="400050"/>
                </a:lnTo>
                <a:lnTo>
                  <a:pt x="0" y="400050"/>
                </a:lnTo>
                <a:lnTo>
                  <a:pt x="0" y="133350"/>
                </a:lnTo>
                <a:close/>
              </a:path>
            </a:pathLst>
          </a:custGeom>
          <a:ln w="25908">
            <a:solidFill>
              <a:srgbClr val="385D8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870447" y="1447798"/>
            <a:ext cx="3273551" cy="541019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078479" y="792606"/>
            <a:ext cx="3738626" cy="48996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02247" y="569341"/>
            <a:ext cx="3793705" cy="38633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304540" y="831341"/>
            <a:ext cx="98552" cy="8115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539492" y="831341"/>
            <a:ext cx="98551" cy="8115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597021" y="734313"/>
            <a:ext cx="115824" cy="1682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021328" y="724280"/>
            <a:ext cx="113284" cy="7264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925827" y="724280"/>
            <a:ext cx="113283" cy="7264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83361" y="724280"/>
            <a:ext cx="113360" cy="7264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027172" y="687323"/>
            <a:ext cx="186055" cy="262255"/>
          </a:xfrm>
          <a:custGeom>
            <a:avLst/>
            <a:gdLst/>
            <a:ahLst/>
            <a:cxnLst/>
            <a:rect l="l" t="t" r="r" b="b"/>
            <a:pathLst>
              <a:path w="186055" h="262255">
                <a:moveTo>
                  <a:pt x="15620" y="0"/>
                </a:moveTo>
                <a:lnTo>
                  <a:pt x="164464" y="0"/>
                </a:lnTo>
                <a:lnTo>
                  <a:pt x="167004" y="0"/>
                </a:lnTo>
                <a:lnTo>
                  <a:pt x="169163" y="253"/>
                </a:lnTo>
                <a:lnTo>
                  <a:pt x="171069" y="762"/>
                </a:lnTo>
                <a:lnTo>
                  <a:pt x="172846" y="1270"/>
                </a:lnTo>
                <a:lnTo>
                  <a:pt x="174370" y="2286"/>
                </a:lnTo>
                <a:lnTo>
                  <a:pt x="175513" y="3810"/>
                </a:lnTo>
                <a:lnTo>
                  <a:pt x="176656" y="5206"/>
                </a:lnTo>
                <a:lnTo>
                  <a:pt x="177545" y="7238"/>
                </a:lnTo>
                <a:lnTo>
                  <a:pt x="178307" y="9778"/>
                </a:lnTo>
                <a:lnTo>
                  <a:pt x="178942" y="12318"/>
                </a:lnTo>
                <a:lnTo>
                  <a:pt x="179196" y="15493"/>
                </a:lnTo>
                <a:lnTo>
                  <a:pt x="179196" y="19303"/>
                </a:lnTo>
                <a:lnTo>
                  <a:pt x="179196" y="32765"/>
                </a:lnTo>
                <a:lnTo>
                  <a:pt x="179196" y="36322"/>
                </a:lnTo>
                <a:lnTo>
                  <a:pt x="179069" y="39624"/>
                </a:lnTo>
                <a:lnTo>
                  <a:pt x="178688" y="42417"/>
                </a:lnTo>
                <a:lnTo>
                  <a:pt x="178307" y="45212"/>
                </a:lnTo>
                <a:lnTo>
                  <a:pt x="177800" y="47878"/>
                </a:lnTo>
                <a:lnTo>
                  <a:pt x="177037" y="50418"/>
                </a:lnTo>
                <a:lnTo>
                  <a:pt x="176275" y="53086"/>
                </a:lnTo>
                <a:lnTo>
                  <a:pt x="169036" y="66293"/>
                </a:lnTo>
                <a:lnTo>
                  <a:pt x="78485" y="207010"/>
                </a:lnTo>
                <a:lnTo>
                  <a:pt x="174497" y="207010"/>
                </a:lnTo>
                <a:lnTo>
                  <a:pt x="176148" y="207010"/>
                </a:lnTo>
                <a:lnTo>
                  <a:pt x="177800" y="207263"/>
                </a:lnTo>
                <a:lnTo>
                  <a:pt x="179196" y="208025"/>
                </a:lnTo>
                <a:lnTo>
                  <a:pt x="180720" y="208787"/>
                </a:lnTo>
                <a:lnTo>
                  <a:pt x="181863" y="210185"/>
                </a:lnTo>
                <a:lnTo>
                  <a:pt x="182879" y="212089"/>
                </a:lnTo>
                <a:lnTo>
                  <a:pt x="183895" y="214122"/>
                </a:lnTo>
                <a:lnTo>
                  <a:pt x="184657" y="216915"/>
                </a:lnTo>
                <a:lnTo>
                  <a:pt x="185165" y="220472"/>
                </a:lnTo>
                <a:lnTo>
                  <a:pt x="185800" y="224027"/>
                </a:lnTo>
                <a:lnTo>
                  <a:pt x="186054" y="228600"/>
                </a:lnTo>
                <a:lnTo>
                  <a:pt x="186054" y="234061"/>
                </a:lnTo>
                <a:lnTo>
                  <a:pt x="186054" y="239267"/>
                </a:lnTo>
                <a:lnTo>
                  <a:pt x="185800" y="243839"/>
                </a:lnTo>
                <a:lnTo>
                  <a:pt x="185165" y="247523"/>
                </a:lnTo>
                <a:lnTo>
                  <a:pt x="184657" y="251205"/>
                </a:lnTo>
                <a:lnTo>
                  <a:pt x="179450" y="260858"/>
                </a:lnTo>
                <a:lnTo>
                  <a:pt x="178053" y="261747"/>
                </a:lnTo>
                <a:lnTo>
                  <a:pt x="176402" y="262127"/>
                </a:lnTo>
                <a:lnTo>
                  <a:pt x="174497" y="262127"/>
                </a:lnTo>
                <a:lnTo>
                  <a:pt x="15366" y="262127"/>
                </a:lnTo>
                <a:lnTo>
                  <a:pt x="10413" y="262127"/>
                </a:lnTo>
                <a:lnTo>
                  <a:pt x="6603" y="260476"/>
                </a:lnTo>
                <a:lnTo>
                  <a:pt x="4063" y="257175"/>
                </a:lnTo>
                <a:lnTo>
                  <a:pt x="1396" y="253873"/>
                </a:lnTo>
                <a:lnTo>
                  <a:pt x="0" y="248538"/>
                </a:lnTo>
                <a:lnTo>
                  <a:pt x="0" y="241046"/>
                </a:lnTo>
                <a:lnTo>
                  <a:pt x="0" y="228600"/>
                </a:lnTo>
                <a:lnTo>
                  <a:pt x="0" y="225298"/>
                </a:lnTo>
                <a:lnTo>
                  <a:pt x="126" y="222250"/>
                </a:lnTo>
                <a:lnTo>
                  <a:pt x="507" y="219710"/>
                </a:lnTo>
                <a:lnTo>
                  <a:pt x="761" y="217042"/>
                </a:lnTo>
                <a:lnTo>
                  <a:pt x="1269" y="214502"/>
                </a:lnTo>
                <a:lnTo>
                  <a:pt x="2158" y="211962"/>
                </a:lnTo>
                <a:lnTo>
                  <a:pt x="2920" y="209550"/>
                </a:lnTo>
                <a:lnTo>
                  <a:pt x="10667" y="196087"/>
                </a:lnTo>
                <a:lnTo>
                  <a:pt x="101853" y="55117"/>
                </a:lnTo>
                <a:lnTo>
                  <a:pt x="15620" y="55117"/>
                </a:lnTo>
                <a:lnTo>
                  <a:pt x="12191" y="55117"/>
                </a:lnTo>
                <a:lnTo>
                  <a:pt x="9397" y="52959"/>
                </a:lnTo>
                <a:lnTo>
                  <a:pt x="7238" y="48513"/>
                </a:lnTo>
                <a:lnTo>
                  <a:pt x="5206" y="44196"/>
                </a:lnTo>
                <a:lnTo>
                  <a:pt x="4190" y="37211"/>
                </a:lnTo>
                <a:lnTo>
                  <a:pt x="4190" y="27559"/>
                </a:lnTo>
                <a:lnTo>
                  <a:pt x="4190" y="22225"/>
                </a:lnTo>
                <a:lnTo>
                  <a:pt x="4317" y="17779"/>
                </a:lnTo>
                <a:lnTo>
                  <a:pt x="4825" y="14350"/>
                </a:lnTo>
                <a:lnTo>
                  <a:pt x="5333" y="10795"/>
                </a:lnTo>
                <a:lnTo>
                  <a:pt x="5968" y="7874"/>
                </a:lnTo>
                <a:lnTo>
                  <a:pt x="6857" y="5841"/>
                </a:lnTo>
                <a:lnTo>
                  <a:pt x="7746" y="3683"/>
                </a:lnTo>
                <a:lnTo>
                  <a:pt x="9016" y="2286"/>
                </a:lnTo>
                <a:lnTo>
                  <a:pt x="10413" y="1270"/>
                </a:lnTo>
                <a:lnTo>
                  <a:pt x="11937" y="380"/>
                </a:lnTo>
                <a:lnTo>
                  <a:pt x="13588" y="0"/>
                </a:lnTo>
                <a:lnTo>
                  <a:pt x="15620" y="0"/>
                </a:lnTo>
                <a:close/>
              </a:path>
            </a:pathLst>
          </a:custGeom>
          <a:ln w="10668">
            <a:solidFill>
              <a:srgbClr val="4579B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905632" y="685673"/>
            <a:ext cx="69215" cy="265430"/>
          </a:xfrm>
          <a:custGeom>
            <a:avLst/>
            <a:gdLst/>
            <a:ahLst/>
            <a:cxnLst/>
            <a:rect l="l" t="t" r="r" b="b"/>
            <a:pathLst>
              <a:path w="69214" h="265430">
                <a:moveTo>
                  <a:pt x="34417" y="0"/>
                </a:moveTo>
                <a:lnTo>
                  <a:pt x="41148" y="0"/>
                </a:lnTo>
                <a:lnTo>
                  <a:pt x="46736" y="253"/>
                </a:lnTo>
                <a:lnTo>
                  <a:pt x="51054" y="762"/>
                </a:lnTo>
                <a:lnTo>
                  <a:pt x="55372" y="1269"/>
                </a:lnTo>
                <a:lnTo>
                  <a:pt x="68834" y="9651"/>
                </a:lnTo>
                <a:lnTo>
                  <a:pt x="68834" y="11429"/>
                </a:lnTo>
                <a:lnTo>
                  <a:pt x="68834" y="254507"/>
                </a:lnTo>
                <a:lnTo>
                  <a:pt x="68834" y="256286"/>
                </a:lnTo>
                <a:lnTo>
                  <a:pt x="68325" y="257937"/>
                </a:lnTo>
                <a:lnTo>
                  <a:pt x="67183" y="259334"/>
                </a:lnTo>
                <a:lnTo>
                  <a:pt x="66040" y="260603"/>
                </a:lnTo>
                <a:lnTo>
                  <a:pt x="64262" y="261747"/>
                </a:lnTo>
                <a:lnTo>
                  <a:pt x="61594" y="262636"/>
                </a:lnTo>
                <a:lnTo>
                  <a:pt x="58928" y="263651"/>
                </a:lnTo>
                <a:lnTo>
                  <a:pt x="55372" y="264287"/>
                </a:lnTo>
                <a:lnTo>
                  <a:pt x="51054" y="264794"/>
                </a:lnTo>
                <a:lnTo>
                  <a:pt x="46736" y="265175"/>
                </a:lnTo>
                <a:lnTo>
                  <a:pt x="41148" y="265429"/>
                </a:lnTo>
                <a:lnTo>
                  <a:pt x="34417" y="265429"/>
                </a:lnTo>
                <a:lnTo>
                  <a:pt x="27686" y="265429"/>
                </a:lnTo>
                <a:lnTo>
                  <a:pt x="7239" y="262636"/>
                </a:lnTo>
                <a:lnTo>
                  <a:pt x="4572" y="261747"/>
                </a:lnTo>
                <a:lnTo>
                  <a:pt x="2667" y="260603"/>
                </a:lnTo>
                <a:lnTo>
                  <a:pt x="1650" y="259334"/>
                </a:lnTo>
                <a:lnTo>
                  <a:pt x="508" y="257937"/>
                </a:lnTo>
                <a:lnTo>
                  <a:pt x="0" y="256286"/>
                </a:lnTo>
                <a:lnTo>
                  <a:pt x="0" y="254507"/>
                </a:lnTo>
                <a:lnTo>
                  <a:pt x="0" y="11429"/>
                </a:lnTo>
                <a:lnTo>
                  <a:pt x="0" y="9651"/>
                </a:lnTo>
                <a:lnTo>
                  <a:pt x="508" y="8000"/>
                </a:lnTo>
                <a:lnTo>
                  <a:pt x="1650" y="6603"/>
                </a:lnTo>
                <a:lnTo>
                  <a:pt x="2667" y="5334"/>
                </a:lnTo>
                <a:lnTo>
                  <a:pt x="17780" y="762"/>
                </a:lnTo>
                <a:lnTo>
                  <a:pt x="22098" y="253"/>
                </a:lnTo>
                <a:lnTo>
                  <a:pt x="27686" y="0"/>
                </a:lnTo>
                <a:lnTo>
                  <a:pt x="34417" y="0"/>
                </a:lnTo>
                <a:close/>
              </a:path>
            </a:pathLst>
          </a:custGeom>
          <a:ln w="10668">
            <a:solidFill>
              <a:srgbClr val="4579B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355469" y="685673"/>
            <a:ext cx="69215" cy="265430"/>
          </a:xfrm>
          <a:custGeom>
            <a:avLst/>
            <a:gdLst/>
            <a:ahLst/>
            <a:cxnLst/>
            <a:rect l="l" t="t" r="r" b="b"/>
            <a:pathLst>
              <a:path w="69214" h="265430">
                <a:moveTo>
                  <a:pt x="34417" y="0"/>
                </a:moveTo>
                <a:lnTo>
                  <a:pt x="41148" y="0"/>
                </a:lnTo>
                <a:lnTo>
                  <a:pt x="46736" y="253"/>
                </a:lnTo>
                <a:lnTo>
                  <a:pt x="51054" y="762"/>
                </a:lnTo>
                <a:lnTo>
                  <a:pt x="55372" y="1269"/>
                </a:lnTo>
                <a:lnTo>
                  <a:pt x="68833" y="9651"/>
                </a:lnTo>
                <a:lnTo>
                  <a:pt x="68833" y="11429"/>
                </a:lnTo>
                <a:lnTo>
                  <a:pt x="68833" y="254507"/>
                </a:lnTo>
                <a:lnTo>
                  <a:pt x="68833" y="256286"/>
                </a:lnTo>
                <a:lnTo>
                  <a:pt x="68325" y="257937"/>
                </a:lnTo>
                <a:lnTo>
                  <a:pt x="67182" y="259334"/>
                </a:lnTo>
                <a:lnTo>
                  <a:pt x="66039" y="260603"/>
                </a:lnTo>
                <a:lnTo>
                  <a:pt x="64262" y="261747"/>
                </a:lnTo>
                <a:lnTo>
                  <a:pt x="61594" y="262636"/>
                </a:lnTo>
                <a:lnTo>
                  <a:pt x="58928" y="263651"/>
                </a:lnTo>
                <a:lnTo>
                  <a:pt x="55372" y="264287"/>
                </a:lnTo>
                <a:lnTo>
                  <a:pt x="51054" y="264794"/>
                </a:lnTo>
                <a:lnTo>
                  <a:pt x="46736" y="265175"/>
                </a:lnTo>
                <a:lnTo>
                  <a:pt x="41148" y="265429"/>
                </a:lnTo>
                <a:lnTo>
                  <a:pt x="34417" y="265429"/>
                </a:lnTo>
                <a:lnTo>
                  <a:pt x="27686" y="265429"/>
                </a:lnTo>
                <a:lnTo>
                  <a:pt x="7238" y="262636"/>
                </a:lnTo>
                <a:lnTo>
                  <a:pt x="4572" y="261747"/>
                </a:lnTo>
                <a:lnTo>
                  <a:pt x="2667" y="260603"/>
                </a:lnTo>
                <a:lnTo>
                  <a:pt x="1650" y="259334"/>
                </a:lnTo>
                <a:lnTo>
                  <a:pt x="507" y="257937"/>
                </a:lnTo>
                <a:lnTo>
                  <a:pt x="0" y="256286"/>
                </a:lnTo>
                <a:lnTo>
                  <a:pt x="0" y="254507"/>
                </a:lnTo>
                <a:lnTo>
                  <a:pt x="0" y="11429"/>
                </a:lnTo>
                <a:lnTo>
                  <a:pt x="0" y="9651"/>
                </a:lnTo>
                <a:lnTo>
                  <a:pt x="507" y="8000"/>
                </a:lnTo>
                <a:lnTo>
                  <a:pt x="1650" y="6603"/>
                </a:lnTo>
                <a:lnTo>
                  <a:pt x="2667" y="5334"/>
                </a:lnTo>
                <a:lnTo>
                  <a:pt x="17780" y="762"/>
                </a:lnTo>
                <a:lnTo>
                  <a:pt x="22098" y="253"/>
                </a:lnTo>
                <a:lnTo>
                  <a:pt x="27686" y="0"/>
                </a:lnTo>
                <a:lnTo>
                  <a:pt x="34417" y="0"/>
                </a:lnTo>
                <a:close/>
              </a:path>
            </a:pathLst>
          </a:custGeom>
          <a:ln w="10668">
            <a:solidFill>
              <a:srgbClr val="4579B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087031" y="685673"/>
            <a:ext cx="398145" cy="265430"/>
          </a:xfrm>
          <a:custGeom>
            <a:avLst/>
            <a:gdLst/>
            <a:ahLst/>
            <a:cxnLst/>
            <a:rect l="l" t="t" r="r" b="b"/>
            <a:pathLst>
              <a:path w="398144" h="265430">
                <a:moveTo>
                  <a:pt x="34404" y="0"/>
                </a:moveTo>
                <a:lnTo>
                  <a:pt x="41694" y="0"/>
                </a:lnTo>
                <a:lnTo>
                  <a:pt x="47599" y="126"/>
                </a:lnTo>
                <a:lnTo>
                  <a:pt x="68135" y="6096"/>
                </a:lnTo>
                <a:lnTo>
                  <a:pt x="69138" y="7619"/>
                </a:lnTo>
                <a:lnTo>
                  <a:pt x="69913" y="9525"/>
                </a:lnTo>
                <a:lnTo>
                  <a:pt x="70459" y="11684"/>
                </a:lnTo>
                <a:lnTo>
                  <a:pt x="118795" y="190626"/>
                </a:lnTo>
                <a:lnTo>
                  <a:pt x="119341" y="193801"/>
                </a:lnTo>
                <a:lnTo>
                  <a:pt x="119887" y="190626"/>
                </a:lnTo>
                <a:lnTo>
                  <a:pt x="165226" y="11684"/>
                </a:lnTo>
                <a:lnTo>
                  <a:pt x="165773" y="9525"/>
                </a:lnTo>
                <a:lnTo>
                  <a:pt x="166636" y="7619"/>
                </a:lnTo>
                <a:lnTo>
                  <a:pt x="167817" y="6096"/>
                </a:lnTo>
                <a:lnTo>
                  <a:pt x="168998" y="4572"/>
                </a:lnTo>
                <a:lnTo>
                  <a:pt x="192874" y="0"/>
                </a:lnTo>
                <a:lnTo>
                  <a:pt x="199605" y="0"/>
                </a:lnTo>
                <a:lnTo>
                  <a:pt x="206336" y="0"/>
                </a:lnTo>
                <a:lnTo>
                  <a:pt x="233514" y="10667"/>
                </a:lnTo>
                <a:lnTo>
                  <a:pt x="282155" y="190880"/>
                </a:lnTo>
                <a:lnTo>
                  <a:pt x="282917" y="193801"/>
                </a:lnTo>
                <a:lnTo>
                  <a:pt x="283425" y="190626"/>
                </a:lnTo>
                <a:lnTo>
                  <a:pt x="329907" y="11684"/>
                </a:lnTo>
                <a:lnTo>
                  <a:pt x="337527" y="2412"/>
                </a:lnTo>
                <a:lnTo>
                  <a:pt x="340067" y="1524"/>
                </a:lnTo>
                <a:lnTo>
                  <a:pt x="343496" y="888"/>
                </a:lnTo>
                <a:lnTo>
                  <a:pt x="347941" y="507"/>
                </a:lnTo>
                <a:lnTo>
                  <a:pt x="352259" y="126"/>
                </a:lnTo>
                <a:lnTo>
                  <a:pt x="357847" y="0"/>
                </a:lnTo>
                <a:lnTo>
                  <a:pt x="364578" y="0"/>
                </a:lnTo>
                <a:lnTo>
                  <a:pt x="371309" y="0"/>
                </a:lnTo>
                <a:lnTo>
                  <a:pt x="396201" y="5587"/>
                </a:lnTo>
                <a:lnTo>
                  <a:pt x="397217" y="6985"/>
                </a:lnTo>
                <a:lnTo>
                  <a:pt x="397598" y="8509"/>
                </a:lnTo>
                <a:lnTo>
                  <a:pt x="397598" y="10287"/>
                </a:lnTo>
                <a:lnTo>
                  <a:pt x="397598" y="12318"/>
                </a:lnTo>
                <a:lnTo>
                  <a:pt x="397344" y="14859"/>
                </a:lnTo>
                <a:lnTo>
                  <a:pt x="396836" y="17652"/>
                </a:lnTo>
                <a:lnTo>
                  <a:pt x="396201" y="20574"/>
                </a:lnTo>
                <a:lnTo>
                  <a:pt x="395312" y="24764"/>
                </a:lnTo>
                <a:lnTo>
                  <a:pt x="393788" y="30225"/>
                </a:lnTo>
                <a:lnTo>
                  <a:pt x="328764" y="250698"/>
                </a:lnTo>
                <a:lnTo>
                  <a:pt x="327875" y="253746"/>
                </a:lnTo>
                <a:lnTo>
                  <a:pt x="326732" y="256286"/>
                </a:lnTo>
                <a:lnTo>
                  <a:pt x="325208" y="258190"/>
                </a:lnTo>
                <a:lnTo>
                  <a:pt x="323811" y="260096"/>
                </a:lnTo>
                <a:lnTo>
                  <a:pt x="321525" y="261619"/>
                </a:lnTo>
                <a:lnTo>
                  <a:pt x="318604" y="262636"/>
                </a:lnTo>
                <a:lnTo>
                  <a:pt x="315556" y="263778"/>
                </a:lnTo>
                <a:lnTo>
                  <a:pt x="311238" y="264540"/>
                </a:lnTo>
                <a:lnTo>
                  <a:pt x="305777" y="264922"/>
                </a:lnTo>
                <a:lnTo>
                  <a:pt x="300189" y="265175"/>
                </a:lnTo>
                <a:lnTo>
                  <a:pt x="292950" y="265429"/>
                </a:lnTo>
                <a:lnTo>
                  <a:pt x="284060" y="265429"/>
                </a:lnTo>
                <a:lnTo>
                  <a:pt x="275043" y="265429"/>
                </a:lnTo>
                <a:lnTo>
                  <a:pt x="248881" y="262381"/>
                </a:lnTo>
                <a:lnTo>
                  <a:pt x="245706" y="261365"/>
                </a:lnTo>
                <a:lnTo>
                  <a:pt x="243420" y="259841"/>
                </a:lnTo>
                <a:lnTo>
                  <a:pt x="242023" y="257937"/>
                </a:lnTo>
                <a:lnTo>
                  <a:pt x="240499" y="256031"/>
                </a:lnTo>
                <a:lnTo>
                  <a:pt x="239356" y="253618"/>
                </a:lnTo>
                <a:lnTo>
                  <a:pt x="238721" y="250698"/>
                </a:lnTo>
                <a:lnTo>
                  <a:pt x="197700" y="102615"/>
                </a:lnTo>
                <a:lnTo>
                  <a:pt x="197192" y="100202"/>
                </a:lnTo>
                <a:lnTo>
                  <a:pt x="196684" y="102615"/>
                </a:lnTo>
                <a:lnTo>
                  <a:pt x="158940" y="250698"/>
                </a:lnTo>
                <a:lnTo>
                  <a:pt x="148831" y="262636"/>
                </a:lnTo>
                <a:lnTo>
                  <a:pt x="145554" y="263778"/>
                </a:lnTo>
                <a:lnTo>
                  <a:pt x="141097" y="264540"/>
                </a:lnTo>
                <a:lnTo>
                  <a:pt x="135458" y="264922"/>
                </a:lnTo>
                <a:lnTo>
                  <a:pt x="129806" y="265175"/>
                </a:lnTo>
                <a:lnTo>
                  <a:pt x="122529" y="265429"/>
                </a:lnTo>
                <a:lnTo>
                  <a:pt x="113601" y="265429"/>
                </a:lnTo>
                <a:lnTo>
                  <a:pt x="104495" y="265429"/>
                </a:lnTo>
                <a:lnTo>
                  <a:pt x="78511" y="262381"/>
                </a:lnTo>
                <a:lnTo>
                  <a:pt x="75323" y="261365"/>
                </a:lnTo>
                <a:lnTo>
                  <a:pt x="72999" y="259841"/>
                </a:lnTo>
                <a:lnTo>
                  <a:pt x="71551" y="257937"/>
                </a:lnTo>
                <a:lnTo>
                  <a:pt x="70091" y="256031"/>
                </a:lnTo>
                <a:lnTo>
                  <a:pt x="68999" y="253618"/>
                </a:lnTo>
                <a:lnTo>
                  <a:pt x="68275" y="250698"/>
                </a:lnTo>
                <a:lnTo>
                  <a:pt x="3822" y="30225"/>
                </a:lnTo>
                <a:lnTo>
                  <a:pt x="0" y="12318"/>
                </a:lnTo>
                <a:lnTo>
                  <a:pt x="0" y="10287"/>
                </a:lnTo>
                <a:lnTo>
                  <a:pt x="0" y="8509"/>
                </a:lnTo>
                <a:lnTo>
                  <a:pt x="6959" y="2286"/>
                </a:lnTo>
                <a:lnTo>
                  <a:pt x="9601" y="1524"/>
                </a:lnTo>
                <a:lnTo>
                  <a:pt x="13144" y="888"/>
                </a:lnTo>
                <a:lnTo>
                  <a:pt x="17614" y="507"/>
                </a:lnTo>
                <a:lnTo>
                  <a:pt x="22072" y="126"/>
                </a:lnTo>
                <a:lnTo>
                  <a:pt x="27673" y="0"/>
                </a:lnTo>
                <a:lnTo>
                  <a:pt x="34404" y="0"/>
                </a:lnTo>
                <a:close/>
              </a:path>
            </a:pathLst>
          </a:custGeom>
          <a:ln w="10668">
            <a:solidFill>
              <a:srgbClr val="4579B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95820" y="685673"/>
            <a:ext cx="69215" cy="265430"/>
          </a:xfrm>
          <a:custGeom>
            <a:avLst/>
            <a:gdLst/>
            <a:ahLst/>
            <a:cxnLst/>
            <a:rect l="l" t="t" r="r" b="b"/>
            <a:pathLst>
              <a:path w="69215" h="265430">
                <a:moveTo>
                  <a:pt x="34417" y="0"/>
                </a:moveTo>
                <a:lnTo>
                  <a:pt x="41148" y="0"/>
                </a:lnTo>
                <a:lnTo>
                  <a:pt x="46710" y="253"/>
                </a:lnTo>
                <a:lnTo>
                  <a:pt x="51079" y="762"/>
                </a:lnTo>
                <a:lnTo>
                  <a:pt x="55448" y="1269"/>
                </a:lnTo>
                <a:lnTo>
                  <a:pt x="68821" y="9651"/>
                </a:lnTo>
                <a:lnTo>
                  <a:pt x="68821" y="11429"/>
                </a:lnTo>
                <a:lnTo>
                  <a:pt x="68821" y="254507"/>
                </a:lnTo>
                <a:lnTo>
                  <a:pt x="68821" y="256286"/>
                </a:lnTo>
                <a:lnTo>
                  <a:pt x="68275" y="257937"/>
                </a:lnTo>
                <a:lnTo>
                  <a:pt x="67182" y="259334"/>
                </a:lnTo>
                <a:lnTo>
                  <a:pt x="66090" y="260603"/>
                </a:lnTo>
                <a:lnTo>
                  <a:pt x="64223" y="261747"/>
                </a:lnTo>
                <a:lnTo>
                  <a:pt x="61595" y="262636"/>
                </a:lnTo>
                <a:lnTo>
                  <a:pt x="58953" y="263651"/>
                </a:lnTo>
                <a:lnTo>
                  <a:pt x="55448" y="264287"/>
                </a:lnTo>
                <a:lnTo>
                  <a:pt x="51079" y="264794"/>
                </a:lnTo>
                <a:lnTo>
                  <a:pt x="46710" y="265175"/>
                </a:lnTo>
                <a:lnTo>
                  <a:pt x="41148" y="265429"/>
                </a:lnTo>
                <a:lnTo>
                  <a:pt x="34417" y="265429"/>
                </a:lnTo>
                <a:lnTo>
                  <a:pt x="27685" y="265429"/>
                </a:lnTo>
                <a:lnTo>
                  <a:pt x="7239" y="262636"/>
                </a:lnTo>
                <a:lnTo>
                  <a:pt x="4597" y="261747"/>
                </a:lnTo>
                <a:lnTo>
                  <a:pt x="2743" y="260603"/>
                </a:lnTo>
                <a:lnTo>
                  <a:pt x="1650" y="259334"/>
                </a:lnTo>
                <a:lnTo>
                  <a:pt x="546" y="257937"/>
                </a:lnTo>
                <a:lnTo>
                  <a:pt x="0" y="256286"/>
                </a:lnTo>
                <a:lnTo>
                  <a:pt x="0" y="254507"/>
                </a:lnTo>
                <a:lnTo>
                  <a:pt x="0" y="11429"/>
                </a:lnTo>
                <a:lnTo>
                  <a:pt x="0" y="9651"/>
                </a:lnTo>
                <a:lnTo>
                  <a:pt x="546" y="8000"/>
                </a:lnTo>
                <a:lnTo>
                  <a:pt x="17754" y="762"/>
                </a:lnTo>
                <a:lnTo>
                  <a:pt x="22123" y="253"/>
                </a:lnTo>
                <a:lnTo>
                  <a:pt x="27685" y="0"/>
                </a:lnTo>
                <a:lnTo>
                  <a:pt x="34417" y="0"/>
                </a:lnTo>
                <a:close/>
              </a:path>
            </a:pathLst>
          </a:custGeom>
          <a:ln w="10668">
            <a:solidFill>
              <a:srgbClr val="4579B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02247" y="685673"/>
            <a:ext cx="252729" cy="265430"/>
          </a:xfrm>
          <a:custGeom>
            <a:avLst/>
            <a:gdLst/>
            <a:ahLst/>
            <a:cxnLst/>
            <a:rect l="l" t="t" r="r" b="b"/>
            <a:pathLst>
              <a:path w="252729" h="265430">
                <a:moveTo>
                  <a:pt x="34137" y="0"/>
                </a:moveTo>
                <a:lnTo>
                  <a:pt x="41605" y="0"/>
                </a:lnTo>
                <a:lnTo>
                  <a:pt x="47612" y="253"/>
                </a:lnTo>
                <a:lnTo>
                  <a:pt x="68554" y="6096"/>
                </a:lnTo>
                <a:lnTo>
                  <a:pt x="69646" y="7619"/>
                </a:lnTo>
                <a:lnTo>
                  <a:pt x="70548" y="9525"/>
                </a:lnTo>
                <a:lnTo>
                  <a:pt x="71285" y="11684"/>
                </a:lnTo>
                <a:lnTo>
                  <a:pt x="126720" y="190626"/>
                </a:lnTo>
                <a:lnTo>
                  <a:pt x="128358" y="197357"/>
                </a:lnTo>
                <a:lnTo>
                  <a:pt x="129997" y="190626"/>
                </a:lnTo>
                <a:lnTo>
                  <a:pt x="184619" y="11684"/>
                </a:lnTo>
                <a:lnTo>
                  <a:pt x="185165" y="9525"/>
                </a:lnTo>
                <a:lnTo>
                  <a:pt x="186029" y="7619"/>
                </a:lnTo>
                <a:lnTo>
                  <a:pt x="187210" y="6096"/>
                </a:lnTo>
                <a:lnTo>
                  <a:pt x="188391" y="4572"/>
                </a:lnTo>
                <a:lnTo>
                  <a:pt x="190258" y="3428"/>
                </a:lnTo>
                <a:lnTo>
                  <a:pt x="212928" y="0"/>
                </a:lnTo>
                <a:lnTo>
                  <a:pt x="219849" y="0"/>
                </a:lnTo>
                <a:lnTo>
                  <a:pt x="226580" y="0"/>
                </a:lnTo>
                <a:lnTo>
                  <a:pt x="252615" y="8762"/>
                </a:lnTo>
                <a:lnTo>
                  <a:pt x="252615" y="10667"/>
                </a:lnTo>
                <a:lnTo>
                  <a:pt x="252615" y="11556"/>
                </a:lnTo>
                <a:lnTo>
                  <a:pt x="252577" y="12573"/>
                </a:lnTo>
                <a:lnTo>
                  <a:pt x="252475" y="13842"/>
                </a:lnTo>
                <a:lnTo>
                  <a:pt x="252387" y="15112"/>
                </a:lnTo>
                <a:lnTo>
                  <a:pt x="252209" y="16637"/>
                </a:lnTo>
                <a:lnTo>
                  <a:pt x="251929" y="18161"/>
                </a:lnTo>
                <a:lnTo>
                  <a:pt x="251663" y="19685"/>
                </a:lnTo>
                <a:lnTo>
                  <a:pt x="175882" y="250698"/>
                </a:lnTo>
                <a:lnTo>
                  <a:pt x="174967" y="253746"/>
                </a:lnTo>
                <a:lnTo>
                  <a:pt x="173736" y="256286"/>
                </a:lnTo>
                <a:lnTo>
                  <a:pt x="172186" y="258190"/>
                </a:lnTo>
                <a:lnTo>
                  <a:pt x="170637" y="260096"/>
                </a:lnTo>
                <a:lnTo>
                  <a:pt x="168097" y="261619"/>
                </a:lnTo>
                <a:lnTo>
                  <a:pt x="164541" y="262636"/>
                </a:lnTo>
                <a:lnTo>
                  <a:pt x="160997" y="263778"/>
                </a:lnTo>
                <a:lnTo>
                  <a:pt x="156171" y="264540"/>
                </a:lnTo>
                <a:lnTo>
                  <a:pt x="150063" y="264922"/>
                </a:lnTo>
                <a:lnTo>
                  <a:pt x="143967" y="265175"/>
                </a:lnTo>
                <a:lnTo>
                  <a:pt x="136004" y="265429"/>
                </a:lnTo>
                <a:lnTo>
                  <a:pt x="126174" y="265429"/>
                </a:lnTo>
                <a:lnTo>
                  <a:pt x="116522" y="265429"/>
                </a:lnTo>
                <a:lnTo>
                  <a:pt x="88214" y="262381"/>
                </a:lnTo>
                <a:lnTo>
                  <a:pt x="84747" y="261365"/>
                </a:lnTo>
                <a:lnTo>
                  <a:pt x="77012" y="250698"/>
                </a:lnTo>
                <a:lnTo>
                  <a:pt x="3822" y="30225"/>
                </a:lnTo>
                <a:lnTo>
                  <a:pt x="0" y="11684"/>
                </a:lnTo>
                <a:lnTo>
                  <a:pt x="0" y="10667"/>
                </a:lnTo>
                <a:lnTo>
                  <a:pt x="0" y="8762"/>
                </a:lnTo>
                <a:lnTo>
                  <a:pt x="6832" y="2412"/>
                </a:lnTo>
                <a:lnTo>
                  <a:pt x="9372" y="1524"/>
                </a:lnTo>
                <a:lnTo>
                  <a:pt x="12877" y="888"/>
                </a:lnTo>
                <a:lnTo>
                  <a:pt x="17348" y="507"/>
                </a:lnTo>
                <a:lnTo>
                  <a:pt x="21805" y="126"/>
                </a:lnTo>
                <a:lnTo>
                  <a:pt x="27406" y="0"/>
                </a:lnTo>
                <a:lnTo>
                  <a:pt x="34137" y="0"/>
                </a:lnTo>
                <a:close/>
              </a:path>
            </a:pathLst>
          </a:custGeom>
          <a:ln w="10668">
            <a:solidFill>
              <a:srgbClr val="4579B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956684" y="680973"/>
            <a:ext cx="239395" cy="274955"/>
          </a:xfrm>
          <a:custGeom>
            <a:avLst/>
            <a:gdLst/>
            <a:ahLst/>
            <a:cxnLst/>
            <a:rect l="l" t="t" r="r" b="b"/>
            <a:pathLst>
              <a:path w="239395" h="274955">
                <a:moveTo>
                  <a:pt x="124332" y="0"/>
                </a:moveTo>
                <a:lnTo>
                  <a:pt x="165123" y="5089"/>
                </a:lnTo>
                <a:lnTo>
                  <a:pt x="204765" y="26465"/>
                </a:lnTo>
                <a:lnTo>
                  <a:pt x="228951" y="61307"/>
                </a:lnTo>
                <a:lnTo>
                  <a:pt x="238861" y="106761"/>
                </a:lnTo>
                <a:lnTo>
                  <a:pt x="239267" y="119379"/>
                </a:lnTo>
                <a:lnTo>
                  <a:pt x="239267" y="130301"/>
                </a:lnTo>
                <a:lnTo>
                  <a:pt x="239267" y="138684"/>
                </a:lnTo>
                <a:lnTo>
                  <a:pt x="237362" y="144906"/>
                </a:lnTo>
                <a:lnTo>
                  <a:pt x="233679" y="148843"/>
                </a:lnTo>
                <a:lnTo>
                  <a:pt x="229869" y="152908"/>
                </a:lnTo>
                <a:lnTo>
                  <a:pt x="224789" y="154812"/>
                </a:lnTo>
                <a:lnTo>
                  <a:pt x="218186" y="154812"/>
                </a:lnTo>
                <a:lnTo>
                  <a:pt x="69976" y="154812"/>
                </a:lnTo>
                <a:lnTo>
                  <a:pt x="80010" y="198754"/>
                </a:lnTo>
                <a:lnTo>
                  <a:pt x="112789" y="220259"/>
                </a:lnTo>
                <a:lnTo>
                  <a:pt x="136525" y="222885"/>
                </a:lnTo>
                <a:lnTo>
                  <a:pt x="145289" y="222718"/>
                </a:lnTo>
                <a:lnTo>
                  <a:pt x="185165" y="216662"/>
                </a:lnTo>
                <a:lnTo>
                  <a:pt x="191897" y="214502"/>
                </a:lnTo>
                <a:lnTo>
                  <a:pt x="198500" y="212471"/>
                </a:lnTo>
                <a:lnTo>
                  <a:pt x="203962" y="210565"/>
                </a:lnTo>
                <a:lnTo>
                  <a:pt x="208406" y="208787"/>
                </a:lnTo>
                <a:lnTo>
                  <a:pt x="212725" y="207137"/>
                </a:lnTo>
                <a:lnTo>
                  <a:pt x="216280" y="206248"/>
                </a:lnTo>
                <a:lnTo>
                  <a:pt x="219075" y="206248"/>
                </a:lnTo>
                <a:lnTo>
                  <a:pt x="220725" y="206248"/>
                </a:lnTo>
                <a:lnTo>
                  <a:pt x="225805" y="210565"/>
                </a:lnTo>
                <a:lnTo>
                  <a:pt x="226567" y="212216"/>
                </a:lnTo>
                <a:lnTo>
                  <a:pt x="227075" y="214502"/>
                </a:lnTo>
                <a:lnTo>
                  <a:pt x="227329" y="217550"/>
                </a:lnTo>
                <a:lnTo>
                  <a:pt x="227584" y="220599"/>
                </a:lnTo>
                <a:lnTo>
                  <a:pt x="227837" y="224281"/>
                </a:lnTo>
                <a:lnTo>
                  <a:pt x="227837" y="228853"/>
                </a:lnTo>
                <a:lnTo>
                  <a:pt x="227837" y="232917"/>
                </a:lnTo>
                <a:lnTo>
                  <a:pt x="227711" y="236347"/>
                </a:lnTo>
                <a:lnTo>
                  <a:pt x="227456" y="239140"/>
                </a:lnTo>
                <a:lnTo>
                  <a:pt x="227329" y="241935"/>
                </a:lnTo>
                <a:lnTo>
                  <a:pt x="227075" y="244348"/>
                </a:lnTo>
                <a:lnTo>
                  <a:pt x="226694" y="246379"/>
                </a:lnTo>
                <a:lnTo>
                  <a:pt x="226313" y="248412"/>
                </a:lnTo>
                <a:lnTo>
                  <a:pt x="222123" y="255397"/>
                </a:lnTo>
                <a:lnTo>
                  <a:pt x="220979" y="256666"/>
                </a:lnTo>
                <a:lnTo>
                  <a:pt x="179101" y="269922"/>
                </a:lnTo>
                <a:lnTo>
                  <a:pt x="139136" y="274558"/>
                </a:lnTo>
                <a:lnTo>
                  <a:pt x="130301" y="274700"/>
                </a:lnTo>
                <a:lnTo>
                  <a:pt x="114536" y="274198"/>
                </a:lnTo>
                <a:lnTo>
                  <a:pt x="73405" y="266573"/>
                </a:lnTo>
                <a:lnTo>
                  <a:pt x="32512" y="241680"/>
                </a:lnTo>
                <a:lnTo>
                  <a:pt x="8127" y="199643"/>
                </a:lnTo>
                <a:lnTo>
                  <a:pt x="502" y="156656"/>
                </a:lnTo>
                <a:lnTo>
                  <a:pt x="0" y="140080"/>
                </a:lnTo>
                <a:lnTo>
                  <a:pt x="525" y="124271"/>
                </a:lnTo>
                <a:lnTo>
                  <a:pt x="8509" y="81534"/>
                </a:lnTo>
                <a:lnTo>
                  <a:pt x="25475" y="46886"/>
                </a:lnTo>
                <a:lnTo>
                  <a:pt x="61166" y="14888"/>
                </a:lnTo>
                <a:lnTo>
                  <a:pt x="110214" y="595"/>
                </a:lnTo>
                <a:lnTo>
                  <a:pt x="124332" y="0"/>
                </a:lnTo>
                <a:close/>
              </a:path>
            </a:pathLst>
          </a:custGeom>
          <a:ln w="10668">
            <a:solidFill>
              <a:srgbClr val="4579B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242691" y="680973"/>
            <a:ext cx="222885" cy="274955"/>
          </a:xfrm>
          <a:custGeom>
            <a:avLst/>
            <a:gdLst/>
            <a:ahLst/>
            <a:cxnLst/>
            <a:rect l="l" t="t" r="r" b="b"/>
            <a:pathLst>
              <a:path w="222885" h="274955">
                <a:moveTo>
                  <a:pt x="114934" y="0"/>
                </a:moveTo>
                <a:lnTo>
                  <a:pt x="153261" y="3161"/>
                </a:lnTo>
                <a:lnTo>
                  <a:pt x="190406" y="17428"/>
                </a:lnTo>
                <a:lnTo>
                  <a:pt x="216534" y="52704"/>
                </a:lnTo>
                <a:lnTo>
                  <a:pt x="222504" y="96138"/>
                </a:lnTo>
                <a:lnTo>
                  <a:pt x="222504" y="259968"/>
                </a:lnTo>
                <a:lnTo>
                  <a:pt x="222504" y="262509"/>
                </a:lnTo>
                <a:lnTo>
                  <a:pt x="211200" y="269113"/>
                </a:lnTo>
                <a:lnTo>
                  <a:pt x="207263" y="269748"/>
                </a:lnTo>
                <a:lnTo>
                  <a:pt x="201548" y="270128"/>
                </a:lnTo>
                <a:lnTo>
                  <a:pt x="193801" y="270128"/>
                </a:lnTo>
                <a:lnTo>
                  <a:pt x="185673" y="270128"/>
                </a:lnTo>
                <a:lnTo>
                  <a:pt x="179705" y="269748"/>
                </a:lnTo>
                <a:lnTo>
                  <a:pt x="176021" y="269113"/>
                </a:lnTo>
                <a:lnTo>
                  <a:pt x="172211" y="268477"/>
                </a:lnTo>
                <a:lnTo>
                  <a:pt x="169544" y="267462"/>
                </a:lnTo>
                <a:lnTo>
                  <a:pt x="168020" y="266064"/>
                </a:lnTo>
                <a:lnTo>
                  <a:pt x="166496" y="264540"/>
                </a:lnTo>
                <a:lnTo>
                  <a:pt x="165734" y="262509"/>
                </a:lnTo>
                <a:lnTo>
                  <a:pt x="165734" y="259968"/>
                </a:lnTo>
                <a:lnTo>
                  <a:pt x="165734" y="240664"/>
                </a:lnTo>
                <a:lnTo>
                  <a:pt x="131444" y="265684"/>
                </a:lnTo>
                <a:lnTo>
                  <a:pt x="88772" y="274700"/>
                </a:lnTo>
                <a:lnTo>
                  <a:pt x="79249" y="274391"/>
                </a:lnTo>
                <a:lnTo>
                  <a:pt x="37941" y="263429"/>
                </a:lnTo>
                <a:lnTo>
                  <a:pt x="10122" y="237043"/>
                </a:lnTo>
                <a:lnTo>
                  <a:pt x="0" y="195579"/>
                </a:lnTo>
                <a:lnTo>
                  <a:pt x="521" y="185267"/>
                </a:lnTo>
                <a:lnTo>
                  <a:pt x="18653" y="144208"/>
                </a:lnTo>
                <a:lnTo>
                  <a:pt x="51720" y="123698"/>
                </a:lnTo>
                <a:lnTo>
                  <a:pt x="100806" y="113760"/>
                </a:lnTo>
                <a:lnTo>
                  <a:pt x="131318" y="112522"/>
                </a:lnTo>
                <a:lnTo>
                  <a:pt x="155067" y="112522"/>
                </a:lnTo>
                <a:lnTo>
                  <a:pt x="155067" y="97789"/>
                </a:lnTo>
                <a:lnTo>
                  <a:pt x="155067" y="90170"/>
                </a:lnTo>
                <a:lnTo>
                  <a:pt x="154305" y="83438"/>
                </a:lnTo>
                <a:lnTo>
                  <a:pt x="152781" y="77724"/>
                </a:lnTo>
                <a:lnTo>
                  <a:pt x="151256" y="72009"/>
                </a:lnTo>
                <a:lnTo>
                  <a:pt x="148717" y="67183"/>
                </a:lnTo>
                <a:lnTo>
                  <a:pt x="145160" y="63373"/>
                </a:lnTo>
                <a:lnTo>
                  <a:pt x="141605" y="59562"/>
                </a:lnTo>
                <a:lnTo>
                  <a:pt x="136779" y="56768"/>
                </a:lnTo>
                <a:lnTo>
                  <a:pt x="130936" y="54863"/>
                </a:lnTo>
                <a:lnTo>
                  <a:pt x="124968" y="53086"/>
                </a:lnTo>
                <a:lnTo>
                  <a:pt x="117601" y="52197"/>
                </a:lnTo>
                <a:lnTo>
                  <a:pt x="108966" y="52197"/>
                </a:lnTo>
                <a:lnTo>
                  <a:pt x="69214" y="58547"/>
                </a:lnTo>
                <a:lnTo>
                  <a:pt x="54356" y="64515"/>
                </a:lnTo>
                <a:lnTo>
                  <a:pt x="47370" y="67563"/>
                </a:lnTo>
                <a:lnTo>
                  <a:pt x="41656" y="70358"/>
                </a:lnTo>
                <a:lnTo>
                  <a:pt x="36956" y="72898"/>
                </a:lnTo>
                <a:lnTo>
                  <a:pt x="32257" y="75437"/>
                </a:lnTo>
                <a:lnTo>
                  <a:pt x="28574" y="76708"/>
                </a:lnTo>
                <a:lnTo>
                  <a:pt x="25654" y="76708"/>
                </a:lnTo>
                <a:lnTo>
                  <a:pt x="23621" y="76708"/>
                </a:lnTo>
                <a:lnTo>
                  <a:pt x="21843" y="76073"/>
                </a:lnTo>
                <a:lnTo>
                  <a:pt x="20319" y="74802"/>
                </a:lnTo>
                <a:lnTo>
                  <a:pt x="18795" y="73533"/>
                </a:lnTo>
                <a:lnTo>
                  <a:pt x="17525" y="71754"/>
                </a:lnTo>
                <a:lnTo>
                  <a:pt x="16509" y="69341"/>
                </a:lnTo>
                <a:lnTo>
                  <a:pt x="15493" y="67055"/>
                </a:lnTo>
                <a:lnTo>
                  <a:pt x="14731" y="64135"/>
                </a:lnTo>
                <a:lnTo>
                  <a:pt x="14096" y="60705"/>
                </a:lnTo>
                <a:lnTo>
                  <a:pt x="13588" y="57150"/>
                </a:lnTo>
                <a:lnTo>
                  <a:pt x="13334" y="53339"/>
                </a:lnTo>
                <a:lnTo>
                  <a:pt x="13334" y="49149"/>
                </a:lnTo>
                <a:lnTo>
                  <a:pt x="13334" y="43561"/>
                </a:lnTo>
                <a:lnTo>
                  <a:pt x="13843" y="39115"/>
                </a:lnTo>
                <a:lnTo>
                  <a:pt x="14731" y="35813"/>
                </a:lnTo>
                <a:lnTo>
                  <a:pt x="15620" y="32512"/>
                </a:lnTo>
                <a:lnTo>
                  <a:pt x="33273" y="18161"/>
                </a:lnTo>
                <a:lnTo>
                  <a:pt x="39623" y="14986"/>
                </a:lnTo>
                <a:lnTo>
                  <a:pt x="76235" y="4020"/>
                </a:lnTo>
                <a:lnTo>
                  <a:pt x="106910" y="166"/>
                </a:lnTo>
                <a:lnTo>
                  <a:pt x="114934" y="0"/>
                </a:lnTo>
                <a:close/>
              </a:path>
            </a:pathLst>
          </a:custGeom>
          <a:ln w="10668">
            <a:solidFill>
              <a:srgbClr val="4579B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477642" y="680973"/>
            <a:ext cx="222885" cy="274955"/>
          </a:xfrm>
          <a:custGeom>
            <a:avLst/>
            <a:gdLst/>
            <a:ahLst/>
            <a:cxnLst/>
            <a:rect l="l" t="t" r="r" b="b"/>
            <a:pathLst>
              <a:path w="222885" h="274955">
                <a:moveTo>
                  <a:pt x="114934" y="0"/>
                </a:moveTo>
                <a:lnTo>
                  <a:pt x="153261" y="3161"/>
                </a:lnTo>
                <a:lnTo>
                  <a:pt x="190406" y="17428"/>
                </a:lnTo>
                <a:lnTo>
                  <a:pt x="216534" y="52704"/>
                </a:lnTo>
                <a:lnTo>
                  <a:pt x="222504" y="96138"/>
                </a:lnTo>
                <a:lnTo>
                  <a:pt x="222504" y="259968"/>
                </a:lnTo>
                <a:lnTo>
                  <a:pt x="222504" y="262509"/>
                </a:lnTo>
                <a:lnTo>
                  <a:pt x="211200" y="269113"/>
                </a:lnTo>
                <a:lnTo>
                  <a:pt x="207263" y="269748"/>
                </a:lnTo>
                <a:lnTo>
                  <a:pt x="201549" y="270128"/>
                </a:lnTo>
                <a:lnTo>
                  <a:pt x="193801" y="270128"/>
                </a:lnTo>
                <a:lnTo>
                  <a:pt x="185674" y="270128"/>
                </a:lnTo>
                <a:lnTo>
                  <a:pt x="179705" y="269748"/>
                </a:lnTo>
                <a:lnTo>
                  <a:pt x="176021" y="269113"/>
                </a:lnTo>
                <a:lnTo>
                  <a:pt x="172212" y="268477"/>
                </a:lnTo>
                <a:lnTo>
                  <a:pt x="169544" y="267462"/>
                </a:lnTo>
                <a:lnTo>
                  <a:pt x="168020" y="266064"/>
                </a:lnTo>
                <a:lnTo>
                  <a:pt x="166496" y="264540"/>
                </a:lnTo>
                <a:lnTo>
                  <a:pt x="165734" y="262509"/>
                </a:lnTo>
                <a:lnTo>
                  <a:pt x="165734" y="259968"/>
                </a:lnTo>
                <a:lnTo>
                  <a:pt x="165734" y="240664"/>
                </a:lnTo>
                <a:lnTo>
                  <a:pt x="131444" y="265684"/>
                </a:lnTo>
                <a:lnTo>
                  <a:pt x="88773" y="274700"/>
                </a:lnTo>
                <a:lnTo>
                  <a:pt x="79249" y="274391"/>
                </a:lnTo>
                <a:lnTo>
                  <a:pt x="37941" y="263429"/>
                </a:lnTo>
                <a:lnTo>
                  <a:pt x="10122" y="237043"/>
                </a:lnTo>
                <a:lnTo>
                  <a:pt x="0" y="195579"/>
                </a:lnTo>
                <a:lnTo>
                  <a:pt x="521" y="185267"/>
                </a:lnTo>
                <a:lnTo>
                  <a:pt x="18653" y="144208"/>
                </a:lnTo>
                <a:lnTo>
                  <a:pt x="51720" y="123698"/>
                </a:lnTo>
                <a:lnTo>
                  <a:pt x="100806" y="113760"/>
                </a:lnTo>
                <a:lnTo>
                  <a:pt x="131318" y="112522"/>
                </a:lnTo>
                <a:lnTo>
                  <a:pt x="155067" y="112522"/>
                </a:lnTo>
                <a:lnTo>
                  <a:pt x="155067" y="97789"/>
                </a:lnTo>
                <a:lnTo>
                  <a:pt x="155067" y="90170"/>
                </a:lnTo>
                <a:lnTo>
                  <a:pt x="154305" y="83438"/>
                </a:lnTo>
                <a:lnTo>
                  <a:pt x="152781" y="77724"/>
                </a:lnTo>
                <a:lnTo>
                  <a:pt x="151256" y="72009"/>
                </a:lnTo>
                <a:lnTo>
                  <a:pt x="148717" y="67183"/>
                </a:lnTo>
                <a:lnTo>
                  <a:pt x="145161" y="63373"/>
                </a:lnTo>
                <a:lnTo>
                  <a:pt x="141605" y="59562"/>
                </a:lnTo>
                <a:lnTo>
                  <a:pt x="136779" y="56768"/>
                </a:lnTo>
                <a:lnTo>
                  <a:pt x="130937" y="54863"/>
                </a:lnTo>
                <a:lnTo>
                  <a:pt x="124968" y="53086"/>
                </a:lnTo>
                <a:lnTo>
                  <a:pt x="117601" y="52197"/>
                </a:lnTo>
                <a:lnTo>
                  <a:pt x="108965" y="52197"/>
                </a:lnTo>
                <a:lnTo>
                  <a:pt x="69214" y="58547"/>
                </a:lnTo>
                <a:lnTo>
                  <a:pt x="54356" y="64515"/>
                </a:lnTo>
                <a:lnTo>
                  <a:pt x="47370" y="67563"/>
                </a:lnTo>
                <a:lnTo>
                  <a:pt x="41656" y="70358"/>
                </a:lnTo>
                <a:lnTo>
                  <a:pt x="36956" y="72898"/>
                </a:lnTo>
                <a:lnTo>
                  <a:pt x="32257" y="75437"/>
                </a:lnTo>
                <a:lnTo>
                  <a:pt x="28575" y="76708"/>
                </a:lnTo>
                <a:lnTo>
                  <a:pt x="25654" y="76708"/>
                </a:lnTo>
                <a:lnTo>
                  <a:pt x="23621" y="76708"/>
                </a:lnTo>
                <a:lnTo>
                  <a:pt x="21843" y="76073"/>
                </a:lnTo>
                <a:lnTo>
                  <a:pt x="20319" y="74802"/>
                </a:lnTo>
                <a:lnTo>
                  <a:pt x="18795" y="73533"/>
                </a:lnTo>
                <a:lnTo>
                  <a:pt x="17525" y="71754"/>
                </a:lnTo>
                <a:lnTo>
                  <a:pt x="16509" y="69341"/>
                </a:lnTo>
                <a:lnTo>
                  <a:pt x="15493" y="67055"/>
                </a:lnTo>
                <a:lnTo>
                  <a:pt x="14731" y="64135"/>
                </a:lnTo>
                <a:lnTo>
                  <a:pt x="14096" y="60705"/>
                </a:lnTo>
                <a:lnTo>
                  <a:pt x="13588" y="57150"/>
                </a:lnTo>
                <a:lnTo>
                  <a:pt x="13334" y="53339"/>
                </a:lnTo>
                <a:lnTo>
                  <a:pt x="13334" y="49149"/>
                </a:lnTo>
                <a:lnTo>
                  <a:pt x="13334" y="43561"/>
                </a:lnTo>
                <a:lnTo>
                  <a:pt x="13843" y="39115"/>
                </a:lnTo>
                <a:lnTo>
                  <a:pt x="14731" y="35813"/>
                </a:lnTo>
                <a:lnTo>
                  <a:pt x="15620" y="32512"/>
                </a:lnTo>
                <a:lnTo>
                  <a:pt x="17399" y="29590"/>
                </a:lnTo>
                <a:lnTo>
                  <a:pt x="19938" y="26924"/>
                </a:lnTo>
                <a:lnTo>
                  <a:pt x="22479" y="24256"/>
                </a:lnTo>
                <a:lnTo>
                  <a:pt x="26924" y="21336"/>
                </a:lnTo>
                <a:lnTo>
                  <a:pt x="33274" y="18161"/>
                </a:lnTo>
                <a:lnTo>
                  <a:pt x="39624" y="14986"/>
                </a:lnTo>
                <a:lnTo>
                  <a:pt x="76235" y="4020"/>
                </a:lnTo>
                <a:lnTo>
                  <a:pt x="106910" y="166"/>
                </a:lnTo>
                <a:lnTo>
                  <a:pt x="114934" y="0"/>
                </a:lnTo>
                <a:close/>
              </a:path>
            </a:pathLst>
          </a:custGeom>
          <a:ln w="10668">
            <a:solidFill>
              <a:srgbClr val="4579B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157348" y="680973"/>
            <a:ext cx="156845" cy="270510"/>
          </a:xfrm>
          <a:custGeom>
            <a:avLst/>
            <a:gdLst/>
            <a:ahLst/>
            <a:cxnLst/>
            <a:rect l="l" t="t" r="r" b="b"/>
            <a:pathLst>
              <a:path w="156844" h="270509">
                <a:moveTo>
                  <a:pt x="123443" y="0"/>
                </a:moveTo>
                <a:lnTo>
                  <a:pt x="125856" y="0"/>
                </a:lnTo>
                <a:lnTo>
                  <a:pt x="128396" y="126"/>
                </a:lnTo>
                <a:lnTo>
                  <a:pt x="131063" y="380"/>
                </a:lnTo>
                <a:lnTo>
                  <a:pt x="133857" y="762"/>
                </a:lnTo>
                <a:lnTo>
                  <a:pt x="136651" y="1142"/>
                </a:lnTo>
                <a:lnTo>
                  <a:pt x="154558" y="10667"/>
                </a:lnTo>
                <a:lnTo>
                  <a:pt x="155067" y="12191"/>
                </a:lnTo>
                <a:lnTo>
                  <a:pt x="155448" y="14097"/>
                </a:lnTo>
                <a:lnTo>
                  <a:pt x="155701" y="16001"/>
                </a:lnTo>
                <a:lnTo>
                  <a:pt x="156082" y="18923"/>
                </a:lnTo>
                <a:lnTo>
                  <a:pt x="156209" y="22733"/>
                </a:lnTo>
                <a:lnTo>
                  <a:pt x="156337" y="26542"/>
                </a:lnTo>
                <a:lnTo>
                  <a:pt x="156463" y="31750"/>
                </a:lnTo>
                <a:lnTo>
                  <a:pt x="156463" y="38226"/>
                </a:lnTo>
                <a:lnTo>
                  <a:pt x="156463" y="44830"/>
                </a:lnTo>
                <a:lnTo>
                  <a:pt x="156337" y="50164"/>
                </a:lnTo>
                <a:lnTo>
                  <a:pt x="155956" y="54355"/>
                </a:lnTo>
                <a:lnTo>
                  <a:pt x="155575" y="58547"/>
                </a:lnTo>
                <a:lnTo>
                  <a:pt x="151383" y="69087"/>
                </a:lnTo>
                <a:lnTo>
                  <a:pt x="150240" y="69976"/>
                </a:lnTo>
                <a:lnTo>
                  <a:pt x="148717" y="70485"/>
                </a:lnTo>
                <a:lnTo>
                  <a:pt x="146938" y="70485"/>
                </a:lnTo>
                <a:lnTo>
                  <a:pt x="145414" y="70485"/>
                </a:lnTo>
                <a:lnTo>
                  <a:pt x="143763" y="70103"/>
                </a:lnTo>
                <a:lnTo>
                  <a:pt x="141986" y="69468"/>
                </a:lnTo>
                <a:lnTo>
                  <a:pt x="140207" y="68834"/>
                </a:lnTo>
                <a:lnTo>
                  <a:pt x="138175" y="68199"/>
                </a:lnTo>
                <a:lnTo>
                  <a:pt x="135889" y="67437"/>
                </a:lnTo>
                <a:lnTo>
                  <a:pt x="133603" y="66801"/>
                </a:lnTo>
                <a:lnTo>
                  <a:pt x="131063" y="66039"/>
                </a:lnTo>
                <a:lnTo>
                  <a:pt x="128396" y="65404"/>
                </a:lnTo>
                <a:lnTo>
                  <a:pt x="125602" y="64770"/>
                </a:lnTo>
                <a:lnTo>
                  <a:pt x="122555" y="64515"/>
                </a:lnTo>
                <a:lnTo>
                  <a:pt x="119380" y="64515"/>
                </a:lnTo>
                <a:lnTo>
                  <a:pt x="115569" y="64515"/>
                </a:lnTo>
                <a:lnTo>
                  <a:pt x="111632" y="65277"/>
                </a:lnTo>
                <a:lnTo>
                  <a:pt x="107823" y="66801"/>
                </a:lnTo>
                <a:lnTo>
                  <a:pt x="104012" y="68325"/>
                </a:lnTo>
                <a:lnTo>
                  <a:pt x="100075" y="70738"/>
                </a:lnTo>
                <a:lnTo>
                  <a:pt x="96012" y="74040"/>
                </a:lnTo>
                <a:lnTo>
                  <a:pt x="91948" y="77342"/>
                </a:lnTo>
                <a:lnTo>
                  <a:pt x="68833" y="107314"/>
                </a:lnTo>
                <a:lnTo>
                  <a:pt x="68833" y="259206"/>
                </a:lnTo>
                <a:lnTo>
                  <a:pt x="68833" y="260985"/>
                </a:lnTo>
                <a:lnTo>
                  <a:pt x="61594" y="267335"/>
                </a:lnTo>
                <a:lnTo>
                  <a:pt x="58927" y="268350"/>
                </a:lnTo>
                <a:lnTo>
                  <a:pt x="55371" y="268986"/>
                </a:lnTo>
                <a:lnTo>
                  <a:pt x="51053" y="269493"/>
                </a:lnTo>
                <a:lnTo>
                  <a:pt x="46736" y="269875"/>
                </a:lnTo>
                <a:lnTo>
                  <a:pt x="41148" y="270128"/>
                </a:lnTo>
                <a:lnTo>
                  <a:pt x="34417" y="270128"/>
                </a:lnTo>
                <a:lnTo>
                  <a:pt x="27686" y="270128"/>
                </a:lnTo>
                <a:lnTo>
                  <a:pt x="7238" y="267335"/>
                </a:lnTo>
                <a:lnTo>
                  <a:pt x="4571" y="266446"/>
                </a:lnTo>
                <a:lnTo>
                  <a:pt x="2667" y="265302"/>
                </a:lnTo>
                <a:lnTo>
                  <a:pt x="1650" y="264033"/>
                </a:lnTo>
                <a:lnTo>
                  <a:pt x="507" y="262636"/>
                </a:lnTo>
                <a:lnTo>
                  <a:pt x="0" y="260985"/>
                </a:lnTo>
                <a:lnTo>
                  <a:pt x="0" y="259206"/>
                </a:lnTo>
                <a:lnTo>
                  <a:pt x="0" y="15621"/>
                </a:lnTo>
                <a:lnTo>
                  <a:pt x="0" y="13715"/>
                </a:lnTo>
                <a:lnTo>
                  <a:pt x="507" y="12191"/>
                </a:lnTo>
                <a:lnTo>
                  <a:pt x="1396" y="10795"/>
                </a:lnTo>
                <a:lnTo>
                  <a:pt x="2286" y="9398"/>
                </a:lnTo>
                <a:lnTo>
                  <a:pt x="23875" y="4699"/>
                </a:lnTo>
                <a:lnTo>
                  <a:pt x="29463" y="4699"/>
                </a:lnTo>
                <a:lnTo>
                  <a:pt x="35306" y="4699"/>
                </a:lnTo>
                <a:lnTo>
                  <a:pt x="52831" y="7365"/>
                </a:lnTo>
                <a:lnTo>
                  <a:pt x="54990" y="8254"/>
                </a:lnTo>
                <a:lnTo>
                  <a:pt x="56387" y="9398"/>
                </a:lnTo>
                <a:lnTo>
                  <a:pt x="57403" y="10795"/>
                </a:lnTo>
                <a:lnTo>
                  <a:pt x="58293" y="12191"/>
                </a:lnTo>
                <a:lnTo>
                  <a:pt x="58674" y="13715"/>
                </a:lnTo>
                <a:lnTo>
                  <a:pt x="58674" y="15621"/>
                </a:lnTo>
                <a:lnTo>
                  <a:pt x="58674" y="45847"/>
                </a:lnTo>
                <a:lnTo>
                  <a:pt x="87756" y="12826"/>
                </a:lnTo>
                <a:lnTo>
                  <a:pt x="118363" y="0"/>
                </a:lnTo>
                <a:lnTo>
                  <a:pt x="123443" y="0"/>
                </a:lnTo>
                <a:close/>
              </a:path>
            </a:pathLst>
          </a:custGeom>
          <a:ln w="10668">
            <a:solidFill>
              <a:srgbClr val="4579B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861185" y="680973"/>
            <a:ext cx="239395" cy="274955"/>
          </a:xfrm>
          <a:custGeom>
            <a:avLst/>
            <a:gdLst/>
            <a:ahLst/>
            <a:cxnLst/>
            <a:rect l="l" t="t" r="r" b="b"/>
            <a:pathLst>
              <a:path w="239394" h="274955">
                <a:moveTo>
                  <a:pt x="124332" y="0"/>
                </a:moveTo>
                <a:lnTo>
                  <a:pt x="165123" y="5089"/>
                </a:lnTo>
                <a:lnTo>
                  <a:pt x="204765" y="26465"/>
                </a:lnTo>
                <a:lnTo>
                  <a:pt x="228951" y="61307"/>
                </a:lnTo>
                <a:lnTo>
                  <a:pt x="238861" y="106761"/>
                </a:lnTo>
                <a:lnTo>
                  <a:pt x="239267" y="119379"/>
                </a:lnTo>
                <a:lnTo>
                  <a:pt x="239267" y="130301"/>
                </a:lnTo>
                <a:lnTo>
                  <a:pt x="239267" y="138684"/>
                </a:lnTo>
                <a:lnTo>
                  <a:pt x="237362" y="144906"/>
                </a:lnTo>
                <a:lnTo>
                  <a:pt x="233679" y="148843"/>
                </a:lnTo>
                <a:lnTo>
                  <a:pt x="229869" y="152908"/>
                </a:lnTo>
                <a:lnTo>
                  <a:pt x="224789" y="154812"/>
                </a:lnTo>
                <a:lnTo>
                  <a:pt x="218185" y="154812"/>
                </a:lnTo>
                <a:lnTo>
                  <a:pt x="69976" y="154812"/>
                </a:lnTo>
                <a:lnTo>
                  <a:pt x="80009" y="198754"/>
                </a:lnTo>
                <a:lnTo>
                  <a:pt x="112789" y="220259"/>
                </a:lnTo>
                <a:lnTo>
                  <a:pt x="136525" y="222885"/>
                </a:lnTo>
                <a:lnTo>
                  <a:pt x="145289" y="222718"/>
                </a:lnTo>
                <a:lnTo>
                  <a:pt x="185165" y="216662"/>
                </a:lnTo>
                <a:lnTo>
                  <a:pt x="191896" y="214502"/>
                </a:lnTo>
                <a:lnTo>
                  <a:pt x="198500" y="212471"/>
                </a:lnTo>
                <a:lnTo>
                  <a:pt x="203962" y="210565"/>
                </a:lnTo>
                <a:lnTo>
                  <a:pt x="208406" y="208787"/>
                </a:lnTo>
                <a:lnTo>
                  <a:pt x="212725" y="207137"/>
                </a:lnTo>
                <a:lnTo>
                  <a:pt x="216281" y="206248"/>
                </a:lnTo>
                <a:lnTo>
                  <a:pt x="219075" y="206248"/>
                </a:lnTo>
                <a:lnTo>
                  <a:pt x="220725" y="206248"/>
                </a:lnTo>
                <a:lnTo>
                  <a:pt x="221995" y="206501"/>
                </a:lnTo>
                <a:lnTo>
                  <a:pt x="223138" y="207137"/>
                </a:lnTo>
                <a:lnTo>
                  <a:pt x="224281" y="207772"/>
                </a:lnTo>
                <a:lnTo>
                  <a:pt x="227329" y="217550"/>
                </a:lnTo>
                <a:lnTo>
                  <a:pt x="227583" y="220599"/>
                </a:lnTo>
                <a:lnTo>
                  <a:pt x="227837" y="224281"/>
                </a:lnTo>
                <a:lnTo>
                  <a:pt x="227837" y="228853"/>
                </a:lnTo>
                <a:lnTo>
                  <a:pt x="227837" y="232917"/>
                </a:lnTo>
                <a:lnTo>
                  <a:pt x="227710" y="236347"/>
                </a:lnTo>
                <a:lnTo>
                  <a:pt x="227456" y="239140"/>
                </a:lnTo>
                <a:lnTo>
                  <a:pt x="227329" y="241935"/>
                </a:lnTo>
                <a:lnTo>
                  <a:pt x="227075" y="244348"/>
                </a:lnTo>
                <a:lnTo>
                  <a:pt x="226694" y="246379"/>
                </a:lnTo>
                <a:lnTo>
                  <a:pt x="226313" y="248412"/>
                </a:lnTo>
                <a:lnTo>
                  <a:pt x="222122" y="255397"/>
                </a:lnTo>
                <a:lnTo>
                  <a:pt x="220979" y="256666"/>
                </a:lnTo>
                <a:lnTo>
                  <a:pt x="179101" y="269922"/>
                </a:lnTo>
                <a:lnTo>
                  <a:pt x="139136" y="274558"/>
                </a:lnTo>
                <a:lnTo>
                  <a:pt x="130301" y="274700"/>
                </a:lnTo>
                <a:lnTo>
                  <a:pt x="114536" y="274198"/>
                </a:lnTo>
                <a:lnTo>
                  <a:pt x="73406" y="266573"/>
                </a:lnTo>
                <a:lnTo>
                  <a:pt x="32512" y="241680"/>
                </a:lnTo>
                <a:lnTo>
                  <a:pt x="8127" y="199643"/>
                </a:lnTo>
                <a:lnTo>
                  <a:pt x="502" y="156656"/>
                </a:lnTo>
                <a:lnTo>
                  <a:pt x="0" y="140080"/>
                </a:lnTo>
                <a:lnTo>
                  <a:pt x="525" y="124271"/>
                </a:lnTo>
                <a:lnTo>
                  <a:pt x="8508" y="81534"/>
                </a:lnTo>
                <a:lnTo>
                  <a:pt x="25475" y="46886"/>
                </a:lnTo>
                <a:lnTo>
                  <a:pt x="61166" y="14888"/>
                </a:lnTo>
                <a:lnTo>
                  <a:pt x="110214" y="595"/>
                </a:lnTo>
                <a:lnTo>
                  <a:pt x="124332" y="0"/>
                </a:lnTo>
                <a:close/>
              </a:path>
            </a:pathLst>
          </a:custGeom>
          <a:ln w="10668">
            <a:solidFill>
              <a:srgbClr val="4579B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638426" y="680973"/>
            <a:ext cx="186055" cy="274955"/>
          </a:xfrm>
          <a:custGeom>
            <a:avLst/>
            <a:gdLst/>
            <a:ahLst/>
            <a:cxnLst/>
            <a:rect l="l" t="t" r="r" b="b"/>
            <a:pathLst>
              <a:path w="186055" h="274955">
                <a:moveTo>
                  <a:pt x="100456" y="0"/>
                </a:moveTo>
                <a:lnTo>
                  <a:pt x="108204" y="0"/>
                </a:lnTo>
                <a:lnTo>
                  <a:pt x="115570" y="508"/>
                </a:lnTo>
                <a:lnTo>
                  <a:pt x="153035" y="9143"/>
                </a:lnTo>
                <a:lnTo>
                  <a:pt x="156972" y="11049"/>
                </a:lnTo>
                <a:lnTo>
                  <a:pt x="161036" y="12953"/>
                </a:lnTo>
                <a:lnTo>
                  <a:pt x="163956" y="14604"/>
                </a:lnTo>
                <a:lnTo>
                  <a:pt x="165608" y="16001"/>
                </a:lnTo>
                <a:lnTo>
                  <a:pt x="167386" y="17399"/>
                </a:lnTo>
                <a:lnTo>
                  <a:pt x="168529" y="18668"/>
                </a:lnTo>
                <a:lnTo>
                  <a:pt x="169291" y="20065"/>
                </a:lnTo>
                <a:lnTo>
                  <a:pt x="170053" y="21462"/>
                </a:lnTo>
                <a:lnTo>
                  <a:pt x="170561" y="23113"/>
                </a:lnTo>
                <a:lnTo>
                  <a:pt x="170942" y="25018"/>
                </a:lnTo>
                <a:lnTo>
                  <a:pt x="171323" y="26924"/>
                </a:lnTo>
                <a:lnTo>
                  <a:pt x="171577" y="29337"/>
                </a:lnTo>
                <a:lnTo>
                  <a:pt x="171958" y="32130"/>
                </a:lnTo>
                <a:lnTo>
                  <a:pt x="172212" y="34925"/>
                </a:lnTo>
                <a:lnTo>
                  <a:pt x="172339" y="38480"/>
                </a:lnTo>
                <a:lnTo>
                  <a:pt x="172339" y="42672"/>
                </a:lnTo>
                <a:lnTo>
                  <a:pt x="172339" y="47498"/>
                </a:lnTo>
                <a:lnTo>
                  <a:pt x="170561" y="61975"/>
                </a:lnTo>
                <a:lnTo>
                  <a:pt x="169925" y="63880"/>
                </a:lnTo>
                <a:lnTo>
                  <a:pt x="169037" y="65024"/>
                </a:lnTo>
                <a:lnTo>
                  <a:pt x="167894" y="65659"/>
                </a:lnTo>
                <a:lnTo>
                  <a:pt x="166878" y="66293"/>
                </a:lnTo>
                <a:lnTo>
                  <a:pt x="165608" y="66675"/>
                </a:lnTo>
                <a:lnTo>
                  <a:pt x="164084" y="66675"/>
                </a:lnTo>
                <a:lnTo>
                  <a:pt x="162433" y="66675"/>
                </a:lnTo>
                <a:lnTo>
                  <a:pt x="159893" y="65659"/>
                </a:lnTo>
                <a:lnTo>
                  <a:pt x="156464" y="63753"/>
                </a:lnTo>
                <a:lnTo>
                  <a:pt x="153035" y="61849"/>
                </a:lnTo>
                <a:lnTo>
                  <a:pt x="148717" y="59816"/>
                </a:lnTo>
                <a:lnTo>
                  <a:pt x="143510" y="57658"/>
                </a:lnTo>
                <a:lnTo>
                  <a:pt x="138303" y="55499"/>
                </a:lnTo>
                <a:lnTo>
                  <a:pt x="132334" y="53466"/>
                </a:lnTo>
                <a:lnTo>
                  <a:pt x="125475" y="51562"/>
                </a:lnTo>
                <a:lnTo>
                  <a:pt x="118618" y="49529"/>
                </a:lnTo>
                <a:lnTo>
                  <a:pt x="110871" y="48640"/>
                </a:lnTo>
                <a:lnTo>
                  <a:pt x="102108" y="48640"/>
                </a:lnTo>
                <a:lnTo>
                  <a:pt x="95885" y="48640"/>
                </a:lnTo>
                <a:lnTo>
                  <a:pt x="68325" y="64388"/>
                </a:lnTo>
                <a:lnTo>
                  <a:pt x="66802" y="67563"/>
                </a:lnTo>
                <a:lnTo>
                  <a:pt x="66040" y="70992"/>
                </a:lnTo>
                <a:lnTo>
                  <a:pt x="66040" y="74549"/>
                </a:lnTo>
                <a:lnTo>
                  <a:pt x="66040" y="80263"/>
                </a:lnTo>
                <a:lnTo>
                  <a:pt x="67818" y="84962"/>
                </a:lnTo>
                <a:lnTo>
                  <a:pt x="71247" y="88773"/>
                </a:lnTo>
                <a:lnTo>
                  <a:pt x="74675" y="92583"/>
                </a:lnTo>
                <a:lnTo>
                  <a:pt x="79248" y="96012"/>
                </a:lnTo>
                <a:lnTo>
                  <a:pt x="84962" y="98933"/>
                </a:lnTo>
                <a:lnTo>
                  <a:pt x="90550" y="101853"/>
                </a:lnTo>
                <a:lnTo>
                  <a:pt x="97028" y="104521"/>
                </a:lnTo>
                <a:lnTo>
                  <a:pt x="104140" y="107061"/>
                </a:lnTo>
                <a:lnTo>
                  <a:pt x="111379" y="109600"/>
                </a:lnTo>
                <a:lnTo>
                  <a:pt x="118618" y="112395"/>
                </a:lnTo>
                <a:lnTo>
                  <a:pt x="125984" y="115442"/>
                </a:lnTo>
                <a:lnTo>
                  <a:pt x="133350" y="118363"/>
                </a:lnTo>
                <a:lnTo>
                  <a:pt x="140716" y="121920"/>
                </a:lnTo>
                <a:lnTo>
                  <a:pt x="147828" y="125856"/>
                </a:lnTo>
                <a:lnTo>
                  <a:pt x="155067" y="129921"/>
                </a:lnTo>
                <a:lnTo>
                  <a:pt x="161544" y="134874"/>
                </a:lnTo>
                <a:lnTo>
                  <a:pt x="167131" y="140715"/>
                </a:lnTo>
                <a:lnTo>
                  <a:pt x="172720" y="146430"/>
                </a:lnTo>
                <a:lnTo>
                  <a:pt x="185616" y="182350"/>
                </a:lnTo>
                <a:lnTo>
                  <a:pt x="185928" y="190373"/>
                </a:lnTo>
                <a:lnTo>
                  <a:pt x="185449" y="200445"/>
                </a:lnTo>
                <a:lnTo>
                  <a:pt x="168814" y="241506"/>
                </a:lnTo>
                <a:lnTo>
                  <a:pt x="131992" y="266493"/>
                </a:lnTo>
                <a:lnTo>
                  <a:pt x="91660" y="274369"/>
                </a:lnTo>
                <a:lnTo>
                  <a:pt x="80518" y="274700"/>
                </a:lnTo>
                <a:lnTo>
                  <a:pt x="73806" y="274579"/>
                </a:lnTo>
                <a:lnTo>
                  <a:pt x="32258" y="267462"/>
                </a:lnTo>
                <a:lnTo>
                  <a:pt x="25654" y="265429"/>
                </a:lnTo>
                <a:lnTo>
                  <a:pt x="20193" y="263271"/>
                </a:lnTo>
                <a:lnTo>
                  <a:pt x="15875" y="261112"/>
                </a:lnTo>
                <a:lnTo>
                  <a:pt x="11430" y="258952"/>
                </a:lnTo>
                <a:lnTo>
                  <a:pt x="1650" y="245999"/>
                </a:lnTo>
                <a:lnTo>
                  <a:pt x="508" y="241808"/>
                </a:lnTo>
                <a:lnTo>
                  <a:pt x="0" y="235838"/>
                </a:lnTo>
                <a:lnTo>
                  <a:pt x="0" y="227837"/>
                </a:lnTo>
                <a:lnTo>
                  <a:pt x="0" y="222503"/>
                </a:lnTo>
                <a:lnTo>
                  <a:pt x="127" y="218312"/>
                </a:lnTo>
                <a:lnTo>
                  <a:pt x="508" y="215137"/>
                </a:lnTo>
                <a:lnTo>
                  <a:pt x="889" y="211962"/>
                </a:lnTo>
                <a:lnTo>
                  <a:pt x="4953" y="203580"/>
                </a:lnTo>
                <a:lnTo>
                  <a:pt x="5968" y="202946"/>
                </a:lnTo>
                <a:lnTo>
                  <a:pt x="7366" y="202691"/>
                </a:lnTo>
                <a:lnTo>
                  <a:pt x="9017" y="202691"/>
                </a:lnTo>
                <a:lnTo>
                  <a:pt x="11049" y="202691"/>
                </a:lnTo>
                <a:lnTo>
                  <a:pt x="13970" y="203835"/>
                </a:lnTo>
                <a:lnTo>
                  <a:pt x="17906" y="206121"/>
                </a:lnTo>
                <a:lnTo>
                  <a:pt x="21843" y="208406"/>
                </a:lnTo>
                <a:lnTo>
                  <a:pt x="58834" y="222807"/>
                </a:lnTo>
                <a:lnTo>
                  <a:pt x="79248" y="224789"/>
                </a:lnTo>
                <a:lnTo>
                  <a:pt x="85343" y="224789"/>
                </a:lnTo>
                <a:lnTo>
                  <a:pt x="108331" y="217424"/>
                </a:lnTo>
                <a:lnTo>
                  <a:pt x="111887" y="215011"/>
                </a:lnTo>
                <a:lnTo>
                  <a:pt x="114554" y="212089"/>
                </a:lnTo>
                <a:lnTo>
                  <a:pt x="116331" y="208406"/>
                </a:lnTo>
                <a:lnTo>
                  <a:pt x="118110" y="204724"/>
                </a:lnTo>
                <a:lnTo>
                  <a:pt x="119125" y="200533"/>
                </a:lnTo>
                <a:lnTo>
                  <a:pt x="119125" y="195834"/>
                </a:lnTo>
                <a:lnTo>
                  <a:pt x="119125" y="190373"/>
                </a:lnTo>
                <a:lnTo>
                  <a:pt x="100584" y="171576"/>
                </a:lnTo>
                <a:lnTo>
                  <a:pt x="95123" y="168655"/>
                </a:lnTo>
                <a:lnTo>
                  <a:pt x="88773" y="165862"/>
                </a:lnTo>
                <a:lnTo>
                  <a:pt x="81787" y="163322"/>
                </a:lnTo>
                <a:lnTo>
                  <a:pt x="74803" y="160781"/>
                </a:lnTo>
                <a:lnTo>
                  <a:pt x="67564" y="157987"/>
                </a:lnTo>
                <a:lnTo>
                  <a:pt x="60198" y="154812"/>
                </a:lnTo>
                <a:lnTo>
                  <a:pt x="52831" y="151764"/>
                </a:lnTo>
                <a:lnTo>
                  <a:pt x="19812" y="129412"/>
                </a:lnTo>
                <a:lnTo>
                  <a:pt x="14224" y="123698"/>
                </a:lnTo>
                <a:lnTo>
                  <a:pt x="1708" y="87258"/>
                </a:lnTo>
                <a:lnTo>
                  <a:pt x="1397" y="78993"/>
                </a:lnTo>
                <a:lnTo>
                  <a:pt x="1823" y="70419"/>
                </a:lnTo>
                <a:lnTo>
                  <a:pt x="16494" y="33305"/>
                </a:lnTo>
                <a:lnTo>
                  <a:pt x="50297" y="8878"/>
                </a:lnTo>
                <a:lnTo>
                  <a:pt x="89292" y="357"/>
                </a:lnTo>
                <a:lnTo>
                  <a:pt x="100456" y="0"/>
                </a:lnTo>
                <a:close/>
              </a:path>
            </a:pathLst>
          </a:custGeom>
          <a:ln w="10668">
            <a:solidFill>
              <a:srgbClr val="4579B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18781" y="680973"/>
            <a:ext cx="239395" cy="274955"/>
          </a:xfrm>
          <a:custGeom>
            <a:avLst/>
            <a:gdLst/>
            <a:ahLst/>
            <a:cxnLst/>
            <a:rect l="l" t="t" r="r" b="b"/>
            <a:pathLst>
              <a:path w="239394" h="274955">
                <a:moveTo>
                  <a:pt x="124269" y="0"/>
                </a:moveTo>
                <a:lnTo>
                  <a:pt x="165154" y="5089"/>
                </a:lnTo>
                <a:lnTo>
                  <a:pt x="204753" y="26465"/>
                </a:lnTo>
                <a:lnTo>
                  <a:pt x="228951" y="61307"/>
                </a:lnTo>
                <a:lnTo>
                  <a:pt x="238833" y="106761"/>
                </a:lnTo>
                <a:lnTo>
                  <a:pt x="239242" y="119379"/>
                </a:lnTo>
                <a:lnTo>
                  <a:pt x="239242" y="130301"/>
                </a:lnTo>
                <a:lnTo>
                  <a:pt x="239242" y="138684"/>
                </a:lnTo>
                <a:lnTo>
                  <a:pt x="237375" y="144906"/>
                </a:lnTo>
                <a:lnTo>
                  <a:pt x="233641" y="148843"/>
                </a:lnTo>
                <a:lnTo>
                  <a:pt x="229908" y="152908"/>
                </a:lnTo>
                <a:lnTo>
                  <a:pt x="224764" y="154812"/>
                </a:lnTo>
                <a:lnTo>
                  <a:pt x="218211" y="154812"/>
                </a:lnTo>
                <a:lnTo>
                  <a:pt x="69913" y="154812"/>
                </a:lnTo>
                <a:lnTo>
                  <a:pt x="79971" y="198754"/>
                </a:lnTo>
                <a:lnTo>
                  <a:pt x="112768" y="220259"/>
                </a:lnTo>
                <a:lnTo>
                  <a:pt x="136550" y="222885"/>
                </a:lnTo>
                <a:lnTo>
                  <a:pt x="145289" y="222718"/>
                </a:lnTo>
                <a:lnTo>
                  <a:pt x="185216" y="216662"/>
                </a:lnTo>
                <a:lnTo>
                  <a:pt x="191858" y="214502"/>
                </a:lnTo>
                <a:lnTo>
                  <a:pt x="198500" y="212471"/>
                </a:lnTo>
                <a:lnTo>
                  <a:pt x="204012" y="210565"/>
                </a:lnTo>
                <a:lnTo>
                  <a:pt x="208381" y="208787"/>
                </a:lnTo>
                <a:lnTo>
                  <a:pt x="212750" y="207137"/>
                </a:lnTo>
                <a:lnTo>
                  <a:pt x="216293" y="206248"/>
                </a:lnTo>
                <a:lnTo>
                  <a:pt x="219024" y="206248"/>
                </a:lnTo>
                <a:lnTo>
                  <a:pt x="220662" y="206248"/>
                </a:lnTo>
                <a:lnTo>
                  <a:pt x="225856" y="210565"/>
                </a:lnTo>
                <a:lnTo>
                  <a:pt x="226580" y="212216"/>
                </a:lnTo>
                <a:lnTo>
                  <a:pt x="227088" y="214502"/>
                </a:lnTo>
                <a:lnTo>
                  <a:pt x="227355" y="217550"/>
                </a:lnTo>
                <a:lnTo>
                  <a:pt x="227634" y="220599"/>
                </a:lnTo>
                <a:lnTo>
                  <a:pt x="227774" y="224281"/>
                </a:lnTo>
                <a:lnTo>
                  <a:pt x="227774" y="228853"/>
                </a:lnTo>
                <a:lnTo>
                  <a:pt x="227774" y="232917"/>
                </a:lnTo>
                <a:lnTo>
                  <a:pt x="227672" y="236347"/>
                </a:lnTo>
                <a:lnTo>
                  <a:pt x="227495" y="239140"/>
                </a:lnTo>
                <a:lnTo>
                  <a:pt x="227317" y="241935"/>
                </a:lnTo>
                <a:lnTo>
                  <a:pt x="192265" y="266953"/>
                </a:lnTo>
                <a:lnTo>
                  <a:pt x="147753" y="274129"/>
                </a:lnTo>
                <a:lnTo>
                  <a:pt x="130276" y="274700"/>
                </a:lnTo>
                <a:lnTo>
                  <a:pt x="114529" y="274198"/>
                </a:lnTo>
                <a:lnTo>
                  <a:pt x="73329" y="266573"/>
                </a:lnTo>
                <a:lnTo>
                  <a:pt x="32499" y="241680"/>
                </a:lnTo>
                <a:lnTo>
                  <a:pt x="8064" y="199643"/>
                </a:lnTo>
                <a:lnTo>
                  <a:pt x="504" y="156656"/>
                </a:lnTo>
                <a:lnTo>
                  <a:pt x="0" y="140080"/>
                </a:lnTo>
                <a:lnTo>
                  <a:pt x="530" y="124271"/>
                </a:lnTo>
                <a:lnTo>
                  <a:pt x="8470" y="81534"/>
                </a:lnTo>
                <a:lnTo>
                  <a:pt x="25465" y="46886"/>
                </a:lnTo>
                <a:lnTo>
                  <a:pt x="61136" y="14888"/>
                </a:lnTo>
                <a:lnTo>
                  <a:pt x="110158" y="595"/>
                </a:lnTo>
                <a:lnTo>
                  <a:pt x="124269" y="0"/>
                </a:lnTo>
                <a:close/>
              </a:path>
            </a:pathLst>
          </a:custGeom>
          <a:ln w="10668">
            <a:solidFill>
              <a:srgbClr val="4579B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895092" y="573277"/>
            <a:ext cx="89915" cy="8267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344927" y="573277"/>
            <a:ext cx="89915" cy="8267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85304" y="573277"/>
            <a:ext cx="89865" cy="8267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833748" y="569341"/>
            <a:ext cx="69215" cy="382270"/>
          </a:xfrm>
          <a:custGeom>
            <a:avLst/>
            <a:gdLst/>
            <a:ahLst/>
            <a:cxnLst/>
            <a:rect l="l" t="t" r="r" b="b"/>
            <a:pathLst>
              <a:path w="69214" h="382269">
                <a:moveTo>
                  <a:pt x="34416" y="0"/>
                </a:moveTo>
                <a:lnTo>
                  <a:pt x="41148" y="0"/>
                </a:lnTo>
                <a:lnTo>
                  <a:pt x="46736" y="254"/>
                </a:lnTo>
                <a:lnTo>
                  <a:pt x="68834" y="9906"/>
                </a:lnTo>
                <a:lnTo>
                  <a:pt x="68834" y="11684"/>
                </a:lnTo>
                <a:lnTo>
                  <a:pt x="68834" y="370839"/>
                </a:lnTo>
                <a:lnTo>
                  <a:pt x="68834" y="372618"/>
                </a:lnTo>
                <a:lnTo>
                  <a:pt x="68325" y="374269"/>
                </a:lnTo>
                <a:lnTo>
                  <a:pt x="67183" y="375666"/>
                </a:lnTo>
                <a:lnTo>
                  <a:pt x="66039" y="376936"/>
                </a:lnTo>
                <a:lnTo>
                  <a:pt x="64262" y="378079"/>
                </a:lnTo>
                <a:lnTo>
                  <a:pt x="61595" y="378968"/>
                </a:lnTo>
                <a:lnTo>
                  <a:pt x="58927" y="379984"/>
                </a:lnTo>
                <a:lnTo>
                  <a:pt x="55372" y="380619"/>
                </a:lnTo>
                <a:lnTo>
                  <a:pt x="51053" y="381126"/>
                </a:lnTo>
                <a:lnTo>
                  <a:pt x="46736" y="381508"/>
                </a:lnTo>
                <a:lnTo>
                  <a:pt x="41148" y="381762"/>
                </a:lnTo>
                <a:lnTo>
                  <a:pt x="34416" y="381762"/>
                </a:lnTo>
                <a:lnTo>
                  <a:pt x="27686" y="381762"/>
                </a:lnTo>
                <a:lnTo>
                  <a:pt x="7238" y="378968"/>
                </a:lnTo>
                <a:lnTo>
                  <a:pt x="4572" y="378079"/>
                </a:lnTo>
                <a:lnTo>
                  <a:pt x="2666" y="376936"/>
                </a:lnTo>
                <a:lnTo>
                  <a:pt x="1650" y="375666"/>
                </a:lnTo>
                <a:lnTo>
                  <a:pt x="508" y="374269"/>
                </a:lnTo>
                <a:lnTo>
                  <a:pt x="0" y="372618"/>
                </a:lnTo>
                <a:lnTo>
                  <a:pt x="0" y="370839"/>
                </a:lnTo>
                <a:lnTo>
                  <a:pt x="0" y="11684"/>
                </a:lnTo>
                <a:lnTo>
                  <a:pt x="0" y="9906"/>
                </a:lnTo>
                <a:lnTo>
                  <a:pt x="508" y="8255"/>
                </a:lnTo>
                <a:lnTo>
                  <a:pt x="1650" y="6731"/>
                </a:lnTo>
                <a:lnTo>
                  <a:pt x="2666" y="5334"/>
                </a:lnTo>
                <a:lnTo>
                  <a:pt x="4572" y="4063"/>
                </a:lnTo>
                <a:lnTo>
                  <a:pt x="7238" y="3048"/>
                </a:lnTo>
                <a:lnTo>
                  <a:pt x="9905" y="2032"/>
                </a:lnTo>
                <a:lnTo>
                  <a:pt x="13335" y="1270"/>
                </a:lnTo>
                <a:lnTo>
                  <a:pt x="17779" y="762"/>
                </a:lnTo>
                <a:lnTo>
                  <a:pt x="22098" y="254"/>
                </a:lnTo>
                <a:lnTo>
                  <a:pt x="27686" y="0"/>
                </a:lnTo>
                <a:lnTo>
                  <a:pt x="34416" y="0"/>
                </a:lnTo>
                <a:close/>
              </a:path>
            </a:pathLst>
          </a:custGeom>
          <a:ln w="10667">
            <a:solidFill>
              <a:srgbClr val="4579B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533521" y="569341"/>
            <a:ext cx="245745" cy="386715"/>
          </a:xfrm>
          <a:custGeom>
            <a:avLst/>
            <a:gdLst/>
            <a:ahLst/>
            <a:cxnLst/>
            <a:rect l="l" t="t" r="r" b="b"/>
            <a:pathLst>
              <a:path w="245745" h="386715">
                <a:moveTo>
                  <a:pt x="34416" y="0"/>
                </a:moveTo>
                <a:lnTo>
                  <a:pt x="41148" y="0"/>
                </a:lnTo>
                <a:lnTo>
                  <a:pt x="46736" y="254"/>
                </a:lnTo>
                <a:lnTo>
                  <a:pt x="51053" y="762"/>
                </a:lnTo>
                <a:lnTo>
                  <a:pt x="55371" y="1270"/>
                </a:lnTo>
                <a:lnTo>
                  <a:pt x="58927" y="2032"/>
                </a:lnTo>
                <a:lnTo>
                  <a:pt x="61594" y="3048"/>
                </a:lnTo>
                <a:lnTo>
                  <a:pt x="64262" y="4063"/>
                </a:lnTo>
                <a:lnTo>
                  <a:pt x="66039" y="5334"/>
                </a:lnTo>
                <a:lnTo>
                  <a:pt x="67182" y="6731"/>
                </a:lnTo>
                <a:lnTo>
                  <a:pt x="68325" y="8255"/>
                </a:lnTo>
                <a:lnTo>
                  <a:pt x="68833" y="9906"/>
                </a:lnTo>
                <a:lnTo>
                  <a:pt x="68833" y="11684"/>
                </a:lnTo>
                <a:lnTo>
                  <a:pt x="68833" y="146304"/>
                </a:lnTo>
                <a:lnTo>
                  <a:pt x="75056" y="140208"/>
                </a:lnTo>
                <a:lnTo>
                  <a:pt x="81152" y="134874"/>
                </a:lnTo>
                <a:lnTo>
                  <a:pt x="87375" y="130556"/>
                </a:lnTo>
                <a:lnTo>
                  <a:pt x="93599" y="126111"/>
                </a:lnTo>
                <a:lnTo>
                  <a:pt x="99821" y="122555"/>
                </a:lnTo>
                <a:lnTo>
                  <a:pt x="105917" y="119761"/>
                </a:lnTo>
                <a:lnTo>
                  <a:pt x="112140" y="116839"/>
                </a:lnTo>
                <a:lnTo>
                  <a:pt x="118490" y="114808"/>
                </a:lnTo>
                <a:lnTo>
                  <a:pt x="125094" y="113537"/>
                </a:lnTo>
                <a:lnTo>
                  <a:pt x="131571" y="112268"/>
                </a:lnTo>
                <a:lnTo>
                  <a:pt x="138556" y="111633"/>
                </a:lnTo>
                <a:lnTo>
                  <a:pt x="145795" y="111633"/>
                </a:lnTo>
                <a:lnTo>
                  <a:pt x="191769" y="122428"/>
                </a:lnTo>
                <a:lnTo>
                  <a:pt x="222376" y="151511"/>
                </a:lnTo>
                <a:lnTo>
                  <a:pt x="239775" y="194310"/>
                </a:lnTo>
                <a:lnTo>
                  <a:pt x="244901" y="232386"/>
                </a:lnTo>
                <a:lnTo>
                  <a:pt x="245237" y="245745"/>
                </a:lnTo>
                <a:lnTo>
                  <a:pt x="244786" y="261606"/>
                </a:lnTo>
                <a:lnTo>
                  <a:pt x="238125" y="304164"/>
                </a:lnTo>
                <a:lnTo>
                  <a:pt x="217677" y="348488"/>
                </a:lnTo>
                <a:lnTo>
                  <a:pt x="184784" y="376555"/>
                </a:lnTo>
                <a:lnTo>
                  <a:pt x="140334" y="386334"/>
                </a:lnTo>
                <a:lnTo>
                  <a:pt x="132206" y="386334"/>
                </a:lnTo>
                <a:lnTo>
                  <a:pt x="124587" y="385572"/>
                </a:lnTo>
                <a:lnTo>
                  <a:pt x="117475" y="384048"/>
                </a:lnTo>
                <a:lnTo>
                  <a:pt x="110362" y="382524"/>
                </a:lnTo>
                <a:lnTo>
                  <a:pt x="73211" y="359281"/>
                </a:lnTo>
                <a:lnTo>
                  <a:pt x="58674" y="344297"/>
                </a:lnTo>
                <a:lnTo>
                  <a:pt x="58674" y="370839"/>
                </a:lnTo>
                <a:lnTo>
                  <a:pt x="58674" y="372872"/>
                </a:lnTo>
                <a:lnTo>
                  <a:pt x="58165" y="374523"/>
                </a:lnTo>
                <a:lnTo>
                  <a:pt x="57150" y="375920"/>
                </a:lnTo>
                <a:lnTo>
                  <a:pt x="56261" y="377189"/>
                </a:lnTo>
                <a:lnTo>
                  <a:pt x="34670" y="381762"/>
                </a:lnTo>
                <a:lnTo>
                  <a:pt x="29209" y="381762"/>
                </a:lnTo>
                <a:lnTo>
                  <a:pt x="23621" y="381762"/>
                </a:lnTo>
                <a:lnTo>
                  <a:pt x="0" y="372872"/>
                </a:lnTo>
                <a:lnTo>
                  <a:pt x="0" y="370839"/>
                </a:lnTo>
                <a:lnTo>
                  <a:pt x="0" y="11684"/>
                </a:lnTo>
                <a:lnTo>
                  <a:pt x="0" y="9906"/>
                </a:lnTo>
                <a:lnTo>
                  <a:pt x="507" y="8255"/>
                </a:lnTo>
                <a:lnTo>
                  <a:pt x="1650" y="6731"/>
                </a:lnTo>
                <a:lnTo>
                  <a:pt x="2666" y="5334"/>
                </a:lnTo>
                <a:lnTo>
                  <a:pt x="4571" y="4063"/>
                </a:lnTo>
                <a:lnTo>
                  <a:pt x="7238" y="3048"/>
                </a:lnTo>
                <a:lnTo>
                  <a:pt x="9905" y="2032"/>
                </a:lnTo>
                <a:lnTo>
                  <a:pt x="13334" y="1270"/>
                </a:lnTo>
                <a:lnTo>
                  <a:pt x="17779" y="762"/>
                </a:lnTo>
                <a:lnTo>
                  <a:pt x="22098" y="254"/>
                </a:lnTo>
                <a:lnTo>
                  <a:pt x="27686" y="0"/>
                </a:lnTo>
                <a:lnTo>
                  <a:pt x="34416" y="0"/>
                </a:lnTo>
                <a:close/>
              </a:path>
            </a:pathLst>
          </a:custGeom>
          <a:ln w="10668">
            <a:solidFill>
              <a:srgbClr val="4579B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768473" y="569341"/>
            <a:ext cx="69215" cy="382270"/>
          </a:xfrm>
          <a:custGeom>
            <a:avLst/>
            <a:gdLst/>
            <a:ahLst/>
            <a:cxnLst/>
            <a:rect l="l" t="t" r="r" b="b"/>
            <a:pathLst>
              <a:path w="69214" h="382269">
                <a:moveTo>
                  <a:pt x="34416" y="0"/>
                </a:moveTo>
                <a:lnTo>
                  <a:pt x="41147" y="0"/>
                </a:lnTo>
                <a:lnTo>
                  <a:pt x="46735" y="254"/>
                </a:lnTo>
                <a:lnTo>
                  <a:pt x="51053" y="762"/>
                </a:lnTo>
                <a:lnTo>
                  <a:pt x="55371" y="1270"/>
                </a:lnTo>
                <a:lnTo>
                  <a:pt x="58927" y="2032"/>
                </a:lnTo>
                <a:lnTo>
                  <a:pt x="61594" y="3048"/>
                </a:lnTo>
                <a:lnTo>
                  <a:pt x="64262" y="4063"/>
                </a:lnTo>
                <a:lnTo>
                  <a:pt x="66039" y="5334"/>
                </a:lnTo>
                <a:lnTo>
                  <a:pt x="67182" y="6731"/>
                </a:lnTo>
                <a:lnTo>
                  <a:pt x="68325" y="8255"/>
                </a:lnTo>
                <a:lnTo>
                  <a:pt x="68833" y="9906"/>
                </a:lnTo>
                <a:lnTo>
                  <a:pt x="68833" y="11684"/>
                </a:lnTo>
                <a:lnTo>
                  <a:pt x="68833" y="370839"/>
                </a:lnTo>
                <a:lnTo>
                  <a:pt x="68833" y="372618"/>
                </a:lnTo>
                <a:lnTo>
                  <a:pt x="68325" y="374269"/>
                </a:lnTo>
                <a:lnTo>
                  <a:pt x="67182" y="375666"/>
                </a:lnTo>
                <a:lnTo>
                  <a:pt x="66039" y="376936"/>
                </a:lnTo>
                <a:lnTo>
                  <a:pt x="64262" y="378079"/>
                </a:lnTo>
                <a:lnTo>
                  <a:pt x="61594" y="378968"/>
                </a:lnTo>
                <a:lnTo>
                  <a:pt x="58927" y="379984"/>
                </a:lnTo>
                <a:lnTo>
                  <a:pt x="55371" y="380619"/>
                </a:lnTo>
                <a:lnTo>
                  <a:pt x="51053" y="381126"/>
                </a:lnTo>
                <a:lnTo>
                  <a:pt x="46735" y="381508"/>
                </a:lnTo>
                <a:lnTo>
                  <a:pt x="41147" y="381762"/>
                </a:lnTo>
                <a:lnTo>
                  <a:pt x="34416" y="381762"/>
                </a:lnTo>
                <a:lnTo>
                  <a:pt x="27685" y="381762"/>
                </a:lnTo>
                <a:lnTo>
                  <a:pt x="7238" y="378968"/>
                </a:lnTo>
                <a:lnTo>
                  <a:pt x="4571" y="378079"/>
                </a:lnTo>
                <a:lnTo>
                  <a:pt x="2666" y="376936"/>
                </a:lnTo>
                <a:lnTo>
                  <a:pt x="1650" y="375666"/>
                </a:lnTo>
                <a:lnTo>
                  <a:pt x="507" y="374269"/>
                </a:lnTo>
                <a:lnTo>
                  <a:pt x="0" y="372618"/>
                </a:lnTo>
                <a:lnTo>
                  <a:pt x="0" y="370839"/>
                </a:lnTo>
                <a:lnTo>
                  <a:pt x="0" y="11684"/>
                </a:lnTo>
                <a:lnTo>
                  <a:pt x="0" y="9906"/>
                </a:lnTo>
                <a:lnTo>
                  <a:pt x="507" y="8255"/>
                </a:lnTo>
                <a:lnTo>
                  <a:pt x="1650" y="6731"/>
                </a:lnTo>
                <a:lnTo>
                  <a:pt x="2666" y="5334"/>
                </a:lnTo>
                <a:lnTo>
                  <a:pt x="4571" y="4063"/>
                </a:lnTo>
                <a:lnTo>
                  <a:pt x="7238" y="3048"/>
                </a:lnTo>
                <a:lnTo>
                  <a:pt x="9906" y="2032"/>
                </a:lnTo>
                <a:lnTo>
                  <a:pt x="13334" y="1270"/>
                </a:lnTo>
                <a:lnTo>
                  <a:pt x="17779" y="762"/>
                </a:lnTo>
                <a:lnTo>
                  <a:pt x="22097" y="254"/>
                </a:lnTo>
                <a:lnTo>
                  <a:pt x="27685" y="0"/>
                </a:lnTo>
                <a:lnTo>
                  <a:pt x="34416" y="0"/>
                </a:lnTo>
                <a:close/>
              </a:path>
            </a:pathLst>
          </a:custGeom>
          <a:ln w="10668">
            <a:solidFill>
              <a:srgbClr val="4579B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7244" y="2246376"/>
            <a:ext cx="3258312" cy="390601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551932" y="2322576"/>
            <a:ext cx="3409188" cy="363778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582161" y="3277361"/>
            <a:ext cx="1676400" cy="533400"/>
          </a:xfrm>
          <a:custGeom>
            <a:avLst/>
            <a:gdLst/>
            <a:ahLst/>
            <a:cxnLst/>
            <a:rect l="l" t="t" r="r" b="b"/>
            <a:pathLst>
              <a:path w="1676400" h="533400">
                <a:moveTo>
                  <a:pt x="1409700" y="0"/>
                </a:moveTo>
                <a:lnTo>
                  <a:pt x="1409700" y="133350"/>
                </a:lnTo>
                <a:lnTo>
                  <a:pt x="0" y="133350"/>
                </a:lnTo>
                <a:lnTo>
                  <a:pt x="0" y="400050"/>
                </a:lnTo>
                <a:lnTo>
                  <a:pt x="1409700" y="400050"/>
                </a:lnTo>
                <a:lnTo>
                  <a:pt x="1409700" y="533400"/>
                </a:lnTo>
                <a:lnTo>
                  <a:pt x="1676400" y="266700"/>
                </a:lnTo>
                <a:lnTo>
                  <a:pt x="1409700" y="0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582161" y="3277361"/>
            <a:ext cx="1676400" cy="533400"/>
          </a:xfrm>
          <a:custGeom>
            <a:avLst/>
            <a:gdLst/>
            <a:ahLst/>
            <a:cxnLst/>
            <a:rect l="l" t="t" r="r" b="b"/>
            <a:pathLst>
              <a:path w="1676400" h="533400">
                <a:moveTo>
                  <a:pt x="0" y="133350"/>
                </a:moveTo>
                <a:lnTo>
                  <a:pt x="1409700" y="133350"/>
                </a:lnTo>
                <a:lnTo>
                  <a:pt x="1409700" y="0"/>
                </a:lnTo>
                <a:lnTo>
                  <a:pt x="1676400" y="266700"/>
                </a:lnTo>
                <a:lnTo>
                  <a:pt x="1409700" y="533400"/>
                </a:lnTo>
                <a:lnTo>
                  <a:pt x="1409700" y="400050"/>
                </a:lnTo>
                <a:lnTo>
                  <a:pt x="0" y="400050"/>
                </a:lnTo>
                <a:lnTo>
                  <a:pt x="0" y="133350"/>
                </a:lnTo>
                <a:close/>
              </a:path>
            </a:pathLst>
          </a:custGeom>
          <a:ln w="25908">
            <a:solidFill>
              <a:srgbClr val="385D8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205483" y="1642872"/>
            <a:ext cx="387096" cy="55168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257185" y="1694052"/>
            <a:ext cx="282943" cy="44881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257185" y="1694052"/>
            <a:ext cx="283210" cy="448945"/>
          </a:xfrm>
          <a:custGeom>
            <a:avLst/>
            <a:gdLst/>
            <a:ahLst/>
            <a:cxnLst/>
            <a:rect l="l" t="t" r="r" b="b"/>
            <a:pathLst>
              <a:path w="283209" h="448944">
                <a:moveTo>
                  <a:pt x="152641" y="0"/>
                </a:moveTo>
                <a:lnTo>
                  <a:pt x="191078" y="3673"/>
                </a:lnTo>
                <a:lnTo>
                  <a:pt x="230672" y="15353"/>
                </a:lnTo>
                <a:lnTo>
                  <a:pt x="249796" y="26162"/>
                </a:lnTo>
                <a:lnTo>
                  <a:pt x="252082" y="28448"/>
                </a:lnTo>
                <a:lnTo>
                  <a:pt x="253606" y="30352"/>
                </a:lnTo>
                <a:lnTo>
                  <a:pt x="254368" y="31876"/>
                </a:lnTo>
                <a:lnTo>
                  <a:pt x="255130" y="33400"/>
                </a:lnTo>
                <a:lnTo>
                  <a:pt x="257797" y="56514"/>
                </a:lnTo>
                <a:lnTo>
                  <a:pt x="257797" y="62357"/>
                </a:lnTo>
                <a:lnTo>
                  <a:pt x="257797" y="68834"/>
                </a:lnTo>
                <a:lnTo>
                  <a:pt x="257670" y="74295"/>
                </a:lnTo>
                <a:lnTo>
                  <a:pt x="257289" y="78739"/>
                </a:lnTo>
                <a:lnTo>
                  <a:pt x="257035" y="83185"/>
                </a:lnTo>
                <a:lnTo>
                  <a:pt x="256400" y="86868"/>
                </a:lnTo>
                <a:lnTo>
                  <a:pt x="255638" y="89788"/>
                </a:lnTo>
                <a:lnTo>
                  <a:pt x="254876" y="92710"/>
                </a:lnTo>
                <a:lnTo>
                  <a:pt x="253733" y="94869"/>
                </a:lnTo>
                <a:lnTo>
                  <a:pt x="252336" y="96138"/>
                </a:lnTo>
                <a:lnTo>
                  <a:pt x="250812" y="97536"/>
                </a:lnTo>
                <a:lnTo>
                  <a:pt x="248907" y="98171"/>
                </a:lnTo>
                <a:lnTo>
                  <a:pt x="246494" y="98171"/>
                </a:lnTo>
                <a:lnTo>
                  <a:pt x="243954" y="98171"/>
                </a:lnTo>
                <a:lnTo>
                  <a:pt x="240144" y="96647"/>
                </a:lnTo>
                <a:lnTo>
                  <a:pt x="234683" y="93472"/>
                </a:lnTo>
                <a:lnTo>
                  <a:pt x="229349" y="90297"/>
                </a:lnTo>
                <a:lnTo>
                  <a:pt x="222745" y="86995"/>
                </a:lnTo>
                <a:lnTo>
                  <a:pt x="179934" y="71278"/>
                </a:lnTo>
                <a:lnTo>
                  <a:pt x="154038" y="68707"/>
                </a:lnTo>
                <a:lnTo>
                  <a:pt x="144386" y="68707"/>
                </a:lnTo>
                <a:lnTo>
                  <a:pt x="136004" y="69850"/>
                </a:lnTo>
                <a:lnTo>
                  <a:pt x="128892" y="72262"/>
                </a:lnTo>
                <a:lnTo>
                  <a:pt x="121780" y="74549"/>
                </a:lnTo>
                <a:lnTo>
                  <a:pt x="100317" y="96774"/>
                </a:lnTo>
                <a:lnTo>
                  <a:pt x="97904" y="102616"/>
                </a:lnTo>
                <a:lnTo>
                  <a:pt x="96761" y="108712"/>
                </a:lnTo>
                <a:lnTo>
                  <a:pt x="96761" y="115188"/>
                </a:lnTo>
                <a:lnTo>
                  <a:pt x="113842" y="150129"/>
                </a:lnTo>
                <a:lnTo>
                  <a:pt x="147541" y="170701"/>
                </a:lnTo>
                <a:lnTo>
                  <a:pt x="164116" y="178038"/>
                </a:lnTo>
                <a:lnTo>
                  <a:pt x="172627" y="181800"/>
                </a:lnTo>
                <a:lnTo>
                  <a:pt x="207124" y="198183"/>
                </a:lnTo>
                <a:lnTo>
                  <a:pt x="239842" y="219043"/>
                </a:lnTo>
                <a:lnTo>
                  <a:pt x="265639" y="247808"/>
                </a:lnTo>
                <a:lnTo>
                  <a:pt x="280943" y="286765"/>
                </a:lnTo>
                <a:lnTo>
                  <a:pt x="282943" y="311150"/>
                </a:lnTo>
                <a:lnTo>
                  <a:pt x="282155" y="327695"/>
                </a:lnTo>
                <a:lnTo>
                  <a:pt x="270243" y="371094"/>
                </a:lnTo>
                <a:lnTo>
                  <a:pt x="246061" y="404955"/>
                </a:lnTo>
                <a:lnTo>
                  <a:pt x="212109" y="429196"/>
                </a:lnTo>
                <a:lnTo>
                  <a:pt x="170066" y="443888"/>
                </a:lnTo>
                <a:lnTo>
                  <a:pt x="122542" y="448818"/>
                </a:lnTo>
                <a:lnTo>
                  <a:pt x="111515" y="448581"/>
                </a:lnTo>
                <a:lnTo>
                  <a:pt x="71549" y="443156"/>
                </a:lnTo>
                <a:lnTo>
                  <a:pt x="33340" y="430926"/>
                </a:lnTo>
                <a:lnTo>
                  <a:pt x="8039" y="415289"/>
                </a:lnTo>
                <a:lnTo>
                  <a:pt x="5130" y="412369"/>
                </a:lnTo>
                <a:lnTo>
                  <a:pt x="3073" y="408177"/>
                </a:lnTo>
                <a:lnTo>
                  <a:pt x="1841" y="402717"/>
                </a:lnTo>
                <a:lnTo>
                  <a:pt x="609" y="397256"/>
                </a:lnTo>
                <a:lnTo>
                  <a:pt x="0" y="389382"/>
                </a:lnTo>
                <a:lnTo>
                  <a:pt x="0" y="379095"/>
                </a:lnTo>
                <a:lnTo>
                  <a:pt x="0" y="372237"/>
                </a:lnTo>
                <a:lnTo>
                  <a:pt x="228" y="366395"/>
                </a:lnTo>
                <a:lnTo>
                  <a:pt x="673" y="361696"/>
                </a:lnTo>
                <a:lnTo>
                  <a:pt x="1117" y="356997"/>
                </a:lnTo>
                <a:lnTo>
                  <a:pt x="6858" y="344170"/>
                </a:lnTo>
                <a:lnTo>
                  <a:pt x="8534" y="342900"/>
                </a:lnTo>
                <a:lnTo>
                  <a:pt x="10490" y="342264"/>
                </a:lnTo>
                <a:lnTo>
                  <a:pt x="12725" y="342264"/>
                </a:lnTo>
                <a:lnTo>
                  <a:pt x="15862" y="342264"/>
                </a:lnTo>
                <a:lnTo>
                  <a:pt x="20307" y="344170"/>
                </a:lnTo>
                <a:lnTo>
                  <a:pt x="25895" y="347852"/>
                </a:lnTo>
                <a:lnTo>
                  <a:pt x="31610" y="351536"/>
                </a:lnTo>
                <a:lnTo>
                  <a:pt x="70869" y="369403"/>
                </a:lnTo>
                <a:lnTo>
                  <a:pt x="111034" y="377469"/>
                </a:lnTo>
                <a:lnTo>
                  <a:pt x="122923" y="377825"/>
                </a:lnTo>
                <a:lnTo>
                  <a:pt x="130731" y="377584"/>
                </a:lnTo>
                <a:lnTo>
                  <a:pt x="173342" y="363093"/>
                </a:lnTo>
                <a:lnTo>
                  <a:pt x="186804" y="345694"/>
                </a:lnTo>
                <a:lnTo>
                  <a:pt x="189979" y="338709"/>
                </a:lnTo>
                <a:lnTo>
                  <a:pt x="191503" y="330962"/>
                </a:lnTo>
                <a:lnTo>
                  <a:pt x="191503" y="322580"/>
                </a:lnTo>
                <a:lnTo>
                  <a:pt x="174263" y="287289"/>
                </a:lnTo>
                <a:lnTo>
                  <a:pt x="141312" y="266759"/>
                </a:lnTo>
                <a:lnTo>
                  <a:pt x="125020" y="259476"/>
                </a:lnTo>
                <a:lnTo>
                  <a:pt x="116620" y="255714"/>
                </a:lnTo>
                <a:lnTo>
                  <a:pt x="73907" y="234598"/>
                </a:lnTo>
                <a:lnTo>
                  <a:pt x="43000" y="211988"/>
                </a:lnTo>
                <a:lnTo>
                  <a:pt x="19735" y="180851"/>
                </a:lnTo>
                <a:lnTo>
                  <a:pt x="7867" y="138017"/>
                </a:lnTo>
                <a:lnTo>
                  <a:pt x="7365" y="124968"/>
                </a:lnTo>
                <a:lnTo>
                  <a:pt x="8087" y="109843"/>
                </a:lnTo>
                <a:lnTo>
                  <a:pt x="18910" y="70231"/>
                </a:lnTo>
                <a:lnTo>
                  <a:pt x="50025" y="30987"/>
                </a:lnTo>
                <a:lnTo>
                  <a:pt x="83368" y="12128"/>
                </a:lnTo>
                <a:lnTo>
                  <a:pt x="123685" y="1968"/>
                </a:lnTo>
                <a:lnTo>
                  <a:pt x="137972" y="496"/>
                </a:lnTo>
                <a:lnTo>
                  <a:pt x="152641" y="0"/>
                </a:lnTo>
                <a:close/>
              </a:path>
            </a:pathLst>
          </a:custGeom>
          <a:ln w="1828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844283" y="1719072"/>
            <a:ext cx="387096" cy="55168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6896607" y="1770252"/>
            <a:ext cx="282956" cy="44881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6896607" y="1770252"/>
            <a:ext cx="283210" cy="448945"/>
          </a:xfrm>
          <a:custGeom>
            <a:avLst/>
            <a:gdLst/>
            <a:ahLst/>
            <a:cxnLst/>
            <a:rect l="l" t="t" r="r" b="b"/>
            <a:pathLst>
              <a:path w="283209" h="448944">
                <a:moveTo>
                  <a:pt x="152653" y="0"/>
                </a:moveTo>
                <a:lnTo>
                  <a:pt x="191091" y="3673"/>
                </a:lnTo>
                <a:lnTo>
                  <a:pt x="230739" y="15353"/>
                </a:lnTo>
                <a:lnTo>
                  <a:pt x="257301" y="43814"/>
                </a:lnTo>
                <a:lnTo>
                  <a:pt x="257810" y="51688"/>
                </a:lnTo>
                <a:lnTo>
                  <a:pt x="257810" y="56514"/>
                </a:lnTo>
                <a:lnTo>
                  <a:pt x="257810" y="62357"/>
                </a:lnTo>
                <a:lnTo>
                  <a:pt x="257810" y="68834"/>
                </a:lnTo>
                <a:lnTo>
                  <a:pt x="257683" y="74295"/>
                </a:lnTo>
                <a:lnTo>
                  <a:pt x="257301" y="78739"/>
                </a:lnTo>
                <a:lnTo>
                  <a:pt x="257048" y="83185"/>
                </a:lnTo>
                <a:lnTo>
                  <a:pt x="256413" y="86868"/>
                </a:lnTo>
                <a:lnTo>
                  <a:pt x="255650" y="89788"/>
                </a:lnTo>
                <a:lnTo>
                  <a:pt x="254889" y="92710"/>
                </a:lnTo>
                <a:lnTo>
                  <a:pt x="253746" y="94869"/>
                </a:lnTo>
                <a:lnTo>
                  <a:pt x="252349" y="96138"/>
                </a:lnTo>
                <a:lnTo>
                  <a:pt x="250825" y="97536"/>
                </a:lnTo>
                <a:lnTo>
                  <a:pt x="248920" y="98171"/>
                </a:lnTo>
                <a:lnTo>
                  <a:pt x="246507" y="98171"/>
                </a:lnTo>
                <a:lnTo>
                  <a:pt x="243967" y="98171"/>
                </a:lnTo>
                <a:lnTo>
                  <a:pt x="240157" y="96647"/>
                </a:lnTo>
                <a:lnTo>
                  <a:pt x="234696" y="93472"/>
                </a:lnTo>
                <a:lnTo>
                  <a:pt x="229362" y="90297"/>
                </a:lnTo>
                <a:lnTo>
                  <a:pt x="222758" y="86995"/>
                </a:lnTo>
                <a:lnTo>
                  <a:pt x="179947" y="71278"/>
                </a:lnTo>
                <a:lnTo>
                  <a:pt x="154050" y="68707"/>
                </a:lnTo>
                <a:lnTo>
                  <a:pt x="144399" y="68707"/>
                </a:lnTo>
                <a:lnTo>
                  <a:pt x="136017" y="69850"/>
                </a:lnTo>
                <a:lnTo>
                  <a:pt x="128905" y="72262"/>
                </a:lnTo>
                <a:lnTo>
                  <a:pt x="121793" y="74549"/>
                </a:lnTo>
                <a:lnTo>
                  <a:pt x="100330" y="96774"/>
                </a:lnTo>
                <a:lnTo>
                  <a:pt x="97917" y="102616"/>
                </a:lnTo>
                <a:lnTo>
                  <a:pt x="96774" y="108712"/>
                </a:lnTo>
                <a:lnTo>
                  <a:pt x="96774" y="115188"/>
                </a:lnTo>
                <a:lnTo>
                  <a:pt x="113855" y="150129"/>
                </a:lnTo>
                <a:lnTo>
                  <a:pt x="147554" y="170701"/>
                </a:lnTo>
                <a:lnTo>
                  <a:pt x="164129" y="178038"/>
                </a:lnTo>
                <a:lnTo>
                  <a:pt x="172640" y="181800"/>
                </a:lnTo>
                <a:lnTo>
                  <a:pt x="207137" y="198183"/>
                </a:lnTo>
                <a:lnTo>
                  <a:pt x="239855" y="219043"/>
                </a:lnTo>
                <a:lnTo>
                  <a:pt x="265652" y="247808"/>
                </a:lnTo>
                <a:lnTo>
                  <a:pt x="280955" y="286765"/>
                </a:lnTo>
                <a:lnTo>
                  <a:pt x="282956" y="311150"/>
                </a:lnTo>
                <a:lnTo>
                  <a:pt x="282168" y="327695"/>
                </a:lnTo>
                <a:lnTo>
                  <a:pt x="270256" y="371094"/>
                </a:lnTo>
                <a:lnTo>
                  <a:pt x="246074" y="404955"/>
                </a:lnTo>
                <a:lnTo>
                  <a:pt x="212169" y="429196"/>
                </a:lnTo>
                <a:lnTo>
                  <a:pt x="170078" y="443888"/>
                </a:lnTo>
                <a:lnTo>
                  <a:pt x="122555" y="448818"/>
                </a:lnTo>
                <a:lnTo>
                  <a:pt x="111527" y="448581"/>
                </a:lnTo>
                <a:lnTo>
                  <a:pt x="71562" y="443156"/>
                </a:lnTo>
                <a:lnTo>
                  <a:pt x="33353" y="430926"/>
                </a:lnTo>
                <a:lnTo>
                  <a:pt x="1905" y="402717"/>
                </a:lnTo>
                <a:lnTo>
                  <a:pt x="635" y="397256"/>
                </a:lnTo>
                <a:lnTo>
                  <a:pt x="0" y="389382"/>
                </a:lnTo>
                <a:lnTo>
                  <a:pt x="0" y="379095"/>
                </a:lnTo>
                <a:lnTo>
                  <a:pt x="0" y="372237"/>
                </a:lnTo>
                <a:lnTo>
                  <a:pt x="2921" y="350266"/>
                </a:lnTo>
                <a:lnTo>
                  <a:pt x="3810" y="347472"/>
                </a:lnTo>
                <a:lnTo>
                  <a:pt x="5207" y="345313"/>
                </a:lnTo>
                <a:lnTo>
                  <a:pt x="6858" y="344170"/>
                </a:lnTo>
                <a:lnTo>
                  <a:pt x="8509" y="342900"/>
                </a:lnTo>
                <a:lnTo>
                  <a:pt x="10541" y="342264"/>
                </a:lnTo>
                <a:lnTo>
                  <a:pt x="12700" y="342264"/>
                </a:lnTo>
                <a:lnTo>
                  <a:pt x="15875" y="342264"/>
                </a:lnTo>
                <a:lnTo>
                  <a:pt x="20320" y="344170"/>
                </a:lnTo>
                <a:lnTo>
                  <a:pt x="25908" y="347852"/>
                </a:lnTo>
                <a:lnTo>
                  <a:pt x="31623" y="351536"/>
                </a:lnTo>
                <a:lnTo>
                  <a:pt x="70881" y="369403"/>
                </a:lnTo>
                <a:lnTo>
                  <a:pt x="111047" y="377469"/>
                </a:lnTo>
                <a:lnTo>
                  <a:pt x="122936" y="377825"/>
                </a:lnTo>
                <a:lnTo>
                  <a:pt x="130744" y="377584"/>
                </a:lnTo>
                <a:lnTo>
                  <a:pt x="173355" y="363093"/>
                </a:lnTo>
                <a:lnTo>
                  <a:pt x="186817" y="345694"/>
                </a:lnTo>
                <a:lnTo>
                  <a:pt x="189992" y="338709"/>
                </a:lnTo>
                <a:lnTo>
                  <a:pt x="191516" y="330962"/>
                </a:lnTo>
                <a:lnTo>
                  <a:pt x="191516" y="322580"/>
                </a:lnTo>
                <a:lnTo>
                  <a:pt x="174275" y="287289"/>
                </a:lnTo>
                <a:lnTo>
                  <a:pt x="141325" y="266759"/>
                </a:lnTo>
                <a:lnTo>
                  <a:pt x="125033" y="259476"/>
                </a:lnTo>
                <a:lnTo>
                  <a:pt x="116633" y="255714"/>
                </a:lnTo>
                <a:lnTo>
                  <a:pt x="73919" y="234598"/>
                </a:lnTo>
                <a:lnTo>
                  <a:pt x="43013" y="211988"/>
                </a:lnTo>
                <a:lnTo>
                  <a:pt x="19748" y="180851"/>
                </a:lnTo>
                <a:lnTo>
                  <a:pt x="7866" y="138017"/>
                </a:lnTo>
                <a:lnTo>
                  <a:pt x="7366" y="124968"/>
                </a:lnTo>
                <a:lnTo>
                  <a:pt x="8082" y="109843"/>
                </a:lnTo>
                <a:lnTo>
                  <a:pt x="18923" y="70231"/>
                </a:lnTo>
                <a:lnTo>
                  <a:pt x="50038" y="30987"/>
                </a:lnTo>
                <a:lnTo>
                  <a:pt x="83381" y="12128"/>
                </a:lnTo>
                <a:lnTo>
                  <a:pt x="123698" y="1968"/>
                </a:lnTo>
                <a:lnTo>
                  <a:pt x="137985" y="496"/>
                </a:lnTo>
                <a:lnTo>
                  <a:pt x="152653" y="0"/>
                </a:lnTo>
                <a:close/>
              </a:path>
            </a:pathLst>
          </a:custGeom>
          <a:ln w="1828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7150607" y="1690116"/>
            <a:ext cx="236220" cy="298703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7201865" y="1742567"/>
            <a:ext cx="133527" cy="19456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7192644" y="1733423"/>
            <a:ext cx="151892" cy="212852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2670175" y="5031485"/>
            <a:ext cx="4441825" cy="1244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5" dirty="0">
                <a:latin typeface="Calibri"/>
                <a:cs typeface="Calibri"/>
              </a:rPr>
              <a:t>If S is </a:t>
            </a:r>
            <a:r>
              <a:rPr sz="4000" spc="-15" dirty="0">
                <a:latin typeface="Calibri"/>
                <a:cs typeface="Calibri"/>
              </a:rPr>
              <a:t>view</a:t>
            </a:r>
            <a:r>
              <a:rPr sz="4000" spc="-50" dirty="0">
                <a:latin typeface="Calibri"/>
                <a:cs typeface="Calibri"/>
              </a:rPr>
              <a:t> </a:t>
            </a:r>
            <a:r>
              <a:rPr sz="4000" spc="-15" dirty="0">
                <a:latin typeface="Calibri"/>
                <a:cs typeface="Calibri"/>
              </a:rPr>
              <a:t>equivalent</a:t>
            </a:r>
            <a:endParaRPr sz="4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4000" spc="-20" dirty="0">
                <a:latin typeface="Calibri"/>
                <a:cs typeface="Calibri"/>
              </a:rPr>
              <a:t>to </a:t>
            </a:r>
            <a:r>
              <a:rPr sz="4000" spc="-5" dirty="0">
                <a:latin typeface="Calibri"/>
                <a:cs typeface="Calibri"/>
              </a:rPr>
              <a:t>a</a:t>
            </a:r>
            <a:r>
              <a:rPr sz="4000" dirty="0">
                <a:latin typeface="Calibri"/>
                <a:cs typeface="Calibri"/>
              </a:rPr>
              <a:t> </a:t>
            </a:r>
            <a:r>
              <a:rPr sz="4000" spc="-5" dirty="0">
                <a:latin typeface="Calibri"/>
                <a:cs typeface="Calibri"/>
              </a:rPr>
              <a:t>serial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2670175" y="6250940"/>
            <a:ext cx="358076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10" dirty="0">
                <a:latin typeface="Calibri"/>
                <a:cs typeface="Calibri"/>
              </a:rPr>
              <a:t>schedule(here</a:t>
            </a:r>
            <a:r>
              <a:rPr sz="4000" spc="-80" dirty="0">
                <a:latin typeface="Calibri"/>
                <a:cs typeface="Calibri"/>
              </a:rPr>
              <a:t> </a:t>
            </a:r>
            <a:r>
              <a:rPr sz="4000" spc="-15" dirty="0">
                <a:latin typeface="Calibri"/>
                <a:cs typeface="Calibri"/>
              </a:rPr>
              <a:t>S’)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3295650" y="6335674"/>
            <a:ext cx="255333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888888"/>
                </a:solidFill>
                <a:latin typeface="Calibri"/>
                <a:cs typeface="Calibri"/>
              </a:rPr>
              <a:t>prepared </a:t>
            </a:r>
            <a:r>
              <a:rPr sz="1200" dirty="0">
                <a:solidFill>
                  <a:srgbClr val="888888"/>
                </a:solidFill>
                <a:latin typeface="Calibri"/>
                <a:cs typeface="Calibri"/>
              </a:rPr>
              <a:t>by </a:t>
            </a:r>
            <a:r>
              <a:rPr sz="1200" spc="-5" dirty="0">
                <a:solidFill>
                  <a:srgbClr val="888888"/>
                </a:solidFill>
                <a:latin typeface="Calibri"/>
                <a:cs typeface="Calibri"/>
              </a:rPr>
              <a:t>Visakh </a:t>
            </a:r>
            <a:r>
              <a:rPr sz="1200" spc="-15" dirty="0">
                <a:solidFill>
                  <a:srgbClr val="888888"/>
                </a:solidFill>
                <a:latin typeface="Calibri"/>
                <a:cs typeface="Calibri"/>
              </a:rPr>
              <a:t>V,Assistant</a:t>
            </a:r>
            <a:r>
              <a:rPr sz="1200" spc="-85" dirty="0">
                <a:solidFill>
                  <a:srgbClr val="888888"/>
                </a:solidFill>
                <a:latin typeface="Calibri"/>
                <a:cs typeface="Calibri"/>
              </a:rPr>
              <a:t> </a:t>
            </a:r>
            <a:r>
              <a:rPr sz="1200" spc="-15" dirty="0">
                <a:solidFill>
                  <a:srgbClr val="888888"/>
                </a:solidFill>
                <a:latin typeface="Calibri"/>
                <a:cs typeface="Calibri"/>
              </a:rPr>
              <a:t>Professor,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4327652" y="6518554"/>
            <a:ext cx="47752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80" dirty="0">
                <a:solidFill>
                  <a:srgbClr val="888888"/>
                </a:solidFill>
                <a:latin typeface="Calibri"/>
                <a:cs typeface="Calibri"/>
              </a:rPr>
              <a:t>LBSITW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7244" y="991869"/>
            <a:ext cx="6757034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5" dirty="0">
                <a:latin typeface="Calibri"/>
                <a:cs typeface="Calibri"/>
              </a:rPr>
              <a:t>Ex: </a:t>
            </a:r>
            <a:r>
              <a:rPr sz="4000" spc="-30" dirty="0">
                <a:latin typeface="Calibri"/>
                <a:cs typeface="Calibri"/>
              </a:rPr>
              <a:t>for </a:t>
            </a:r>
            <a:r>
              <a:rPr sz="4000" spc="-15" dirty="0">
                <a:latin typeface="Calibri"/>
                <a:cs typeface="Calibri"/>
              </a:rPr>
              <a:t>view serializable</a:t>
            </a:r>
            <a:r>
              <a:rPr sz="4000" spc="5" dirty="0">
                <a:latin typeface="Calibri"/>
                <a:cs typeface="Calibri"/>
              </a:rPr>
              <a:t> </a:t>
            </a:r>
            <a:r>
              <a:rPr sz="4000" spc="-10" dirty="0">
                <a:latin typeface="Calibri"/>
                <a:cs typeface="Calibri"/>
              </a:rPr>
              <a:t>schedule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14400" y="1981200"/>
            <a:ext cx="7109459" cy="2438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41044" y="4726685"/>
            <a:ext cx="6586855" cy="18173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  <a:tabLst>
                <a:tab pos="5471160" algn="l"/>
              </a:tabLst>
            </a:pPr>
            <a:r>
              <a:rPr sz="4000" spc="-5" dirty="0">
                <a:latin typeface="Calibri"/>
                <a:cs typeface="Calibri"/>
              </a:rPr>
              <a:t>It is</a:t>
            </a:r>
            <a:r>
              <a:rPr sz="4000" dirty="0">
                <a:latin typeface="Calibri"/>
                <a:cs typeface="Calibri"/>
              </a:rPr>
              <a:t> </a:t>
            </a:r>
            <a:r>
              <a:rPr sz="4000" spc="-20" dirty="0">
                <a:latin typeface="Calibri"/>
                <a:cs typeface="Calibri"/>
              </a:rPr>
              <a:t>v</a:t>
            </a:r>
            <a:r>
              <a:rPr sz="4000" spc="-5" dirty="0">
                <a:latin typeface="Calibri"/>
                <a:cs typeface="Calibri"/>
              </a:rPr>
              <a:t>i</a:t>
            </a:r>
            <a:r>
              <a:rPr sz="4000" spc="-35" dirty="0">
                <a:latin typeface="Calibri"/>
                <a:cs typeface="Calibri"/>
              </a:rPr>
              <a:t>e</a:t>
            </a:r>
            <a:r>
              <a:rPr sz="4000" spc="-5" dirty="0">
                <a:latin typeface="Calibri"/>
                <a:cs typeface="Calibri"/>
              </a:rPr>
              <a:t>w</a:t>
            </a:r>
            <a:r>
              <a:rPr sz="4000" spc="10" dirty="0">
                <a:latin typeface="Calibri"/>
                <a:cs typeface="Calibri"/>
              </a:rPr>
              <a:t> </a:t>
            </a:r>
            <a:r>
              <a:rPr sz="4000" spc="-5" dirty="0">
                <a:latin typeface="Calibri"/>
                <a:cs typeface="Calibri"/>
              </a:rPr>
              <a:t>equi</a:t>
            </a:r>
            <a:r>
              <a:rPr sz="4000" spc="-75" dirty="0">
                <a:latin typeface="Calibri"/>
                <a:cs typeface="Calibri"/>
              </a:rPr>
              <a:t>v</a:t>
            </a:r>
            <a:r>
              <a:rPr sz="4000" spc="-10" dirty="0">
                <a:latin typeface="Calibri"/>
                <a:cs typeface="Calibri"/>
              </a:rPr>
              <a:t>ale</a:t>
            </a:r>
            <a:r>
              <a:rPr sz="4000" spc="-40" dirty="0">
                <a:latin typeface="Calibri"/>
                <a:cs typeface="Calibri"/>
              </a:rPr>
              <a:t>n</a:t>
            </a:r>
            <a:r>
              <a:rPr sz="4000" spc="-5" dirty="0">
                <a:latin typeface="Calibri"/>
                <a:cs typeface="Calibri"/>
              </a:rPr>
              <a:t>t </a:t>
            </a:r>
            <a:r>
              <a:rPr sz="4000" spc="-45" dirty="0">
                <a:latin typeface="Calibri"/>
                <a:cs typeface="Calibri"/>
              </a:rPr>
              <a:t>t</a:t>
            </a:r>
            <a:r>
              <a:rPr sz="4000" spc="-5" dirty="0">
                <a:latin typeface="Calibri"/>
                <a:cs typeface="Calibri"/>
              </a:rPr>
              <a:t>o </a:t>
            </a:r>
            <a:r>
              <a:rPr sz="4000" spc="-20" dirty="0">
                <a:latin typeface="Calibri"/>
                <a:cs typeface="Calibri"/>
              </a:rPr>
              <a:t>i</a:t>
            </a:r>
            <a:r>
              <a:rPr sz="4000" spc="-5" dirty="0">
                <a:latin typeface="Calibri"/>
                <a:cs typeface="Calibri"/>
              </a:rPr>
              <a:t>ts</a:t>
            </a:r>
            <a:r>
              <a:rPr sz="4000" dirty="0">
                <a:latin typeface="Calibri"/>
                <a:cs typeface="Calibri"/>
              </a:rPr>
              <a:t>	</a:t>
            </a:r>
            <a:r>
              <a:rPr sz="4000" spc="-10" dirty="0">
                <a:latin typeface="Calibri"/>
                <a:cs typeface="Calibri"/>
              </a:rPr>
              <a:t>ser</a:t>
            </a:r>
            <a:r>
              <a:rPr sz="4000" spc="-20" dirty="0">
                <a:latin typeface="Calibri"/>
                <a:cs typeface="Calibri"/>
              </a:rPr>
              <a:t>i</a:t>
            </a:r>
            <a:r>
              <a:rPr sz="4000" spc="-10" dirty="0">
                <a:latin typeface="Calibri"/>
                <a:cs typeface="Calibri"/>
              </a:rPr>
              <a:t>al  schedule</a:t>
            </a:r>
            <a:endParaRPr sz="4000" dirty="0">
              <a:latin typeface="Calibri"/>
              <a:cs typeface="Calibri"/>
            </a:endParaRPr>
          </a:p>
          <a:p>
            <a:pPr marL="2466975">
              <a:lnSpc>
                <a:spcPct val="100000"/>
              </a:lnSpc>
              <a:spcBef>
                <a:spcPts val="3070"/>
              </a:spcBef>
            </a:pPr>
            <a:endParaRPr sz="1200" dirty="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4800" y="838200"/>
            <a:ext cx="4267200" cy="4343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59740" y="5415483"/>
            <a:ext cx="802132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0" dirty="0">
                <a:latin typeface="Calibri"/>
                <a:cs typeface="Calibri"/>
              </a:rPr>
              <a:t>What </a:t>
            </a:r>
            <a:r>
              <a:rPr sz="3600" dirty="0">
                <a:latin typeface="Calibri"/>
                <a:cs typeface="Calibri"/>
              </a:rPr>
              <a:t>is the </a:t>
            </a:r>
            <a:r>
              <a:rPr sz="3600" spc="-5" dirty="0">
                <a:latin typeface="Calibri"/>
                <a:cs typeface="Calibri"/>
              </a:rPr>
              <a:t>view </a:t>
            </a:r>
            <a:r>
              <a:rPr sz="3600" spc="-10" dirty="0">
                <a:latin typeface="Calibri"/>
                <a:cs typeface="Calibri"/>
              </a:rPr>
              <a:t>equivalent </a:t>
            </a:r>
            <a:r>
              <a:rPr sz="3600" spc="-5" dirty="0">
                <a:latin typeface="Calibri"/>
                <a:cs typeface="Calibri"/>
              </a:rPr>
              <a:t>serial</a:t>
            </a:r>
            <a:r>
              <a:rPr sz="3600" spc="-140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schedule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59740" y="5963818"/>
            <a:ext cx="249682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25" dirty="0">
                <a:latin typeface="Calibri"/>
                <a:cs typeface="Calibri"/>
              </a:rPr>
              <a:t>for </a:t>
            </a:r>
            <a:r>
              <a:rPr sz="3600" spc="-10" dirty="0">
                <a:latin typeface="Calibri"/>
                <a:cs typeface="Calibri"/>
              </a:rPr>
              <a:t>this</a:t>
            </a:r>
            <a:r>
              <a:rPr sz="3600" spc="-60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?????</a:t>
            </a:r>
            <a:endParaRPr sz="36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4400" y="1676400"/>
            <a:ext cx="7109459" cy="2438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59740" y="696213"/>
            <a:ext cx="7843520" cy="878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pc="-10" dirty="0">
                <a:solidFill>
                  <a:srgbClr val="000000"/>
                </a:solidFill>
              </a:rPr>
              <a:t>The below </a:t>
            </a:r>
            <a:r>
              <a:rPr spc="-20" dirty="0">
                <a:solidFill>
                  <a:srgbClr val="000000"/>
                </a:solidFill>
              </a:rPr>
              <a:t>example </a:t>
            </a:r>
            <a:r>
              <a:rPr spc="-5" dirty="0">
                <a:solidFill>
                  <a:srgbClr val="000000"/>
                </a:solidFill>
              </a:rPr>
              <a:t>is </a:t>
            </a:r>
            <a:r>
              <a:rPr spc="-10" dirty="0">
                <a:solidFill>
                  <a:srgbClr val="000000"/>
                </a:solidFill>
              </a:rPr>
              <a:t>view </a:t>
            </a:r>
            <a:r>
              <a:rPr spc="-15" dirty="0">
                <a:solidFill>
                  <a:srgbClr val="000000"/>
                </a:solidFill>
              </a:rPr>
              <a:t>serializable </a:t>
            </a:r>
            <a:r>
              <a:rPr spc="-10" dirty="0">
                <a:solidFill>
                  <a:srgbClr val="000000"/>
                </a:solidFill>
              </a:rPr>
              <a:t>but not conflict  </a:t>
            </a:r>
            <a:r>
              <a:rPr spc="-15" dirty="0">
                <a:solidFill>
                  <a:srgbClr val="000000"/>
                </a:solidFill>
              </a:rPr>
              <a:t>serializable!!!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8204" y="1059180"/>
            <a:ext cx="5007864" cy="4693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22511" y="627252"/>
            <a:ext cx="4977808" cy="44881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56120" y="717676"/>
            <a:ext cx="123189" cy="184785"/>
          </a:xfrm>
          <a:custGeom>
            <a:avLst/>
            <a:gdLst/>
            <a:ahLst/>
            <a:cxnLst/>
            <a:rect l="l" t="t" r="r" b="b"/>
            <a:pathLst>
              <a:path w="123189" h="184784">
                <a:moveTo>
                  <a:pt x="61277" y="0"/>
                </a:moveTo>
                <a:lnTo>
                  <a:pt x="0" y="184276"/>
                </a:lnTo>
                <a:lnTo>
                  <a:pt x="122897" y="184276"/>
                </a:lnTo>
                <a:lnTo>
                  <a:pt x="61620" y="0"/>
                </a:lnTo>
                <a:lnTo>
                  <a:pt x="61277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03452" y="703961"/>
            <a:ext cx="181610" cy="295275"/>
          </a:xfrm>
          <a:custGeom>
            <a:avLst/>
            <a:gdLst/>
            <a:ahLst/>
            <a:cxnLst/>
            <a:rect l="l" t="t" r="r" b="b"/>
            <a:pathLst>
              <a:path w="181609" h="295275">
                <a:moveTo>
                  <a:pt x="0" y="0"/>
                </a:moveTo>
                <a:lnTo>
                  <a:pt x="0" y="294766"/>
                </a:lnTo>
                <a:lnTo>
                  <a:pt x="45872" y="294766"/>
                </a:lnTo>
                <a:lnTo>
                  <a:pt x="93710" y="289462"/>
                </a:lnTo>
                <a:lnTo>
                  <a:pt x="129555" y="273589"/>
                </a:lnTo>
                <a:lnTo>
                  <a:pt x="162687" y="235823"/>
                </a:lnTo>
                <a:lnTo>
                  <a:pt x="176547" y="195333"/>
                </a:lnTo>
                <a:lnTo>
                  <a:pt x="181101" y="144399"/>
                </a:lnTo>
                <a:lnTo>
                  <a:pt x="180669" y="129252"/>
                </a:lnTo>
                <a:lnTo>
                  <a:pt x="173989" y="87122"/>
                </a:lnTo>
                <a:lnTo>
                  <a:pt x="158255" y="51421"/>
                </a:lnTo>
                <a:lnTo>
                  <a:pt x="121890" y="16896"/>
                </a:lnTo>
                <a:lnTo>
                  <a:pt x="81132" y="2746"/>
                </a:lnTo>
                <a:lnTo>
                  <a:pt x="44538" y="0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994532" y="698373"/>
            <a:ext cx="125603" cy="15621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786001" y="698373"/>
            <a:ext cx="125603" cy="15621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695572" y="697737"/>
            <a:ext cx="129032" cy="13208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151760" y="697737"/>
            <a:ext cx="129032" cy="13208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519679" y="699643"/>
            <a:ext cx="225425" cy="304165"/>
          </a:xfrm>
          <a:custGeom>
            <a:avLst/>
            <a:gdLst/>
            <a:ahLst/>
            <a:cxnLst/>
            <a:rect l="l" t="t" r="r" b="b"/>
            <a:pathLst>
              <a:path w="225425" h="304165">
                <a:moveTo>
                  <a:pt x="113918" y="0"/>
                </a:moveTo>
                <a:lnTo>
                  <a:pt x="71163" y="6858"/>
                </a:lnTo>
                <a:lnTo>
                  <a:pt x="31702" y="35141"/>
                </a:lnTo>
                <a:lnTo>
                  <a:pt x="8830" y="79388"/>
                </a:lnTo>
                <a:lnTo>
                  <a:pt x="1412" y="120665"/>
                </a:lnTo>
                <a:lnTo>
                  <a:pt x="0" y="150368"/>
                </a:lnTo>
                <a:lnTo>
                  <a:pt x="333" y="167651"/>
                </a:lnTo>
                <a:lnTo>
                  <a:pt x="5333" y="214122"/>
                </a:lnTo>
                <a:lnTo>
                  <a:pt x="17567" y="251983"/>
                </a:lnTo>
                <a:lnTo>
                  <a:pt x="47444" y="287279"/>
                </a:lnTo>
                <a:lnTo>
                  <a:pt x="95984" y="303010"/>
                </a:lnTo>
                <a:lnTo>
                  <a:pt x="111506" y="303657"/>
                </a:lnTo>
                <a:lnTo>
                  <a:pt x="127105" y="302916"/>
                </a:lnTo>
                <a:lnTo>
                  <a:pt x="165734" y="291719"/>
                </a:lnTo>
                <a:lnTo>
                  <a:pt x="200913" y="258826"/>
                </a:lnTo>
                <a:lnTo>
                  <a:pt x="216576" y="223821"/>
                </a:lnTo>
                <a:lnTo>
                  <a:pt x="224012" y="181943"/>
                </a:lnTo>
                <a:lnTo>
                  <a:pt x="225425" y="151637"/>
                </a:lnTo>
                <a:lnTo>
                  <a:pt x="225071" y="134969"/>
                </a:lnTo>
                <a:lnTo>
                  <a:pt x="219963" y="89535"/>
                </a:lnTo>
                <a:lnTo>
                  <a:pt x="207730" y="52155"/>
                </a:lnTo>
                <a:lnTo>
                  <a:pt x="177603" y="16920"/>
                </a:lnTo>
                <a:lnTo>
                  <a:pt x="129274" y="688"/>
                </a:lnTo>
                <a:lnTo>
                  <a:pt x="113918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514215" y="635000"/>
            <a:ext cx="257175" cy="433705"/>
          </a:xfrm>
          <a:custGeom>
            <a:avLst/>
            <a:gdLst/>
            <a:ahLst/>
            <a:cxnLst/>
            <a:rect l="l" t="t" r="r" b="b"/>
            <a:pathLst>
              <a:path w="257175" h="433705">
                <a:moveTo>
                  <a:pt x="26162" y="0"/>
                </a:moveTo>
                <a:lnTo>
                  <a:pt x="242443" y="0"/>
                </a:lnTo>
                <a:lnTo>
                  <a:pt x="244475" y="0"/>
                </a:lnTo>
                <a:lnTo>
                  <a:pt x="246252" y="508"/>
                </a:lnTo>
                <a:lnTo>
                  <a:pt x="247776" y="1650"/>
                </a:lnTo>
                <a:lnTo>
                  <a:pt x="249427" y="2794"/>
                </a:lnTo>
                <a:lnTo>
                  <a:pt x="250698" y="4699"/>
                </a:lnTo>
                <a:lnTo>
                  <a:pt x="251840" y="7492"/>
                </a:lnTo>
                <a:lnTo>
                  <a:pt x="252984" y="10287"/>
                </a:lnTo>
                <a:lnTo>
                  <a:pt x="253746" y="13970"/>
                </a:lnTo>
                <a:lnTo>
                  <a:pt x="254381" y="18287"/>
                </a:lnTo>
                <a:lnTo>
                  <a:pt x="254888" y="22605"/>
                </a:lnTo>
                <a:lnTo>
                  <a:pt x="255143" y="28194"/>
                </a:lnTo>
                <a:lnTo>
                  <a:pt x="255143" y="34798"/>
                </a:lnTo>
                <a:lnTo>
                  <a:pt x="255143" y="41148"/>
                </a:lnTo>
                <a:lnTo>
                  <a:pt x="251840" y="61340"/>
                </a:lnTo>
                <a:lnTo>
                  <a:pt x="250698" y="64008"/>
                </a:lnTo>
                <a:lnTo>
                  <a:pt x="249427" y="65912"/>
                </a:lnTo>
                <a:lnTo>
                  <a:pt x="247776" y="67183"/>
                </a:lnTo>
                <a:lnTo>
                  <a:pt x="246252" y="68325"/>
                </a:lnTo>
                <a:lnTo>
                  <a:pt x="244475" y="68961"/>
                </a:lnTo>
                <a:lnTo>
                  <a:pt x="242443" y="68961"/>
                </a:lnTo>
                <a:lnTo>
                  <a:pt x="87757" y="68961"/>
                </a:lnTo>
                <a:lnTo>
                  <a:pt x="87757" y="174751"/>
                </a:lnTo>
                <a:lnTo>
                  <a:pt x="218694" y="174751"/>
                </a:lnTo>
                <a:lnTo>
                  <a:pt x="220725" y="174751"/>
                </a:lnTo>
                <a:lnTo>
                  <a:pt x="222504" y="175387"/>
                </a:lnTo>
                <a:lnTo>
                  <a:pt x="224155" y="176657"/>
                </a:lnTo>
                <a:lnTo>
                  <a:pt x="225933" y="177926"/>
                </a:lnTo>
                <a:lnTo>
                  <a:pt x="227330" y="179832"/>
                </a:lnTo>
                <a:lnTo>
                  <a:pt x="228346" y="182372"/>
                </a:lnTo>
                <a:lnTo>
                  <a:pt x="229488" y="184912"/>
                </a:lnTo>
                <a:lnTo>
                  <a:pt x="230377" y="188340"/>
                </a:lnTo>
                <a:lnTo>
                  <a:pt x="230886" y="192786"/>
                </a:lnTo>
                <a:lnTo>
                  <a:pt x="231521" y="197103"/>
                </a:lnTo>
                <a:lnTo>
                  <a:pt x="231775" y="202437"/>
                </a:lnTo>
                <a:lnTo>
                  <a:pt x="231775" y="208661"/>
                </a:lnTo>
                <a:lnTo>
                  <a:pt x="231775" y="215137"/>
                </a:lnTo>
                <a:lnTo>
                  <a:pt x="231521" y="220472"/>
                </a:lnTo>
                <a:lnTo>
                  <a:pt x="230886" y="224662"/>
                </a:lnTo>
                <a:lnTo>
                  <a:pt x="230377" y="228980"/>
                </a:lnTo>
                <a:lnTo>
                  <a:pt x="229488" y="232410"/>
                </a:lnTo>
                <a:lnTo>
                  <a:pt x="228346" y="234950"/>
                </a:lnTo>
                <a:lnTo>
                  <a:pt x="227330" y="237489"/>
                </a:lnTo>
                <a:lnTo>
                  <a:pt x="225933" y="239267"/>
                </a:lnTo>
                <a:lnTo>
                  <a:pt x="224155" y="240411"/>
                </a:lnTo>
                <a:lnTo>
                  <a:pt x="222504" y="241553"/>
                </a:lnTo>
                <a:lnTo>
                  <a:pt x="220725" y="242062"/>
                </a:lnTo>
                <a:lnTo>
                  <a:pt x="218694" y="242062"/>
                </a:lnTo>
                <a:lnTo>
                  <a:pt x="87757" y="242062"/>
                </a:lnTo>
                <a:lnTo>
                  <a:pt x="87757" y="364363"/>
                </a:lnTo>
                <a:lnTo>
                  <a:pt x="243839" y="364363"/>
                </a:lnTo>
                <a:lnTo>
                  <a:pt x="245872" y="364363"/>
                </a:lnTo>
                <a:lnTo>
                  <a:pt x="256032" y="382650"/>
                </a:lnTo>
                <a:lnTo>
                  <a:pt x="256539" y="386969"/>
                </a:lnTo>
                <a:lnTo>
                  <a:pt x="256921" y="392302"/>
                </a:lnTo>
                <a:lnTo>
                  <a:pt x="256921" y="398779"/>
                </a:lnTo>
                <a:lnTo>
                  <a:pt x="256921" y="405257"/>
                </a:lnTo>
                <a:lnTo>
                  <a:pt x="256539" y="410717"/>
                </a:lnTo>
                <a:lnTo>
                  <a:pt x="256032" y="415036"/>
                </a:lnTo>
                <a:lnTo>
                  <a:pt x="255524" y="419480"/>
                </a:lnTo>
                <a:lnTo>
                  <a:pt x="249300" y="431419"/>
                </a:lnTo>
                <a:lnTo>
                  <a:pt x="247650" y="432688"/>
                </a:lnTo>
                <a:lnTo>
                  <a:pt x="245872" y="433324"/>
                </a:lnTo>
                <a:lnTo>
                  <a:pt x="243839" y="433324"/>
                </a:lnTo>
                <a:lnTo>
                  <a:pt x="26162" y="433324"/>
                </a:lnTo>
                <a:lnTo>
                  <a:pt x="18796" y="433324"/>
                </a:lnTo>
                <a:lnTo>
                  <a:pt x="12573" y="431164"/>
                </a:lnTo>
                <a:lnTo>
                  <a:pt x="7493" y="426847"/>
                </a:lnTo>
                <a:lnTo>
                  <a:pt x="2539" y="422401"/>
                </a:lnTo>
                <a:lnTo>
                  <a:pt x="0" y="415289"/>
                </a:lnTo>
                <a:lnTo>
                  <a:pt x="0" y="405511"/>
                </a:lnTo>
                <a:lnTo>
                  <a:pt x="0" y="27812"/>
                </a:lnTo>
                <a:lnTo>
                  <a:pt x="0" y="18034"/>
                </a:lnTo>
                <a:lnTo>
                  <a:pt x="2539" y="10922"/>
                </a:lnTo>
                <a:lnTo>
                  <a:pt x="7493" y="6603"/>
                </a:lnTo>
                <a:lnTo>
                  <a:pt x="12573" y="2159"/>
                </a:lnTo>
                <a:lnTo>
                  <a:pt x="18796" y="0"/>
                </a:lnTo>
                <a:lnTo>
                  <a:pt x="26162" y="0"/>
                </a:lnTo>
                <a:close/>
              </a:path>
            </a:pathLst>
          </a:custGeom>
          <a:ln w="9143">
            <a:solidFill>
              <a:srgbClr val="5C43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948303" y="635000"/>
            <a:ext cx="331470" cy="435609"/>
          </a:xfrm>
          <a:custGeom>
            <a:avLst/>
            <a:gdLst/>
            <a:ahLst/>
            <a:cxnLst/>
            <a:rect l="l" t="t" r="r" b="b"/>
            <a:pathLst>
              <a:path w="331470" h="435609">
                <a:moveTo>
                  <a:pt x="13081" y="0"/>
                </a:moveTo>
                <a:lnTo>
                  <a:pt x="318516" y="0"/>
                </a:lnTo>
                <a:lnTo>
                  <a:pt x="320421" y="0"/>
                </a:lnTo>
                <a:lnTo>
                  <a:pt x="322325" y="635"/>
                </a:lnTo>
                <a:lnTo>
                  <a:pt x="323976" y="1904"/>
                </a:lnTo>
                <a:lnTo>
                  <a:pt x="325627" y="3048"/>
                </a:lnTo>
                <a:lnTo>
                  <a:pt x="327025" y="5079"/>
                </a:lnTo>
                <a:lnTo>
                  <a:pt x="331470" y="29463"/>
                </a:lnTo>
                <a:lnTo>
                  <a:pt x="331470" y="36195"/>
                </a:lnTo>
                <a:lnTo>
                  <a:pt x="331470" y="42672"/>
                </a:lnTo>
                <a:lnTo>
                  <a:pt x="323976" y="69976"/>
                </a:lnTo>
                <a:lnTo>
                  <a:pt x="322325" y="71374"/>
                </a:lnTo>
                <a:lnTo>
                  <a:pt x="320421" y="72009"/>
                </a:lnTo>
                <a:lnTo>
                  <a:pt x="318516" y="72009"/>
                </a:lnTo>
                <a:lnTo>
                  <a:pt x="209931" y="72009"/>
                </a:lnTo>
                <a:lnTo>
                  <a:pt x="209931" y="421259"/>
                </a:lnTo>
                <a:lnTo>
                  <a:pt x="209931" y="423545"/>
                </a:lnTo>
                <a:lnTo>
                  <a:pt x="209296" y="425450"/>
                </a:lnTo>
                <a:lnTo>
                  <a:pt x="207772" y="427354"/>
                </a:lnTo>
                <a:lnTo>
                  <a:pt x="206375" y="429133"/>
                </a:lnTo>
                <a:lnTo>
                  <a:pt x="203962" y="430529"/>
                </a:lnTo>
                <a:lnTo>
                  <a:pt x="200533" y="431673"/>
                </a:lnTo>
                <a:lnTo>
                  <a:pt x="197231" y="432815"/>
                </a:lnTo>
                <a:lnTo>
                  <a:pt x="192659" y="433704"/>
                </a:lnTo>
                <a:lnTo>
                  <a:pt x="187071" y="434339"/>
                </a:lnTo>
                <a:lnTo>
                  <a:pt x="181356" y="434975"/>
                </a:lnTo>
                <a:lnTo>
                  <a:pt x="174244" y="435355"/>
                </a:lnTo>
                <a:lnTo>
                  <a:pt x="165735" y="435355"/>
                </a:lnTo>
                <a:lnTo>
                  <a:pt x="157225" y="435355"/>
                </a:lnTo>
                <a:lnTo>
                  <a:pt x="121538" y="423545"/>
                </a:lnTo>
                <a:lnTo>
                  <a:pt x="121538" y="421259"/>
                </a:lnTo>
                <a:lnTo>
                  <a:pt x="121538" y="72009"/>
                </a:lnTo>
                <a:lnTo>
                  <a:pt x="13081" y="72009"/>
                </a:lnTo>
                <a:lnTo>
                  <a:pt x="10795" y="72009"/>
                </a:lnTo>
                <a:lnTo>
                  <a:pt x="8889" y="71374"/>
                </a:lnTo>
                <a:lnTo>
                  <a:pt x="7366" y="69976"/>
                </a:lnTo>
                <a:lnTo>
                  <a:pt x="5842" y="68707"/>
                </a:lnTo>
                <a:lnTo>
                  <a:pt x="4445" y="66548"/>
                </a:lnTo>
                <a:lnTo>
                  <a:pt x="3301" y="63753"/>
                </a:lnTo>
                <a:lnTo>
                  <a:pt x="2286" y="60960"/>
                </a:lnTo>
                <a:lnTo>
                  <a:pt x="1397" y="57276"/>
                </a:lnTo>
                <a:lnTo>
                  <a:pt x="888" y="52704"/>
                </a:lnTo>
                <a:lnTo>
                  <a:pt x="254" y="48133"/>
                </a:lnTo>
                <a:lnTo>
                  <a:pt x="0" y="42672"/>
                </a:lnTo>
                <a:lnTo>
                  <a:pt x="0" y="36195"/>
                </a:lnTo>
                <a:lnTo>
                  <a:pt x="0" y="29463"/>
                </a:lnTo>
                <a:lnTo>
                  <a:pt x="254" y="23749"/>
                </a:lnTo>
                <a:lnTo>
                  <a:pt x="888" y="19050"/>
                </a:lnTo>
                <a:lnTo>
                  <a:pt x="1397" y="14350"/>
                </a:lnTo>
                <a:lnTo>
                  <a:pt x="7366" y="1904"/>
                </a:lnTo>
                <a:lnTo>
                  <a:pt x="8889" y="635"/>
                </a:lnTo>
                <a:lnTo>
                  <a:pt x="10795" y="0"/>
                </a:lnTo>
                <a:lnTo>
                  <a:pt x="13081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612007" y="635000"/>
            <a:ext cx="321945" cy="435609"/>
          </a:xfrm>
          <a:custGeom>
            <a:avLst/>
            <a:gdLst/>
            <a:ahLst/>
            <a:cxnLst/>
            <a:rect l="l" t="t" r="r" b="b"/>
            <a:pathLst>
              <a:path w="321945" h="435609">
                <a:moveTo>
                  <a:pt x="26162" y="0"/>
                </a:moveTo>
                <a:lnTo>
                  <a:pt x="138302" y="0"/>
                </a:lnTo>
                <a:lnTo>
                  <a:pt x="146494" y="45"/>
                </a:lnTo>
                <a:lnTo>
                  <a:pt x="186562" y="2412"/>
                </a:lnTo>
                <a:lnTo>
                  <a:pt x="233552" y="15112"/>
                </a:lnTo>
                <a:lnTo>
                  <a:pt x="269113" y="38735"/>
                </a:lnTo>
                <a:lnTo>
                  <a:pt x="291338" y="73151"/>
                </a:lnTo>
                <a:lnTo>
                  <a:pt x="299084" y="118872"/>
                </a:lnTo>
                <a:lnTo>
                  <a:pt x="298729" y="129512"/>
                </a:lnTo>
                <a:lnTo>
                  <a:pt x="290421" y="167336"/>
                </a:lnTo>
                <a:lnTo>
                  <a:pt x="265318" y="203660"/>
                </a:lnTo>
                <a:lnTo>
                  <a:pt x="224750" y="228298"/>
                </a:lnTo>
                <a:lnTo>
                  <a:pt x="215010" y="231775"/>
                </a:lnTo>
                <a:lnTo>
                  <a:pt x="221487" y="234823"/>
                </a:lnTo>
                <a:lnTo>
                  <a:pt x="253041" y="264265"/>
                </a:lnTo>
                <a:lnTo>
                  <a:pt x="273419" y="301234"/>
                </a:lnTo>
                <a:lnTo>
                  <a:pt x="276605" y="308737"/>
                </a:lnTo>
                <a:lnTo>
                  <a:pt x="313054" y="394208"/>
                </a:lnTo>
                <a:lnTo>
                  <a:pt x="316483" y="402589"/>
                </a:lnTo>
                <a:lnTo>
                  <a:pt x="318642" y="408813"/>
                </a:lnTo>
                <a:lnTo>
                  <a:pt x="319785" y="412750"/>
                </a:lnTo>
                <a:lnTo>
                  <a:pt x="320928" y="416687"/>
                </a:lnTo>
                <a:lnTo>
                  <a:pt x="321437" y="419735"/>
                </a:lnTo>
                <a:lnTo>
                  <a:pt x="321437" y="421894"/>
                </a:lnTo>
                <a:lnTo>
                  <a:pt x="321437" y="424434"/>
                </a:lnTo>
                <a:lnTo>
                  <a:pt x="321055" y="426465"/>
                </a:lnTo>
                <a:lnTo>
                  <a:pt x="320166" y="428116"/>
                </a:lnTo>
                <a:lnTo>
                  <a:pt x="319277" y="429767"/>
                </a:lnTo>
                <a:lnTo>
                  <a:pt x="280493" y="435310"/>
                </a:lnTo>
                <a:lnTo>
                  <a:pt x="272541" y="435355"/>
                </a:lnTo>
                <a:lnTo>
                  <a:pt x="263270" y="435355"/>
                </a:lnTo>
                <a:lnTo>
                  <a:pt x="230123" y="427482"/>
                </a:lnTo>
                <a:lnTo>
                  <a:pt x="228726" y="425576"/>
                </a:lnTo>
                <a:lnTo>
                  <a:pt x="227583" y="423290"/>
                </a:lnTo>
                <a:lnTo>
                  <a:pt x="226694" y="420624"/>
                </a:lnTo>
                <a:lnTo>
                  <a:pt x="187832" y="323850"/>
                </a:lnTo>
                <a:lnTo>
                  <a:pt x="170687" y="288593"/>
                </a:lnTo>
                <a:lnTo>
                  <a:pt x="140334" y="260476"/>
                </a:lnTo>
                <a:lnTo>
                  <a:pt x="124967" y="256159"/>
                </a:lnTo>
                <a:lnTo>
                  <a:pt x="115569" y="256159"/>
                </a:lnTo>
                <a:lnTo>
                  <a:pt x="88137" y="256159"/>
                </a:lnTo>
                <a:lnTo>
                  <a:pt x="88137" y="421259"/>
                </a:lnTo>
                <a:lnTo>
                  <a:pt x="88137" y="423545"/>
                </a:lnTo>
                <a:lnTo>
                  <a:pt x="87375" y="425450"/>
                </a:lnTo>
                <a:lnTo>
                  <a:pt x="85851" y="427354"/>
                </a:lnTo>
                <a:lnTo>
                  <a:pt x="84454" y="429133"/>
                </a:lnTo>
                <a:lnTo>
                  <a:pt x="82041" y="430529"/>
                </a:lnTo>
                <a:lnTo>
                  <a:pt x="78739" y="431673"/>
                </a:lnTo>
                <a:lnTo>
                  <a:pt x="75310" y="432815"/>
                </a:lnTo>
                <a:lnTo>
                  <a:pt x="70865" y="433704"/>
                </a:lnTo>
                <a:lnTo>
                  <a:pt x="65277" y="434339"/>
                </a:lnTo>
                <a:lnTo>
                  <a:pt x="59689" y="434975"/>
                </a:lnTo>
                <a:lnTo>
                  <a:pt x="52577" y="435355"/>
                </a:lnTo>
                <a:lnTo>
                  <a:pt x="43941" y="435355"/>
                </a:lnTo>
                <a:lnTo>
                  <a:pt x="35432" y="435355"/>
                </a:lnTo>
                <a:lnTo>
                  <a:pt x="28320" y="434975"/>
                </a:lnTo>
                <a:lnTo>
                  <a:pt x="22605" y="434339"/>
                </a:lnTo>
                <a:lnTo>
                  <a:pt x="16890" y="433704"/>
                </a:lnTo>
                <a:lnTo>
                  <a:pt x="0" y="423545"/>
                </a:lnTo>
                <a:lnTo>
                  <a:pt x="0" y="421259"/>
                </a:lnTo>
                <a:lnTo>
                  <a:pt x="0" y="27812"/>
                </a:lnTo>
                <a:lnTo>
                  <a:pt x="0" y="18034"/>
                </a:lnTo>
                <a:lnTo>
                  <a:pt x="2539" y="10922"/>
                </a:lnTo>
                <a:lnTo>
                  <a:pt x="7492" y="6603"/>
                </a:lnTo>
                <a:lnTo>
                  <a:pt x="12572" y="2159"/>
                </a:lnTo>
                <a:lnTo>
                  <a:pt x="18795" y="0"/>
                </a:lnTo>
                <a:lnTo>
                  <a:pt x="26162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276727" y="635000"/>
            <a:ext cx="257175" cy="433705"/>
          </a:xfrm>
          <a:custGeom>
            <a:avLst/>
            <a:gdLst/>
            <a:ahLst/>
            <a:cxnLst/>
            <a:rect l="l" t="t" r="r" b="b"/>
            <a:pathLst>
              <a:path w="257175" h="433705">
                <a:moveTo>
                  <a:pt x="26162" y="0"/>
                </a:moveTo>
                <a:lnTo>
                  <a:pt x="242443" y="0"/>
                </a:lnTo>
                <a:lnTo>
                  <a:pt x="244475" y="0"/>
                </a:lnTo>
                <a:lnTo>
                  <a:pt x="246252" y="508"/>
                </a:lnTo>
                <a:lnTo>
                  <a:pt x="247776" y="1650"/>
                </a:lnTo>
                <a:lnTo>
                  <a:pt x="249427" y="2794"/>
                </a:lnTo>
                <a:lnTo>
                  <a:pt x="250698" y="4699"/>
                </a:lnTo>
                <a:lnTo>
                  <a:pt x="251840" y="7492"/>
                </a:lnTo>
                <a:lnTo>
                  <a:pt x="252984" y="10287"/>
                </a:lnTo>
                <a:lnTo>
                  <a:pt x="253746" y="13970"/>
                </a:lnTo>
                <a:lnTo>
                  <a:pt x="254381" y="18287"/>
                </a:lnTo>
                <a:lnTo>
                  <a:pt x="254888" y="22605"/>
                </a:lnTo>
                <a:lnTo>
                  <a:pt x="255143" y="28194"/>
                </a:lnTo>
                <a:lnTo>
                  <a:pt x="255143" y="34798"/>
                </a:lnTo>
                <a:lnTo>
                  <a:pt x="255143" y="41148"/>
                </a:lnTo>
                <a:lnTo>
                  <a:pt x="251840" y="61340"/>
                </a:lnTo>
                <a:lnTo>
                  <a:pt x="250698" y="64008"/>
                </a:lnTo>
                <a:lnTo>
                  <a:pt x="249427" y="65912"/>
                </a:lnTo>
                <a:lnTo>
                  <a:pt x="247776" y="67183"/>
                </a:lnTo>
                <a:lnTo>
                  <a:pt x="246252" y="68325"/>
                </a:lnTo>
                <a:lnTo>
                  <a:pt x="244475" y="68961"/>
                </a:lnTo>
                <a:lnTo>
                  <a:pt x="242443" y="68961"/>
                </a:lnTo>
                <a:lnTo>
                  <a:pt x="87757" y="68961"/>
                </a:lnTo>
                <a:lnTo>
                  <a:pt x="87757" y="174751"/>
                </a:lnTo>
                <a:lnTo>
                  <a:pt x="218694" y="174751"/>
                </a:lnTo>
                <a:lnTo>
                  <a:pt x="220725" y="174751"/>
                </a:lnTo>
                <a:lnTo>
                  <a:pt x="222503" y="175387"/>
                </a:lnTo>
                <a:lnTo>
                  <a:pt x="224155" y="176657"/>
                </a:lnTo>
                <a:lnTo>
                  <a:pt x="225933" y="177926"/>
                </a:lnTo>
                <a:lnTo>
                  <a:pt x="227330" y="179832"/>
                </a:lnTo>
                <a:lnTo>
                  <a:pt x="228346" y="182372"/>
                </a:lnTo>
                <a:lnTo>
                  <a:pt x="229488" y="184912"/>
                </a:lnTo>
                <a:lnTo>
                  <a:pt x="230377" y="188340"/>
                </a:lnTo>
                <a:lnTo>
                  <a:pt x="230886" y="192786"/>
                </a:lnTo>
                <a:lnTo>
                  <a:pt x="231521" y="197103"/>
                </a:lnTo>
                <a:lnTo>
                  <a:pt x="231775" y="202437"/>
                </a:lnTo>
                <a:lnTo>
                  <a:pt x="231775" y="208661"/>
                </a:lnTo>
                <a:lnTo>
                  <a:pt x="231775" y="215137"/>
                </a:lnTo>
                <a:lnTo>
                  <a:pt x="231521" y="220472"/>
                </a:lnTo>
                <a:lnTo>
                  <a:pt x="230886" y="224662"/>
                </a:lnTo>
                <a:lnTo>
                  <a:pt x="230377" y="228980"/>
                </a:lnTo>
                <a:lnTo>
                  <a:pt x="229488" y="232410"/>
                </a:lnTo>
                <a:lnTo>
                  <a:pt x="228346" y="234950"/>
                </a:lnTo>
                <a:lnTo>
                  <a:pt x="227330" y="237489"/>
                </a:lnTo>
                <a:lnTo>
                  <a:pt x="225933" y="239267"/>
                </a:lnTo>
                <a:lnTo>
                  <a:pt x="224155" y="240411"/>
                </a:lnTo>
                <a:lnTo>
                  <a:pt x="222503" y="241553"/>
                </a:lnTo>
                <a:lnTo>
                  <a:pt x="220725" y="242062"/>
                </a:lnTo>
                <a:lnTo>
                  <a:pt x="218694" y="242062"/>
                </a:lnTo>
                <a:lnTo>
                  <a:pt x="87757" y="242062"/>
                </a:lnTo>
                <a:lnTo>
                  <a:pt x="87757" y="364363"/>
                </a:lnTo>
                <a:lnTo>
                  <a:pt x="243839" y="364363"/>
                </a:lnTo>
                <a:lnTo>
                  <a:pt x="245745" y="364363"/>
                </a:lnTo>
                <a:lnTo>
                  <a:pt x="256032" y="382650"/>
                </a:lnTo>
                <a:lnTo>
                  <a:pt x="256539" y="386969"/>
                </a:lnTo>
                <a:lnTo>
                  <a:pt x="256921" y="392302"/>
                </a:lnTo>
                <a:lnTo>
                  <a:pt x="256921" y="398779"/>
                </a:lnTo>
                <a:lnTo>
                  <a:pt x="256921" y="405257"/>
                </a:lnTo>
                <a:lnTo>
                  <a:pt x="256539" y="410717"/>
                </a:lnTo>
                <a:lnTo>
                  <a:pt x="256032" y="415036"/>
                </a:lnTo>
                <a:lnTo>
                  <a:pt x="255524" y="419480"/>
                </a:lnTo>
                <a:lnTo>
                  <a:pt x="249300" y="431419"/>
                </a:lnTo>
                <a:lnTo>
                  <a:pt x="247650" y="432688"/>
                </a:lnTo>
                <a:lnTo>
                  <a:pt x="245745" y="433324"/>
                </a:lnTo>
                <a:lnTo>
                  <a:pt x="243839" y="433324"/>
                </a:lnTo>
                <a:lnTo>
                  <a:pt x="26162" y="433324"/>
                </a:lnTo>
                <a:lnTo>
                  <a:pt x="18796" y="433324"/>
                </a:lnTo>
                <a:lnTo>
                  <a:pt x="12573" y="431164"/>
                </a:lnTo>
                <a:lnTo>
                  <a:pt x="7493" y="426847"/>
                </a:lnTo>
                <a:lnTo>
                  <a:pt x="2539" y="422401"/>
                </a:lnTo>
                <a:lnTo>
                  <a:pt x="0" y="415289"/>
                </a:lnTo>
                <a:lnTo>
                  <a:pt x="0" y="405511"/>
                </a:lnTo>
                <a:lnTo>
                  <a:pt x="0" y="27812"/>
                </a:lnTo>
                <a:lnTo>
                  <a:pt x="0" y="18034"/>
                </a:lnTo>
                <a:lnTo>
                  <a:pt x="2539" y="10922"/>
                </a:lnTo>
                <a:lnTo>
                  <a:pt x="7493" y="6603"/>
                </a:lnTo>
                <a:lnTo>
                  <a:pt x="12573" y="2159"/>
                </a:lnTo>
                <a:lnTo>
                  <a:pt x="18796" y="0"/>
                </a:lnTo>
                <a:lnTo>
                  <a:pt x="26162" y="0"/>
                </a:lnTo>
                <a:close/>
              </a:path>
            </a:pathLst>
          </a:custGeom>
          <a:ln w="9143">
            <a:solidFill>
              <a:srgbClr val="5C43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910967" y="635000"/>
            <a:ext cx="297180" cy="435609"/>
          </a:xfrm>
          <a:custGeom>
            <a:avLst/>
            <a:gdLst/>
            <a:ahLst/>
            <a:cxnLst/>
            <a:rect l="l" t="t" r="r" b="b"/>
            <a:pathLst>
              <a:path w="297180" h="435609">
                <a:moveTo>
                  <a:pt x="29844" y="0"/>
                </a:moveTo>
                <a:lnTo>
                  <a:pt x="131952" y="0"/>
                </a:lnTo>
                <a:lnTo>
                  <a:pt x="139572" y="71"/>
                </a:lnTo>
                <a:lnTo>
                  <a:pt x="185203" y="4464"/>
                </a:lnTo>
                <a:lnTo>
                  <a:pt x="223978" y="15634"/>
                </a:lnTo>
                <a:lnTo>
                  <a:pt x="260544" y="39092"/>
                </a:lnTo>
                <a:lnTo>
                  <a:pt x="285240" y="73614"/>
                </a:lnTo>
                <a:lnTo>
                  <a:pt x="296217" y="118665"/>
                </a:lnTo>
                <a:lnTo>
                  <a:pt x="296671" y="131572"/>
                </a:lnTo>
                <a:lnTo>
                  <a:pt x="295959" y="149334"/>
                </a:lnTo>
                <a:lnTo>
                  <a:pt x="285369" y="196214"/>
                </a:lnTo>
                <a:lnTo>
                  <a:pt x="262437" y="233416"/>
                </a:lnTo>
                <a:lnTo>
                  <a:pt x="227917" y="260540"/>
                </a:lnTo>
                <a:lnTo>
                  <a:pt x="182231" y="277330"/>
                </a:lnTo>
                <a:lnTo>
                  <a:pt x="124206" y="282955"/>
                </a:lnTo>
                <a:lnTo>
                  <a:pt x="88137" y="282955"/>
                </a:lnTo>
                <a:lnTo>
                  <a:pt x="88137" y="421259"/>
                </a:lnTo>
                <a:lnTo>
                  <a:pt x="88137" y="423545"/>
                </a:lnTo>
                <a:lnTo>
                  <a:pt x="87375" y="425450"/>
                </a:lnTo>
                <a:lnTo>
                  <a:pt x="85851" y="427354"/>
                </a:lnTo>
                <a:lnTo>
                  <a:pt x="84455" y="429133"/>
                </a:lnTo>
                <a:lnTo>
                  <a:pt x="65277" y="434339"/>
                </a:lnTo>
                <a:lnTo>
                  <a:pt x="59689" y="434975"/>
                </a:lnTo>
                <a:lnTo>
                  <a:pt x="52577" y="435355"/>
                </a:lnTo>
                <a:lnTo>
                  <a:pt x="43941" y="435355"/>
                </a:lnTo>
                <a:lnTo>
                  <a:pt x="35432" y="435355"/>
                </a:lnTo>
                <a:lnTo>
                  <a:pt x="28320" y="434975"/>
                </a:lnTo>
                <a:lnTo>
                  <a:pt x="22606" y="434339"/>
                </a:lnTo>
                <a:lnTo>
                  <a:pt x="16890" y="433704"/>
                </a:lnTo>
                <a:lnTo>
                  <a:pt x="0" y="423545"/>
                </a:lnTo>
                <a:lnTo>
                  <a:pt x="0" y="421259"/>
                </a:lnTo>
                <a:lnTo>
                  <a:pt x="0" y="31496"/>
                </a:lnTo>
                <a:lnTo>
                  <a:pt x="0" y="20954"/>
                </a:lnTo>
                <a:lnTo>
                  <a:pt x="2793" y="13080"/>
                </a:lnTo>
                <a:lnTo>
                  <a:pt x="8255" y="7874"/>
                </a:lnTo>
                <a:lnTo>
                  <a:pt x="13715" y="2666"/>
                </a:lnTo>
                <a:lnTo>
                  <a:pt x="20955" y="0"/>
                </a:lnTo>
                <a:lnTo>
                  <a:pt x="29844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068195" y="635000"/>
            <a:ext cx="321945" cy="435609"/>
          </a:xfrm>
          <a:custGeom>
            <a:avLst/>
            <a:gdLst/>
            <a:ahLst/>
            <a:cxnLst/>
            <a:rect l="l" t="t" r="r" b="b"/>
            <a:pathLst>
              <a:path w="321944" h="435609">
                <a:moveTo>
                  <a:pt x="26162" y="0"/>
                </a:moveTo>
                <a:lnTo>
                  <a:pt x="138303" y="0"/>
                </a:lnTo>
                <a:lnTo>
                  <a:pt x="146494" y="45"/>
                </a:lnTo>
                <a:lnTo>
                  <a:pt x="186562" y="2412"/>
                </a:lnTo>
                <a:lnTo>
                  <a:pt x="233553" y="15112"/>
                </a:lnTo>
                <a:lnTo>
                  <a:pt x="269113" y="38735"/>
                </a:lnTo>
                <a:lnTo>
                  <a:pt x="291338" y="73151"/>
                </a:lnTo>
                <a:lnTo>
                  <a:pt x="299085" y="118872"/>
                </a:lnTo>
                <a:lnTo>
                  <a:pt x="298729" y="129512"/>
                </a:lnTo>
                <a:lnTo>
                  <a:pt x="290421" y="167336"/>
                </a:lnTo>
                <a:lnTo>
                  <a:pt x="265318" y="203660"/>
                </a:lnTo>
                <a:lnTo>
                  <a:pt x="224750" y="228298"/>
                </a:lnTo>
                <a:lnTo>
                  <a:pt x="215011" y="231775"/>
                </a:lnTo>
                <a:lnTo>
                  <a:pt x="221487" y="234823"/>
                </a:lnTo>
                <a:lnTo>
                  <a:pt x="253041" y="264265"/>
                </a:lnTo>
                <a:lnTo>
                  <a:pt x="273419" y="301234"/>
                </a:lnTo>
                <a:lnTo>
                  <a:pt x="276606" y="308737"/>
                </a:lnTo>
                <a:lnTo>
                  <a:pt x="313055" y="394208"/>
                </a:lnTo>
                <a:lnTo>
                  <a:pt x="316484" y="402589"/>
                </a:lnTo>
                <a:lnTo>
                  <a:pt x="318643" y="408813"/>
                </a:lnTo>
                <a:lnTo>
                  <a:pt x="319786" y="412750"/>
                </a:lnTo>
                <a:lnTo>
                  <a:pt x="320929" y="416687"/>
                </a:lnTo>
                <a:lnTo>
                  <a:pt x="321437" y="419735"/>
                </a:lnTo>
                <a:lnTo>
                  <a:pt x="321437" y="421894"/>
                </a:lnTo>
                <a:lnTo>
                  <a:pt x="321437" y="424434"/>
                </a:lnTo>
                <a:lnTo>
                  <a:pt x="321056" y="426465"/>
                </a:lnTo>
                <a:lnTo>
                  <a:pt x="320167" y="428116"/>
                </a:lnTo>
                <a:lnTo>
                  <a:pt x="319278" y="429767"/>
                </a:lnTo>
                <a:lnTo>
                  <a:pt x="280493" y="435310"/>
                </a:lnTo>
                <a:lnTo>
                  <a:pt x="272542" y="435355"/>
                </a:lnTo>
                <a:lnTo>
                  <a:pt x="263271" y="435355"/>
                </a:lnTo>
                <a:lnTo>
                  <a:pt x="230124" y="427482"/>
                </a:lnTo>
                <a:lnTo>
                  <a:pt x="228727" y="425576"/>
                </a:lnTo>
                <a:lnTo>
                  <a:pt x="227584" y="423290"/>
                </a:lnTo>
                <a:lnTo>
                  <a:pt x="226694" y="420624"/>
                </a:lnTo>
                <a:lnTo>
                  <a:pt x="187832" y="323850"/>
                </a:lnTo>
                <a:lnTo>
                  <a:pt x="170687" y="288593"/>
                </a:lnTo>
                <a:lnTo>
                  <a:pt x="140335" y="260476"/>
                </a:lnTo>
                <a:lnTo>
                  <a:pt x="124968" y="256159"/>
                </a:lnTo>
                <a:lnTo>
                  <a:pt x="115569" y="256159"/>
                </a:lnTo>
                <a:lnTo>
                  <a:pt x="88137" y="256159"/>
                </a:lnTo>
                <a:lnTo>
                  <a:pt x="88137" y="421259"/>
                </a:lnTo>
                <a:lnTo>
                  <a:pt x="88137" y="423545"/>
                </a:lnTo>
                <a:lnTo>
                  <a:pt x="87375" y="425450"/>
                </a:lnTo>
                <a:lnTo>
                  <a:pt x="85852" y="427354"/>
                </a:lnTo>
                <a:lnTo>
                  <a:pt x="84455" y="429133"/>
                </a:lnTo>
                <a:lnTo>
                  <a:pt x="82042" y="430529"/>
                </a:lnTo>
                <a:lnTo>
                  <a:pt x="78740" y="431673"/>
                </a:lnTo>
                <a:lnTo>
                  <a:pt x="75311" y="432815"/>
                </a:lnTo>
                <a:lnTo>
                  <a:pt x="70866" y="433704"/>
                </a:lnTo>
                <a:lnTo>
                  <a:pt x="65278" y="434339"/>
                </a:lnTo>
                <a:lnTo>
                  <a:pt x="59690" y="434975"/>
                </a:lnTo>
                <a:lnTo>
                  <a:pt x="52578" y="435355"/>
                </a:lnTo>
                <a:lnTo>
                  <a:pt x="43942" y="435355"/>
                </a:lnTo>
                <a:lnTo>
                  <a:pt x="35432" y="435355"/>
                </a:lnTo>
                <a:lnTo>
                  <a:pt x="0" y="423545"/>
                </a:lnTo>
                <a:lnTo>
                  <a:pt x="0" y="421259"/>
                </a:lnTo>
                <a:lnTo>
                  <a:pt x="0" y="27812"/>
                </a:lnTo>
                <a:lnTo>
                  <a:pt x="0" y="18034"/>
                </a:lnTo>
                <a:lnTo>
                  <a:pt x="2540" y="10922"/>
                </a:lnTo>
                <a:lnTo>
                  <a:pt x="7493" y="6603"/>
                </a:lnTo>
                <a:lnTo>
                  <a:pt x="12573" y="2159"/>
                </a:lnTo>
                <a:lnTo>
                  <a:pt x="18796" y="0"/>
                </a:lnTo>
                <a:lnTo>
                  <a:pt x="26162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702435" y="635000"/>
            <a:ext cx="297180" cy="435609"/>
          </a:xfrm>
          <a:custGeom>
            <a:avLst/>
            <a:gdLst/>
            <a:ahLst/>
            <a:cxnLst/>
            <a:rect l="l" t="t" r="r" b="b"/>
            <a:pathLst>
              <a:path w="297180" h="435609">
                <a:moveTo>
                  <a:pt x="29844" y="0"/>
                </a:moveTo>
                <a:lnTo>
                  <a:pt x="131952" y="0"/>
                </a:lnTo>
                <a:lnTo>
                  <a:pt x="139572" y="71"/>
                </a:lnTo>
                <a:lnTo>
                  <a:pt x="185203" y="4464"/>
                </a:lnTo>
                <a:lnTo>
                  <a:pt x="223978" y="15634"/>
                </a:lnTo>
                <a:lnTo>
                  <a:pt x="260544" y="39092"/>
                </a:lnTo>
                <a:lnTo>
                  <a:pt x="285240" y="73614"/>
                </a:lnTo>
                <a:lnTo>
                  <a:pt x="296217" y="118665"/>
                </a:lnTo>
                <a:lnTo>
                  <a:pt x="296671" y="131572"/>
                </a:lnTo>
                <a:lnTo>
                  <a:pt x="295959" y="149334"/>
                </a:lnTo>
                <a:lnTo>
                  <a:pt x="285369" y="196214"/>
                </a:lnTo>
                <a:lnTo>
                  <a:pt x="262437" y="233416"/>
                </a:lnTo>
                <a:lnTo>
                  <a:pt x="227917" y="260540"/>
                </a:lnTo>
                <a:lnTo>
                  <a:pt x="182231" y="277330"/>
                </a:lnTo>
                <a:lnTo>
                  <a:pt x="124206" y="282955"/>
                </a:lnTo>
                <a:lnTo>
                  <a:pt x="88137" y="282955"/>
                </a:lnTo>
                <a:lnTo>
                  <a:pt x="88137" y="421259"/>
                </a:lnTo>
                <a:lnTo>
                  <a:pt x="88137" y="423545"/>
                </a:lnTo>
                <a:lnTo>
                  <a:pt x="87375" y="425450"/>
                </a:lnTo>
                <a:lnTo>
                  <a:pt x="85851" y="427354"/>
                </a:lnTo>
                <a:lnTo>
                  <a:pt x="84454" y="429133"/>
                </a:lnTo>
                <a:lnTo>
                  <a:pt x="65277" y="434339"/>
                </a:lnTo>
                <a:lnTo>
                  <a:pt x="59689" y="434975"/>
                </a:lnTo>
                <a:lnTo>
                  <a:pt x="52577" y="435355"/>
                </a:lnTo>
                <a:lnTo>
                  <a:pt x="43941" y="435355"/>
                </a:lnTo>
                <a:lnTo>
                  <a:pt x="35432" y="435355"/>
                </a:lnTo>
                <a:lnTo>
                  <a:pt x="28320" y="434975"/>
                </a:lnTo>
                <a:lnTo>
                  <a:pt x="22606" y="434339"/>
                </a:lnTo>
                <a:lnTo>
                  <a:pt x="16890" y="433704"/>
                </a:lnTo>
                <a:lnTo>
                  <a:pt x="0" y="423545"/>
                </a:lnTo>
                <a:lnTo>
                  <a:pt x="0" y="421259"/>
                </a:lnTo>
                <a:lnTo>
                  <a:pt x="0" y="31496"/>
                </a:lnTo>
                <a:lnTo>
                  <a:pt x="0" y="20954"/>
                </a:lnTo>
                <a:lnTo>
                  <a:pt x="2793" y="13080"/>
                </a:lnTo>
                <a:lnTo>
                  <a:pt x="8254" y="7874"/>
                </a:lnTo>
                <a:lnTo>
                  <a:pt x="13715" y="2666"/>
                </a:lnTo>
                <a:lnTo>
                  <a:pt x="20954" y="0"/>
                </a:lnTo>
                <a:lnTo>
                  <a:pt x="29844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115720" y="635000"/>
            <a:ext cx="360045" cy="433705"/>
          </a:xfrm>
          <a:custGeom>
            <a:avLst/>
            <a:gdLst/>
            <a:ahLst/>
            <a:cxnLst/>
            <a:rect l="l" t="t" r="r" b="b"/>
            <a:pathLst>
              <a:path w="360044" h="433705">
                <a:moveTo>
                  <a:pt x="26111" y="0"/>
                </a:moveTo>
                <a:lnTo>
                  <a:pt x="137287" y="0"/>
                </a:lnTo>
                <a:lnTo>
                  <a:pt x="165132" y="855"/>
                </a:lnTo>
                <a:lnTo>
                  <a:pt x="214271" y="7661"/>
                </a:lnTo>
                <a:lnTo>
                  <a:pt x="254944" y="21181"/>
                </a:lnTo>
                <a:lnTo>
                  <a:pt x="288905" y="41271"/>
                </a:lnTo>
                <a:lnTo>
                  <a:pt x="316502" y="67839"/>
                </a:lnTo>
                <a:lnTo>
                  <a:pt x="337544" y="100744"/>
                </a:lnTo>
                <a:lnTo>
                  <a:pt x="351875" y="139892"/>
                </a:lnTo>
                <a:lnTo>
                  <a:pt x="359114" y="185283"/>
                </a:lnTo>
                <a:lnTo>
                  <a:pt x="360019" y="210312"/>
                </a:lnTo>
                <a:lnTo>
                  <a:pt x="359043" y="239033"/>
                </a:lnTo>
                <a:lnTo>
                  <a:pt x="351232" y="290000"/>
                </a:lnTo>
                <a:lnTo>
                  <a:pt x="335752" y="332482"/>
                </a:lnTo>
                <a:lnTo>
                  <a:pt x="313412" y="367049"/>
                </a:lnTo>
                <a:lnTo>
                  <a:pt x="284335" y="393908"/>
                </a:lnTo>
                <a:lnTo>
                  <a:pt x="248902" y="413581"/>
                </a:lnTo>
                <a:lnTo>
                  <a:pt x="207043" y="426251"/>
                </a:lnTo>
                <a:lnTo>
                  <a:pt x="157405" y="432538"/>
                </a:lnTo>
                <a:lnTo>
                  <a:pt x="129590" y="433324"/>
                </a:lnTo>
                <a:lnTo>
                  <a:pt x="26111" y="433324"/>
                </a:lnTo>
                <a:lnTo>
                  <a:pt x="18745" y="433324"/>
                </a:lnTo>
                <a:lnTo>
                  <a:pt x="12547" y="431164"/>
                </a:lnTo>
                <a:lnTo>
                  <a:pt x="7531" y="426847"/>
                </a:lnTo>
                <a:lnTo>
                  <a:pt x="2501" y="422401"/>
                </a:lnTo>
                <a:lnTo>
                  <a:pt x="0" y="415289"/>
                </a:lnTo>
                <a:lnTo>
                  <a:pt x="0" y="405511"/>
                </a:lnTo>
                <a:lnTo>
                  <a:pt x="0" y="27812"/>
                </a:lnTo>
                <a:lnTo>
                  <a:pt x="0" y="18034"/>
                </a:lnTo>
                <a:lnTo>
                  <a:pt x="2501" y="10922"/>
                </a:lnTo>
                <a:lnTo>
                  <a:pt x="7531" y="6603"/>
                </a:lnTo>
                <a:lnTo>
                  <a:pt x="12547" y="2159"/>
                </a:lnTo>
                <a:lnTo>
                  <a:pt x="18745" y="0"/>
                </a:lnTo>
                <a:lnTo>
                  <a:pt x="26111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331334" y="632968"/>
            <a:ext cx="88900" cy="437515"/>
          </a:xfrm>
          <a:custGeom>
            <a:avLst/>
            <a:gdLst/>
            <a:ahLst/>
            <a:cxnLst/>
            <a:rect l="l" t="t" r="r" b="b"/>
            <a:pathLst>
              <a:path w="88900" h="437515">
                <a:moveTo>
                  <a:pt x="44195" y="0"/>
                </a:moveTo>
                <a:lnTo>
                  <a:pt x="52959" y="0"/>
                </a:lnTo>
                <a:lnTo>
                  <a:pt x="60070" y="381"/>
                </a:lnTo>
                <a:lnTo>
                  <a:pt x="65659" y="1016"/>
                </a:lnTo>
                <a:lnTo>
                  <a:pt x="71247" y="1651"/>
                </a:lnTo>
                <a:lnTo>
                  <a:pt x="75691" y="2540"/>
                </a:lnTo>
                <a:lnTo>
                  <a:pt x="78993" y="3683"/>
                </a:lnTo>
                <a:lnTo>
                  <a:pt x="82423" y="4826"/>
                </a:lnTo>
                <a:lnTo>
                  <a:pt x="84836" y="6223"/>
                </a:lnTo>
                <a:lnTo>
                  <a:pt x="86232" y="8128"/>
                </a:lnTo>
                <a:lnTo>
                  <a:pt x="87756" y="9906"/>
                </a:lnTo>
                <a:lnTo>
                  <a:pt x="88391" y="11811"/>
                </a:lnTo>
                <a:lnTo>
                  <a:pt x="88391" y="14097"/>
                </a:lnTo>
                <a:lnTo>
                  <a:pt x="88391" y="423291"/>
                </a:lnTo>
                <a:lnTo>
                  <a:pt x="88391" y="425577"/>
                </a:lnTo>
                <a:lnTo>
                  <a:pt x="87756" y="427482"/>
                </a:lnTo>
                <a:lnTo>
                  <a:pt x="86232" y="429387"/>
                </a:lnTo>
                <a:lnTo>
                  <a:pt x="84836" y="431165"/>
                </a:lnTo>
                <a:lnTo>
                  <a:pt x="82423" y="432562"/>
                </a:lnTo>
                <a:lnTo>
                  <a:pt x="78993" y="433705"/>
                </a:lnTo>
                <a:lnTo>
                  <a:pt x="75691" y="434848"/>
                </a:lnTo>
                <a:lnTo>
                  <a:pt x="71247" y="435737"/>
                </a:lnTo>
                <a:lnTo>
                  <a:pt x="65659" y="436372"/>
                </a:lnTo>
                <a:lnTo>
                  <a:pt x="60070" y="437007"/>
                </a:lnTo>
                <a:lnTo>
                  <a:pt x="52959" y="437388"/>
                </a:lnTo>
                <a:lnTo>
                  <a:pt x="44195" y="437388"/>
                </a:lnTo>
                <a:lnTo>
                  <a:pt x="35687" y="437388"/>
                </a:lnTo>
                <a:lnTo>
                  <a:pt x="28701" y="437007"/>
                </a:lnTo>
                <a:lnTo>
                  <a:pt x="22987" y="436372"/>
                </a:lnTo>
                <a:lnTo>
                  <a:pt x="17272" y="435737"/>
                </a:lnTo>
                <a:lnTo>
                  <a:pt x="0" y="425577"/>
                </a:lnTo>
                <a:lnTo>
                  <a:pt x="0" y="423291"/>
                </a:lnTo>
                <a:lnTo>
                  <a:pt x="0" y="14097"/>
                </a:lnTo>
                <a:lnTo>
                  <a:pt x="0" y="11811"/>
                </a:lnTo>
                <a:lnTo>
                  <a:pt x="762" y="9906"/>
                </a:lnTo>
                <a:lnTo>
                  <a:pt x="23113" y="1016"/>
                </a:lnTo>
                <a:lnTo>
                  <a:pt x="28701" y="381"/>
                </a:lnTo>
                <a:lnTo>
                  <a:pt x="35687" y="0"/>
                </a:lnTo>
                <a:lnTo>
                  <a:pt x="44195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932840" y="632968"/>
            <a:ext cx="88900" cy="437515"/>
          </a:xfrm>
          <a:custGeom>
            <a:avLst/>
            <a:gdLst/>
            <a:ahLst/>
            <a:cxnLst/>
            <a:rect l="l" t="t" r="r" b="b"/>
            <a:pathLst>
              <a:path w="88900" h="437515">
                <a:moveTo>
                  <a:pt x="44196" y="0"/>
                </a:moveTo>
                <a:lnTo>
                  <a:pt x="52908" y="0"/>
                </a:lnTo>
                <a:lnTo>
                  <a:pt x="60045" y="381"/>
                </a:lnTo>
                <a:lnTo>
                  <a:pt x="65620" y="1016"/>
                </a:lnTo>
                <a:lnTo>
                  <a:pt x="71208" y="1651"/>
                </a:lnTo>
                <a:lnTo>
                  <a:pt x="75679" y="2540"/>
                </a:lnTo>
                <a:lnTo>
                  <a:pt x="79019" y="3683"/>
                </a:lnTo>
                <a:lnTo>
                  <a:pt x="82372" y="4826"/>
                </a:lnTo>
                <a:lnTo>
                  <a:pt x="84772" y="6223"/>
                </a:lnTo>
                <a:lnTo>
                  <a:pt x="86220" y="8128"/>
                </a:lnTo>
                <a:lnTo>
                  <a:pt x="87668" y="9906"/>
                </a:lnTo>
                <a:lnTo>
                  <a:pt x="88392" y="11811"/>
                </a:lnTo>
                <a:lnTo>
                  <a:pt x="88392" y="14097"/>
                </a:lnTo>
                <a:lnTo>
                  <a:pt x="88392" y="423291"/>
                </a:lnTo>
                <a:lnTo>
                  <a:pt x="88392" y="425577"/>
                </a:lnTo>
                <a:lnTo>
                  <a:pt x="87668" y="427482"/>
                </a:lnTo>
                <a:lnTo>
                  <a:pt x="86220" y="429387"/>
                </a:lnTo>
                <a:lnTo>
                  <a:pt x="84772" y="431165"/>
                </a:lnTo>
                <a:lnTo>
                  <a:pt x="82372" y="432562"/>
                </a:lnTo>
                <a:lnTo>
                  <a:pt x="79019" y="433705"/>
                </a:lnTo>
                <a:lnTo>
                  <a:pt x="75679" y="434848"/>
                </a:lnTo>
                <a:lnTo>
                  <a:pt x="71208" y="435737"/>
                </a:lnTo>
                <a:lnTo>
                  <a:pt x="65620" y="436372"/>
                </a:lnTo>
                <a:lnTo>
                  <a:pt x="60045" y="437007"/>
                </a:lnTo>
                <a:lnTo>
                  <a:pt x="52908" y="437388"/>
                </a:lnTo>
                <a:lnTo>
                  <a:pt x="44196" y="437388"/>
                </a:lnTo>
                <a:lnTo>
                  <a:pt x="35712" y="437388"/>
                </a:lnTo>
                <a:lnTo>
                  <a:pt x="28625" y="437007"/>
                </a:lnTo>
                <a:lnTo>
                  <a:pt x="22936" y="436372"/>
                </a:lnTo>
                <a:lnTo>
                  <a:pt x="17233" y="435737"/>
                </a:lnTo>
                <a:lnTo>
                  <a:pt x="12712" y="434848"/>
                </a:lnTo>
                <a:lnTo>
                  <a:pt x="9372" y="433705"/>
                </a:lnTo>
                <a:lnTo>
                  <a:pt x="6019" y="432562"/>
                </a:lnTo>
                <a:lnTo>
                  <a:pt x="3619" y="431165"/>
                </a:lnTo>
                <a:lnTo>
                  <a:pt x="2171" y="429387"/>
                </a:lnTo>
                <a:lnTo>
                  <a:pt x="723" y="427482"/>
                </a:lnTo>
                <a:lnTo>
                  <a:pt x="0" y="425577"/>
                </a:lnTo>
                <a:lnTo>
                  <a:pt x="0" y="423291"/>
                </a:lnTo>
                <a:lnTo>
                  <a:pt x="0" y="14097"/>
                </a:lnTo>
                <a:lnTo>
                  <a:pt x="0" y="11811"/>
                </a:lnTo>
                <a:lnTo>
                  <a:pt x="723" y="9906"/>
                </a:lnTo>
                <a:lnTo>
                  <a:pt x="2171" y="8128"/>
                </a:lnTo>
                <a:lnTo>
                  <a:pt x="3619" y="6223"/>
                </a:lnTo>
                <a:lnTo>
                  <a:pt x="23101" y="1016"/>
                </a:lnTo>
                <a:lnTo>
                  <a:pt x="28676" y="381"/>
                </a:lnTo>
                <a:lnTo>
                  <a:pt x="35712" y="0"/>
                </a:lnTo>
                <a:lnTo>
                  <a:pt x="44196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22511" y="632968"/>
            <a:ext cx="400050" cy="437515"/>
          </a:xfrm>
          <a:custGeom>
            <a:avLst/>
            <a:gdLst/>
            <a:ahLst/>
            <a:cxnLst/>
            <a:rect l="l" t="t" r="r" b="b"/>
            <a:pathLst>
              <a:path w="400050" h="437515">
                <a:moveTo>
                  <a:pt x="196232" y="0"/>
                </a:moveTo>
                <a:lnTo>
                  <a:pt x="235513" y="889"/>
                </a:lnTo>
                <a:lnTo>
                  <a:pt x="245953" y="2921"/>
                </a:lnTo>
                <a:lnTo>
                  <a:pt x="250309" y="4064"/>
                </a:lnTo>
                <a:lnTo>
                  <a:pt x="260189" y="18415"/>
                </a:lnTo>
                <a:lnTo>
                  <a:pt x="394136" y="402590"/>
                </a:lnTo>
                <a:lnTo>
                  <a:pt x="396816" y="410591"/>
                </a:lnTo>
                <a:lnTo>
                  <a:pt x="398492" y="416941"/>
                </a:lnTo>
                <a:lnTo>
                  <a:pt x="399153" y="421640"/>
                </a:lnTo>
                <a:lnTo>
                  <a:pt x="399826" y="426339"/>
                </a:lnTo>
                <a:lnTo>
                  <a:pt x="357637" y="437388"/>
                </a:lnTo>
                <a:lnTo>
                  <a:pt x="349564" y="437362"/>
                </a:lnTo>
                <a:lnTo>
                  <a:pt x="316450" y="434848"/>
                </a:lnTo>
                <a:lnTo>
                  <a:pt x="313098" y="433832"/>
                </a:lnTo>
                <a:lnTo>
                  <a:pt x="310748" y="432435"/>
                </a:lnTo>
                <a:lnTo>
                  <a:pt x="309415" y="430657"/>
                </a:lnTo>
                <a:lnTo>
                  <a:pt x="308068" y="428879"/>
                </a:lnTo>
                <a:lnTo>
                  <a:pt x="306951" y="426593"/>
                </a:lnTo>
                <a:lnTo>
                  <a:pt x="306062" y="423672"/>
                </a:lnTo>
                <a:lnTo>
                  <a:pt x="276928" y="336550"/>
                </a:lnTo>
                <a:lnTo>
                  <a:pt x="114190" y="336550"/>
                </a:lnTo>
                <a:lnTo>
                  <a:pt x="86733" y="421259"/>
                </a:lnTo>
                <a:lnTo>
                  <a:pt x="85831" y="424434"/>
                </a:lnTo>
                <a:lnTo>
                  <a:pt x="84663" y="427101"/>
                </a:lnTo>
                <a:lnTo>
                  <a:pt x="83215" y="429133"/>
                </a:lnTo>
                <a:lnTo>
                  <a:pt x="81767" y="431292"/>
                </a:lnTo>
                <a:lnTo>
                  <a:pt x="79418" y="432943"/>
                </a:lnTo>
                <a:lnTo>
                  <a:pt x="48773" y="437388"/>
                </a:lnTo>
                <a:lnTo>
                  <a:pt x="39184" y="437388"/>
                </a:lnTo>
                <a:lnTo>
                  <a:pt x="28910" y="437388"/>
                </a:lnTo>
                <a:lnTo>
                  <a:pt x="20871" y="437007"/>
                </a:lnTo>
                <a:lnTo>
                  <a:pt x="15067" y="436372"/>
                </a:lnTo>
                <a:lnTo>
                  <a:pt x="9263" y="435737"/>
                </a:lnTo>
                <a:lnTo>
                  <a:pt x="5250" y="434086"/>
                </a:lnTo>
                <a:lnTo>
                  <a:pt x="3013" y="431546"/>
                </a:lnTo>
                <a:lnTo>
                  <a:pt x="781" y="428879"/>
                </a:lnTo>
                <a:lnTo>
                  <a:pt x="0" y="425323"/>
                </a:lnTo>
                <a:lnTo>
                  <a:pt x="669" y="420624"/>
                </a:lnTo>
                <a:lnTo>
                  <a:pt x="1338" y="415925"/>
                </a:lnTo>
                <a:lnTo>
                  <a:pt x="139298" y="17399"/>
                </a:lnTo>
                <a:lnTo>
                  <a:pt x="143984" y="8255"/>
                </a:lnTo>
                <a:lnTo>
                  <a:pt x="145775" y="5842"/>
                </a:lnTo>
                <a:lnTo>
                  <a:pt x="148620" y="4064"/>
                </a:lnTo>
                <a:lnTo>
                  <a:pt x="152532" y="2921"/>
                </a:lnTo>
                <a:lnTo>
                  <a:pt x="156430" y="1651"/>
                </a:lnTo>
                <a:lnTo>
                  <a:pt x="188109" y="43"/>
                </a:lnTo>
                <a:lnTo>
                  <a:pt x="196232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49363" y="628015"/>
            <a:ext cx="320675" cy="447675"/>
          </a:xfrm>
          <a:custGeom>
            <a:avLst/>
            <a:gdLst/>
            <a:ahLst/>
            <a:cxnLst/>
            <a:rect l="l" t="t" r="r" b="b"/>
            <a:pathLst>
              <a:path w="320675" h="447675">
                <a:moveTo>
                  <a:pt x="200914" y="0"/>
                </a:moveTo>
                <a:lnTo>
                  <a:pt x="243952" y="4562"/>
                </a:lnTo>
                <a:lnTo>
                  <a:pt x="286461" y="18974"/>
                </a:lnTo>
                <a:lnTo>
                  <a:pt x="316445" y="45085"/>
                </a:lnTo>
                <a:lnTo>
                  <a:pt x="318617" y="59182"/>
                </a:lnTo>
                <a:lnTo>
                  <a:pt x="318960" y="63500"/>
                </a:lnTo>
                <a:lnTo>
                  <a:pt x="319125" y="68707"/>
                </a:lnTo>
                <a:lnTo>
                  <a:pt x="319125" y="74930"/>
                </a:lnTo>
                <a:lnTo>
                  <a:pt x="319125" y="81661"/>
                </a:lnTo>
                <a:lnTo>
                  <a:pt x="318897" y="87375"/>
                </a:lnTo>
                <a:lnTo>
                  <a:pt x="318452" y="92075"/>
                </a:lnTo>
                <a:lnTo>
                  <a:pt x="318008" y="96774"/>
                </a:lnTo>
                <a:lnTo>
                  <a:pt x="317220" y="100584"/>
                </a:lnTo>
                <a:lnTo>
                  <a:pt x="316103" y="103377"/>
                </a:lnTo>
                <a:lnTo>
                  <a:pt x="314985" y="106299"/>
                </a:lnTo>
                <a:lnTo>
                  <a:pt x="313651" y="108458"/>
                </a:lnTo>
                <a:lnTo>
                  <a:pt x="312089" y="109855"/>
                </a:lnTo>
                <a:lnTo>
                  <a:pt x="310527" y="111125"/>
                </a:lnTo>
                <a:lnTo>
                  <a:pt x="308736" y="111760"/>
                </a:lnTo>
                <a:lnTo>
                  <a:pt x="306730" y="111760"/>
                </a:lnTo>
                <a:lnTo>
                  <a:pt x="303377" y="111760"/>
                </a:lnTo>
                <a:lnTo>
                  <a:pt x="299135" y="109855"/>
                </a:lnTo>
                <a:lnTo>
                  <a:pt x="294005" y="105918"/>
                </a:lnTo>
                <a:lnTo>
                  <a:pt x="288874" y="101981"/>
                </a:lnTo>
                <a:lnTo>
                  <a:pt x="282232" y="97662"/>
                </a:lnTo>
                <a:lnTo>
                  <a:pt x="244944" y="79883"/>
                </a:lnTo>
                <a:lnTo>
                  <a:pt x="204597" y="73913"/>
                </a:lnTo>
                <a:lnTo>
                  <a:pt x="192052" y="74578"/>
                </a:lnTo>
                <a:lnTo>
                  <a:pt x="148803" y="90338"/>
                </a:lnTo>
                <a:lnTo>
                  <a:pt x="117379" y="124993"/>
                </a:lnTo>
                <a:lnTo>
                  <a:pt x="102463" y="162051"/>
                </a:lnTo>
                <a:lnTo>
                  <a:pt x="95557" y="207682"/>
                </a:lnTo>
                <a:lnTo>
                  <a:pt x="95097" y="224662"/>
                </a:lnTo>
                <a:lnTo>
                  <a:pt x="95590" y="243091"/>
                </a:lnTo>
                <a:lnTo>
                  <a:pt x="102971" y="290830"/>
                </a:lnTo>
                <a:lnTo>
                  <a:pt x="118539" y="327138"/>
                </a:lnTo>
                <a:lnTo>
                  <a:pt x="150645" y="358806"/>
                </a:lnTo>
                <a:lnTo>
                  <a:pt x="194375" y="372070"/>
                </a:lnTo>
                <a:lnTo>
                  <a:pt x="206946" y="372618"/>
                </a:lnTo>
                <a:lnTo>
                  <a:pt x="218266" y="372282"/>
                </a:lnTo>
                <a:lnTo>
                  <a:pt x="255698" y="364323"/>
                </a:lnTo>
                <a:lnTo>
                  <a:pt x="291604" y="346456"/>
                </a:lnTo>
                <a:lnTo>
                  <a:pt x="296849" y="342900"/>
                </a:lnTo>
                <a:lnTo>
                  <a:pt x="302094" y="339344"/>
                </a:lnTo>
                <a:lnTo>
                  <a:pt x="306171" y="337565"/>
                </a:lnTo>
                <a:lnTo>
                  <a:pt x="309079" y="337565"/>
                </a:lnTo>
                <a:lnTo>
                  <a:pt x="311302" y="337565"/>
                </a:lnTo>
                <a:lnTo>
                  <a:pt x="317779" y="344170"/>
                </a:lnTo>
                <a:lnTo>
                  <a:pt x="318681" y="346837"/>
                </a:lnTo>
                <a:lnTo>
                  <a:pt x="319341" y="350647"/>
                </a:lnTo>
                <a:lnTo>
                  <a:pt x="319786" y="355473"/>
                </a:lnTo>
                <a:lnTo>
                  <a:pt x="320243" y="360172"/>
                </a:lnTo>
                <a:lnTo>
                  <a:pt x="320459" y="366649"/>
                </a:lnTo>
                <a:lnTo>
                  <a:pt x="320459" y="374650"/>
                </a:lnTo>
                <a:lnTo>
                  <a:pt x="320459" y="380238"/>
                </a:lnTo>
                <a:lnTo>
                  <a:pt x="318452" y="398907"/>
                </a:lnTo>
                <a:lnTo>
                  <a:pt x="317779" y="401700"/>
                </a:lnTo>
                <a:lnTo>
                  <a:pt x="284464" y="428831"/>
                </a:lnTo>
                <a:lnTo>
                  <a:pt x="245092" y="441682"/>
                </a:lnTo>
                <a:lnTo>
                  <a:pt x="204402" y="447075"/>
                </a:lnTo>
                <a:lnTo>
                  <a:pt x="193217" y="447294"/>
                </a:lnTo>
                <a:lnTo>
                  <a:pt x="171491" y="446436"/>
                </a:lnTo>
                <a:lnTo>
                  <a:pt x="131301" y="439578"/>
                </a:lnTo>
                <a:lnTo>
                  <a:pt x="95599" y="425882"/>
                </a:lnTo>
                <a:lnTo>
                  <a:pt x="51904" y="392557"/>
                </a:lnTo>
                <a:lnTo>
                  <a:pt x="20820" y="344033"/>
                </a:lnTo>
                <a:lnTo>
                  <a:pt x="7527" y="303192"/>
                </a:lnTo>
                <a:lnTo>
                  <a:pt x="836" y="255654"/>
                </a:lnTo>
                <a:lnTo>
                  <a:pt x="0" y="229362"/>
                </a:lnTo>
                <a:lnTo>
                  <a:pt x="919" y="202503"/>
                </a:lnTo>
                <a:lnTo>
                  <a:pt x="8283" y="153406"/>
                </a:lnTo>
                <a:lnTo>
                  <a:pt x="22828" y="110616"/>
                </a:lnTo>
                <a:lnTo>
                  <a:pt x="43421" y="74612"/>
                </a:lnTo>
                <a:lnTo>
                  <a:pt x="69805" y="45489"/>
                </a:lnTo>
                <a:lnTo>
                  <a:pt x="101534" y="23391"/>
                </a:lnTo>
                <a:lnTo>
                  <a:pt x="138349" y="8411"/>
                </a:lnTo>
                <a:lnTo>
                  <a:pt x="179116" y="930"/>
                </a:lnTo>
                <a:lnTo>
                  <a:pt x="200914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817236" y="627252"/>
            <a:ext cx="283210" cy="448945"/>
          </a:xfrm>
          <a:custGeom>
            <a:avLst/>
            <a:gdLst/>
            <a:ahLst/>
            <a:cxnLst/>
            <a:rect l="l" t="t" r="r" b="b"/>
            <a:pathLst>
              <a:path w="283210" h="448944">
                <a:moveTo>
                  <a:pt x="152780" y="0"/>
                </a:moveTo>
                <a:lnTo>
                  <a:pt x="191109" y="3673"/>
                </a:lnTo>
                <a:lnTo>
                  <a:pt x="230739" y="15353"/>
                </a:lnTo>
                <a:lnTo>
                  <a:pt x="249809" y="26162"/>
                </a:lnTo>
                <a:lnTo>
                  <a:pt x="252095" y="28448"/>
                </a:lnTo>
                <a:lnTo>
                  <a:pt x="253618" y="30352"/>
                </a:lnTo>
                <a:lnTo>
                  <a:pt x="254380" y="31876"/>
                </a:lnTo>
                <a:lnTo>
                  <a:pt x="255142" y="33400"/>
                </a:lnTo>
                <a:lnTo>
                  <a:pt x="257555" y="47751"/>
                </a:lnTo>
                <a:lnTo>
                  <a:pt x="257810" y="51688"/>
                </a:lnTo>
                <a:lnTo>
                  <a:pt x="257937" y="56514"/>
                </a:lnTo>
                <a:lnTo>
                  <a:pt x="257937" y="62357"/>
                </a:lnTo>
                <a:lnTo>
                  <a:pt x="257937" y="68834"/>
                </a:lnTo>
                <a:lnTo>
                  <a:pt x="252349" y="96138"/>
                </a:lnTo>
                <a:lnTo>
                  <a:pt x="250951" y="97536"/>
                </a:lnTo>
                <a:lnTo>
                  <a:pt x="248920" y="98171"/>
                </a:lnTo>
                <a:lnTo>
                  <a:pt x="246507" y="98171"/>
                </a:lnTo>
                <a:lnTo>
                  <a:pt x="244093" y="98171"/>
                </a:lnTo>
                <a:lnTo>
                  <a:pt x="240157" y="96647"/>
                </a:lnTo>
                <a:lnTo>
                  <a:pt x="234823" y="93472"/>
                </a:lnTo>
                <a:lnTo>
                  <a:pt x="229488" y="90297"/>
                </a:lnTo>
                <a:lnTo>
                  <a:pt x="187960" y="73279"/>
                </a:lnTo>
                <a:lnTo>
                  <a:pt x="154050" y="68707"/>
                </a:lnTo>
                <a:lnTo>
                  <a:pt x="144525" y="68707"/>
                </a:lnTo>
                <a:lnTo>
                  <a:pt x="136143" y="69850"/>
                </a:lnTo>
                <a:lnTo>
                  <a:pt x="129032" y="72262"/>
                </a:lnTo>
                <a:lnTo>
                  <a:pt x="121792" y="74549"/>
                </a:lnTo>
                <a:lnTo>
                  <a:pt x="96774" y="108712"/>
                </a:lnTo>
                <a:lnTo>
                  <a:pt x="96774" y="115188"/>
                </a:lnTo>
                <a:lnTo>
                  <a:pt x="113919" y="150129"/>
                </a:lnTo>
                <a:lnTo>
                  <a:pt x="147663" y="170701"/>
                </a:lnTo>
                <a:lnTo>
                  <a:pt x="164185" y="178038"/>
                </a:lnTo>
                <a:lnTo>
                  <a:pt x="172672" y="181800"/>
                </a:lnTo>
                <a:lnTo>
                  <a:pt x="207200" y="198183"/>
                </a:lnTo>
                <a:lnTo>
                  <a:pt x="239902" y="219043"/>
                </a:lnTo>
                <a:lnTo>
                  <a:pt x="265699" y="247808"/>
                </a:lnTo>
                <a:lnTo>
                  <a:pt x="281019" y="286765"/>
                </a:lnTo>
                <a:lnTo>
                  <a:pt x="283083" y="311150"/>
                </a:lnTo>
                <a:lnTo>
                  <a:pt x="282275" y="327695"/>
                </a:lnTo>
                <a:lnTo>
                  <a:pt x="270255" y="371094"/>
                </a:lnTo>
                <a:lnTo>
                  <a:pt x="246145" y="404955"/>
                </a:lnTo>
                <a:lnTo>
                  <a:pt x="212185" y="429196"/>
                </a:lnTo>
                <a:lnTo>
                  <a:pt x="170098" y="443888"/>
                </a:lnTo>
                <a:lnTo>
                  <a:pt x="122682" y="448818"/>
                </a:lnTo>
                <a:lnTo>
                  <a:pt x="111634" y="448581"/>
                </a:lnTo>
                <a:lnTo>
                  <a:pt x="71564" y="443156"/>
                </a:lnTo>
                <a:lnTo>
                  <a:pt x="33432" y="430926"/>
                </a:lnTo>
                <a:lnTo>
                  <a:pt x="8127" y="415289"/>
                </a:lnTo>
                <a:lnTo>
                  <a:pt x="5207" y="412369"/>
                </a:lnTo>
                <a:lnTo>
                  <a:pt x="3175" y="408177"/>
                </a:lnTo>
                <a:lnTo>
                  <a:pt x="1904" y="402717"/>
                </a:lnTo>
                <a:lnTo>
                  <a:pt x="635" y="397256"/>
                </a:lnTo>
                <a:lnTo>
                  <a:pt x="0" y="389382"/>
                </a:lnTo>
                <a:lnTo>
                  <a:pt x="0" y="379095"/>
                </a:lnTo>
                <a:lnTo>
                  <a:pt x="0" y="372237"/>
                </a:lnTo>
                <a:lnTo>
                  <a:pt x="253" y="366395"/>
                </a:lnTo>
                <a:lnTo>
                  <a:pt x="762" y="361696"/>
                </a:lnTo>
                <a:lnTo>
                  <a:pt x="1142" y="356997"/>
                </a:lnTo>
                <a:lnTo>
                  <a:pt x="6985" y="344170"/>
                </a:lnTo>
                <a:lnTo>
                  <a:pt x="8636" y="342900"/>
                </a:lnTo>
                <a:lnTo>
                  <a:pt x="10540" y="342264"/>
                </a:lnTo>
                <a:lnTo>
                  <a:pt x="12826" y="342264"/>
                </a:lnTo>
                <a:lnTo>
                  <a:pt x="15875" y="342264"/>
                </a:lnTo>
                <a:lnTo>
                  <a:pt x="20320" y="344170"/>
                </a:lnTo>
                <a:lnTo>
                  <a:pt x="26035" y="347852"/>
                </a:lnTo>
                <a:lnTo>
                  <a:pt x="31750" y="351536"/>
                </a:lnTo>
                <a:lnTo>
                  <a:pt x="38988" y="355600"/>
                </a:lnTo>
                <a:lnTo>
                  <a:pt x="79883" y="372237"/>
                </a:lnTo>
                <a:lnTo>
                  <a:pt x="122936" y="377825"/>
                </a:lnTo>
                <a:lnTo>
                  <a:pt x="130798" y="377584"/>
                </a:lnTo>
                <a:lnTo>
                  <a:pt x="173354" y="363093"/>
                </a:lnTo>
                <a:lnTo>
                  <a:pt x="179324" y="358394"/>
                </a:lnTo>
                <a:lnTo>
                  <a:pt x="183768" y="352551"/>
                </a:lnTo>
                <a:lnTo>
                  <a:pt x="186943" y="345694"/>
                </a:lnTo>
                <a:lnTo>
                  <a:pt x="189991" y="338709"/>
                </a:lnTo>
                <a:lnTo>
                  <a:pt x="191642" y="330962"/>
                </a:lnTo>
                <a:lnTo>
                  <a:pt x="191642" y="322580"/>
                </a:lnTo>
                <a:lnTo>
                  <a:pt x="174291" y="287289"/>
                </a:lnTo>
                <a:lnTo>
                  <a:pt x="141327" y="266759"/>
                </a:lnTo>
                <a:lnTo>
                  <a:pt x="125089" y="259476"/>
                </a:lnTo>
                <a:lnTo>
                  <a:pt x="116697" y="255714"/>
                </a:lnTo>
                <a:lnTo>
                  <a:pt x="73921" y="234598"/>
                </a:lnTo>
                <a:lnTo>
                  <a:pt x="43066" y="211988"/>
                </a:lnTo>
                <a:lnTo>
                  <a:pt x="19804" y="180851"/>
                </a:lnTo>
                <a:lnTo>
                  <a:pt x="7885" y="138017"/>
                </a:lnTo>
                <a:lnTo>
                  <a:pt x="7365" y="124968"/>
                </a:lnTo>
                <a:lnTo>
                  <a:pt x="8100" y="109843"/>
                </a:lnTo>
                <a:lnTo>
                  <a:pt x="18923" y="70231"/>
                </a:lnTo>
                <a:lnTo>
                  <a:pt x="50164" y="30987"/>
                </a:lnTo>
                <a:lnTo>
                  <a:pt x="83508" y="12128"/>
                </a:lnTo>
                <a:lnTo>
                  <a:pt x="123729" y="1968"/>
                </a:lnTo>
                <a:lnTo>
                  <a:pt x="138041" y="496"/>
                </a:lnTo>
                <a:lnTo>
                  <a:pt x="152780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427223" y="627252"/>
            <a:ext cx="410209" cy="448945"/>
          </a:xfrm>
          <a:custGeom>
            <a:avLst/>
            <a:gdLst/>
            <a:ahLst/>
            <a:cxnLst/>
            <a:rect l="l" t="t" r="r" b="b"/>
            <a:pathLst>
              <a:path w="410210" h="448944">
                <a:moveTo>
                  <a:pt x="209295" y="0"/>
                </a:moveTo>
                <a:lnTo>
                  <a:pt x="255682" y="3301"/>
                </a:lnTo>
                <a:lnTo>
                  <a:pt x="296163" y="13081"/>
                </a:lnTo>
                <a:lnTo>
                  <a:pt x="330755" y="29686"/>
                </a:lnTo>
                <a:lnTo>
                  <a:pt x="371040" y="67768"/>
                </a:lnTo>
                <a:lnTo>
                  <a:pt x="390142" y="102006"/>
                </a:lnTo>
                <a:lnTo>
                  <a:pt x="402976" y="143390"/>
                </a:lnTo>
                <a:lnTo>
                  <a:pt x="409402" y="192158"/>
                </a:lnTo>
                <a:lnTo>
                  <a:pt x="410209" y="219329"/>
                </a:lnTo>
                <a:lnTo>
                  <a:pt x="409376" y="245590"/>
                </a:lnTo>
                <a:lnTo>
                  <a:pt x="402709" y="293874"/>
                </a:lnTo>
                <a:lnTo>
                  <a:pt x="389376" y="336299"/>
                </a:lnTo>
                <a:lnTo>
                  <a:pt x="369425" y="372391"/>
                </a:lnTo>
                <a:lnTo>
                  <a:pt x="342973" y="401943"/>
                </a:lnTo>
                <a:lnTo>
                  <a:pt x="310259" y="424525"/>
                </a:lnTo>
                <a:lnTo>
                  <a:pt x="271303" y="440031"/>
                </a:lnTo>
                <a:lnTo>
                  <a:pt x="226155" y="447841"/>
                </a:lnTo>
                <a:lnTo>
                  <a:pt x="201294" y="448818"/>
                </a:lnTo>
                <a:lnTo>
                  <a:pt x="176841" y="447984"/>
                </a:lnTo>
                <a:lnTo>
                  <a:pt x="132697" y="441317"/>
                </a:lnTo>
                <a:lnTo>
                  <a:pt x="94976" y="428031"/>
                </a:lnTo>
                <a:lnTo>
                  <a:pt x="50292" y="395224"/>
                </a:lnTo>
                <a:lnTo>
                  <a:pt x="19645" y="346217"/>
                </a:lnTo>
                <a:lnTo>
                  <a:pt x="7072" y="304353"/>
                </a:lnTo>
                <a:lnTo>
                  <a:pt x="785" y="254771"/>
                </a:lnTo>
                <a:lnTo>
                  <a:pt x="0" y="227075"/>
                </a:lnTo>
                <a:lnTo>
                  <a:pt x="835" y="201451"/>
                </a:lnTo>
                <a:lnTo>
                  <a:pt x="7554" y="154156"/>
                </a:lnTo>
                <a:lnTo>
                  <a:pt x="20960" y="112269"/>
                </a:lnTo>
                <a:lnTo>
                  <a:pt x="40911" y="76507"/>
                </a:lnTo>
                <a:lnTo>
                  <a:pt x="67292" y="47126"/>
                </a:lnTo>
                <a:lnTo>
                  <a:pt x="100006" y="24509"/>
                </a:lnTo>
                <a:lnTo>
                  <a:pt x="139055" y="8893"/>
                </a:lnTo>
                <a:lnTo>
                  <a:pt x="184342" y="996"/>
                </a:lnTo>
                <a:lnTo>
                  <a:pt x="209295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>
            <a:spLocks noGrp="1"/>
          </p:cNvSpPr>
          <p:nvPr>
            <p:ph type="title"/>
          </p:nvPr>
        </p:nvSpPr>
        <p:spPr>
          <a:xfrm>
            <a:off x="5337428" y="2189810"/>
            <a:ext cx="3105785" cy="203771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600" dirty="0">
                <a:solidFill>
                  <a:srgbClr val="00AFEF"/>
                </a:solidFill>
              </a:rPr>
              <a:t>A</a:t>
            </a:r>
            <a:r>
              <a:rPr sz="6600" spc="-15" dirty="0">
                <a:solidFill>
                  <a:srgbClr val="00AFEF"/>
                </a:solidFill>
              </a:rPr>
              <a:t> </a:t>
            </a:r>
            <a:r>
              <a:rPr sz="4000" spc="-25" dirty="0">
                <a:solidFill>
                  <a:srgbClr val="000000"/>
                </a:solidFill>
              </a:rPr>
              <a:t>Atomicity</a:t>
            </a:r>
            <a:endParaRPr sz="4000"/>
          </a:p>
          <a:p>
            <a:pPr marL="12700">
              <a:lnSpc>
                <a:spcPct val="100000"/>
              </a:lnSpc>
            </a:pPr>
            <a:r>
              <a:rPr sz="6600" dirty="0">
                <a:solidFill>
                  <a:srgbClr val="00AFEF"/>
                </a:solidFill>
              </a:rPr>
              <a:t>C</a:t>
            </a:r>
            <a:r>
              <a:rPr sz="6600" spc="-50" dirty="0">
                <a:solidFill>
                  <a:srgbClr val="00AFEF"/>
                </a:solidFill>
              </a:rPr>
              <a:t> </a:t>
            </a:r>
            <a:r>
              <a:rPr sz="4000" spc="-15" dirty="0">
                <a:solidFill>
                  <a:srgbClr val="000000"/>
                </a:solidFill>
              </a:rPr>
              <a:t>Consistency</a:t>
            </a:r>
            <a:endParaRPr sz="4000"/>
          </a:p>
        </p:txBody>
      </p:sp>
      <p:sp>
        <p:nvSpPr>
          <p:cNvPr id="26" name="object 26"/>
          <p:cNvSpPr txBox="1"/>
          <p:nvPr/>
        </p:nvSpPr>
        <p:spPr>
          <a:xfrm>
            <a:off x="5337428" y="4202429"/>
            <a:ext cx="2733040" cy="203771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89940" algn="l"/>
              </a:tabLst>
            </a:pPr>
            <a:r>
              <a:rPr sz="6600" dirty="0">
                <a:solidFill>
                  <a:srgbClr val="00AFEF"/>
                </a:solidFill>
                <a:latin typeface="Calibri"/>
                <a:cs typeface="Calibri"/>
              </a:rPr>
              <a:t>I	</a:t>
            </a:r>
            <a:r>
              <a:rPr sz="4000" spc="-10" dirty="0">
                <a:latin typeface="Calibri"/>
                <a:cs typeface="Calibri"/>
              </a:rPr>
              <a:t>Isolation</a:t>
            </a:r>
            <a:endParaRPr sz="4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6600" dirty="0">
                <a:solidFill>
                  <a:srgbClr val="00AFEF"/>
                </a:solidFill>
                <a:latin typeface="Calibri"/>
                <a:cs typeface="Calibri"/>
              </a:rPr>
              <a:t>D</a:t>
            </a:r>
            <a:r>
              <a:rPr sz="6600" spc="-9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4000" spc="-15" dirty="0">
                <a:latin typeface="Calibri"/>
                <a:cs typeface="Calibri"/>
              </a:rPr>
              <a:t>Durability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307340" y="1912747"/>
            <a:ext cx="4775200" cy="14897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3200" spc="-145" dirty="0">
                <a:latin typeface="Calibri"/>
                <a:cs typeface="Calibri"/>
              </a:rPr>
              <a:t>To </a:t>
            </a:r>
            <a:r>
              <a:rPr sz="3200" spc="-10" dirty="0">
                <a:latin typeface="Calibri"/>
                <a:cs typeface="Calibri"/>
              </a:rPr>
              <a:t>preserve </a:t>
            </a:r>
            <a:r>
              <a:rPr sz="3200" dirty="0">
                <a:latin typeface="Calibri"/>
                <a:cs typeface="Calibri"/>
              </a:rPr>
              <a:t>the </a:t>
            </a:r>
            <a:r>
              <a:rPr sz="3200" spc="-10" dirty="0">
                <a:latin typeface="Calibri"/>
                <a:cs typeface="Calibri"/>
              </a:rPr>
              <a:t>integrity </a:t>
            </a:r>
            <a:r>
              <a:rPr sz="3200" spc="-5" dirty="0">
                <a:latin typeface="Calibri"/>
                <a:cs typeface="Calibri"/>
              </a:rPr>
              <a:t>of  </a:t>
            </a:r>
            <a:r>
              <a:rPr sz="3200" spc="-20" dirty="0">
                <a:latin typeface="Calibri"/>
                <a:cs typeface="Calibri"/>
              </a:rPr>
              <a:t>data </a:t>
            </a:r>
            <a:r>
              <a:rPr sz="3200" dirty="0">
                <a:latin typeface="Calibri"/>
                <a:cs typeface="Calibri"/>
              </a:rPr>
              <a:t>the </a:t>
            </a:r>
            <a:r>
              <a:rPr sz="3200" spc="-15" dirty="0">
                <a:latin typeface="Calibri"/>
                <a:cs typeface="Calibri"/>
              </a:rPr>
              <a:t>database </a:t>
            </a:r>
            <a:r>
              <a:rPr sz="3200" spc="-30" dirty="0">
                <a:latin typeface="Calibri"/>
                <a:cs typeface="Calibri"/>
              </a:rPr>
              <a:t>system  </a:t>
            </a:r>
            <a:r>
              <a:rPr sz="3200" spc="-15" dirty="0">
                <a:latin typeface="Calibri"/>
                <a:cs typeface="Calibri"/>
              </a:rPr>
              <a:t>must </a:t>
            </a:r>
            <a:r>
              <a:rPr sz="3200" spc="-10" dirty="0">
                <a:latin typeface="Calibri"/>
                <a:cs typeface="Calibri"/>
              </a:rPr>
              <a:t>ensure ACID</a:t>
            </a:r>
            <a:r>
              <a:rPr sz="3200" spc="1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properties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762000" y="4038600"/>
            <a:ext cx="2590800" cy="260146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324600" y="0"/>
            <a:ext cx="1760220" cy="230124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209800"/>
            <a:ext cx="2848356" cy="1752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685800"/>
            <a:ext cx="2848356" cy="1981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602994" y="848613"/>
            <a:ext cx="7305040" cy="47656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671320" marR="5080" indent="-161925">
              <a:lnSpc>
                <a:spcPct val="100000"/>
              </a:lnSpc>
              <a:spcBef>
                <a:spcPts val="95"/>
              </a:spcBef>
              <a:buSzPct val="96428"/>
              <a:buFont typeface="Arial"/>
              <a:buChar char="•"/>
              <a:tabLst>
                <a:tab pos="1635125" algn="l"/>
              </a:tabLst>
            </a:pPr>
            <a:r>
              <a:rPr sz="2800" spc="-20" dirty="0">
                <a:solidFill>
                  <a:srgbClr val="FF0000"/>
                </a:solidFill>
                <a:latin typeface="Calibri"/>
                <a:cs typeface="Calibri"/>
              </a:rPr>
              <a:t>Every </a:t>
            </a:r>
            <a:r>
              <a:rPr sz="2800" spc="-15" dirty="0">
                <a:solidFill>
                  <a:srgbClr val="FF0000"/>
                </a:solidFill>
                <a:latin typeface="Calibri"/>
                <a:cs typeface="Calibri"/>
              </a:rPr>
              <a:t>conflict serializable </a:t>
            </a:r>
            <a:r>
              <a:rPr sz="2800" spc="-10" dirty="0">
                <a:solidFill>
                  <a:srgbClr val="FF0000"/>
                </a:solidFill>
                <a:latin typeface="Calibri"/>
                <a:cs typeface="Calibri"/>
              </a:rPr>
              <a:t>schedule </a:t>
            </a:r>
            <a:r>
              <a:rPr sz="2800" spc="-5" dirty="0">
                <a:solidFill>
                  <a:srgbClr val="FF0000"/>
                </a:solidFill>
                <a:latin typeface="Calibri"/>
                <a:cs typeface="Calibri"/>
              </a:rPr>
              <a:t>is  </a:t>
            </a:r>
            <a:r>
              <a:rPr sz="2800" spc="-10" dirty="0">
                <a:solidFill>
                  <a:srgbClr val="FF0000"/>
                </a:solidFill>
                <a:latin typeface="Calibri"/>
                <a:cs typeface="Calibri"/>
              </a:rPr>
              <a:t>also view serializable, but </a:t>
            </a:r>
            <a:r>
              <a:rPr sz="2800" spc="-25" dirty="0">
                <a:solidFill>
                  <a:srgbClr val="FF0000"/>
                </a:solidFill>
                <a:latin typeface="Calibri"/>
                <a:cs typeface="Calibri"/>
              </a:rPr>
              <a:t>reverse </a:t>
            </a:r>
            <a:r>
              <a:rPr sz="2800" spc="-10" dirty="0">
                <a:solidFill>
                  <a:srgbClr val="FF0000"/>
                </a:solidFill>
                <a:latin typeface="Calibri"/>
                <a:cs typeface="Calibri"/>
              </a:rPr>
              <a:t>need  </a:t>
            </a:r>
            <a:r>
              <a:rPr sz="2800" spc="-5" dirty="0">
                <a:solidFill>
                  <a:srgbClr val="FF0000"/>
                </a:solidFill>
                <a:latin typeface="Calibri"/>
                <a:cs typeface="Calibri"/>
              </a:rPr>
              <a:t>not be</a:t>
            </a:r>
            <a:r>
              <a:rPr sz="2800" spc="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0000"/>
                </a:solidFill>
                <a:latin typeface="Calibri"/>
                <a:cs typeface="Calibri"/>
              </a:rPr>
              <a:t>true.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FF0000"/>
              </a:buClr>
              <a:buFont typeface="Arial"/>
              <a:buChar char="•"/>
            </a:pPr>
            <a:endParaRPr sz="2700">
              <a:latin typeface="Times New Roman"/>
              <a:cs typeface="Times New Roman"/>
            </a:endParaRPr>
          </a:p>
          <a:p>
            <a:pPr marL="1509395" marR="121920">
              <a:lnSpc>
                <a:spcPct val="100000"/>
              </a:lnSpc>
              <a:buSzPct val="96428"/>
              <a:buFont typeface="Arial"/>
              <a:buChar char="•"/>
              <a:tabLst>
                <a:tab pos="1635125" algn="l"/>
              </a:tabLst>
            </a:pPr>
            <a:r>
              <a:rPr sz="2800" spc="-5" dirty="0">
                <a:solidFill>
                  <a:srgbClr val="FF0000"/>
                </a:solidFill>
                <a:latin typeface="Calibri"/>
                <a:cs typeface="Calibri"/>
              </a:rPr>
              <a:t>If </a:t>
            </a:r>
            <a:r>
              <a:rPr sz="2800" spc="-10" dirty="0">
                <a:latin typeface="Calibri"/>
                <a:cs typeface="Calibri"/>
              </a:rPr>
              <a:t>blind write </a:t>
            </a:r>
            <a:r>
              <a:rPr sz="2800" spc="-10" dirty="0">
                <a:solidFill>
                  <a:srgbClr val="FF0000"/>
                </a:solidFill>
                <a:latin typeface="Calibri"/>
                <a:cs typeface="Calibri"/>
              </a:rPr>
              <a:t>appear </a:t>
            </a:r>
            <a:r>
              <a:rPr sz="2800" spc="-5" dirty="0">
                <a:solidFill>
                  <a:srgbClr val="FF0000"/>
                </a:solidFill>
                <a:latin typeface="Calibri"/>
                <a:cs typeface="Calibri"/>
              </a:rPr>
              <a:t>in </a:t>
            </a:r>
            <a:r>
              <a:rPr sz="2800" spc="-25" dirty="0">
                <a:solidFill>
                  <a:srgbClr val="FF0000"/>
                </a:solidFill>
                <a:latin typeface="Calibri"/>
                <a:cs typeface="Calibri"/>
              </a:rPr>
              <a:t>any </a:t>
            </a:r>
            <a:r>
              <a:rPr sz="2800" spc="-10" dirty="0">
                <a:solidFill>
                  <a:srgbClr val="FF0000"/>
                </a:solidFill>
                <a:latin typeface="Calibri"/>
                <a:cs typeface="Calibri"/>
              </a:rPr>
              <a:t>view  serializable schedule that </a:t>
            </a:r>
            <a:r>
              <a:rPr sz="2800" spc="-5" dirty="0">
                <a:solidFill>
                  <a:srgbClr val="FF0000"/>
                </a:solidFill>
                <a:latin typeface="Calibri"/>
                <a:cs typeface="Calibri"/>
              </a:rPr>
              <a:t>is not </a:t>
            </a:r>
            <a:r>
              <a:rPr sz="2800" spc="-10" dirty="0">
                <a:solidFill>
                  <a:srgbClr val="FF0000"/>
                </a:solidFill>
                <a:latin typeface="Calibri"/>
                <a:cs typeface="Calibri"/>
              </a:rPr>
              <a:t>conflict  </a:t>
            </a:r>
            <a:r>
              <a:rPr sz="2800" spc="-15" dirty="0">
                <a:solidFill>
                  <a:srgbClr val="FF0000"/>
                </a:solidFill>
                <a:latin typeface="Calibri"/>
                <a:cs typeface="Calibri"/>
              </a:rPr>
              <a:t>serializable.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3550">
              <a:latin typeface="Times New Roman"/>
              <a:cs typeface="Times New Roman"/>
            </a:endParaRPr>
          </a:p>
          <a:p>
            <a:pPr marL="12700" marR="1911350">
              <a:lnSpc>
                <a:spcPct val="100000"/>
              </a:lnSpc>
              <a:buSzPct val="96428"/>
              <a:buFont typeface="Arial"/>
              <a:buChar char="•"/>
              <a:tabLst>
                <a:tab pos="137795" algn="l"/>
              </a:tabLst>
            </a:pPr>
            <a:r>
              <a:rPr sz="2800" spc="-10" dirty="0">
                <a:solidFill>
                  <a:srgbClr val="FF0000"/>
                </a:solidFill>
                <a:latin typeface="Calibri"/>
                <a:cs typeface="Calibri"/>
              </a:rPr>
              <a:t>Blind write </a:t>
            </a: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:- </a:t>
            </a:r>
            <a:r>
              <a:rPr sz="2800" spc="-10" dirty="0">
                <a:solidFill>
                  <a:srgbClr val="FF0000"/>
                </a:solidFill>
                <a:latin typeface="Calibri"/>
                <a:cs typeface="Calibri"/>
              </a:rPr>
              <a:t>transaction </a:t>
            </a:r>
            <a:r>
              <a:rPr sz="2800" spc="-15" dirty="0">
                <a:solidFill>
                  <a:srgbClr val="FF0000"/>
                </a:solidFill>
                <a:latin typeface="Calibri"/>
                <a:cs typeface="Calibri"/>
              </a:rPr>
              <a:t>performing  </a:t>
            </a:r>
            <a:r>
              <a:rPr sz="2800" spc="-10" dirty="0">
                <a:solidFill>
                  <a:srgbClr val="FF0000"/>
                </a:solidFill>
                <a:latin typeface="Calibri"/>
                <a:cs typeface="Calibri"/>
              </a:rPr>
              <a:t>write </a:t>
            </a:r>
            <a:r>
              <a:rPr sz="2800" spc="-5" dirty="0">
                <a:solidFill>
                  <a:srgbClr val="FF0000"/>
                </a:solidFill>
                <a:latin typeface="Calibri"/>
                <a:cs typeface="Calibri"/>
              </a:rPr>
              <a:t>without a </a:t>
            </a:r>
            <a:r>
              <a:rPr sz="2800" spc="-15" dirty="0">
                <a:solidFill>
                  <a:srgbClr val="FF0000"/>
                </a:solidFill>
                <a:latin typeface="Calibri"/>
                <a:cs typeface="Calibri"/>
              </a:rPr>
              <a:t>read</a:t>
            </a:r>
            <a:r>
              <a:rPr sz="2800" spc="1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FF0000"/>
                </a:solidFill>
                <a:latin typeface="Calibri"/>
                <a:cs typeface="Calibri"/>
              </a:rPr>
              <a:t>operation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68095" y="1708404"/>
            <a:ext cx="4216908" cy="7406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562600" y="0"/>
            <a:ext cx="2810255" cy="25816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4009643"/>
            <a:ext cx="2819400" cy="284835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145844" y="2906090"/>
            <a:ext cx="7564120" cy="2641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Calibri"/>
                <a:cs typeface="Calibri"/>
              </a:rPr>
              <a:t>If </a:t>
            </a:r>
            <a:r>
              <a:rPr sz="2800" spc="-15" dirty="0">
                <a:latin typeface="Calibri"/>
                <a:cs typeface="Calibri"/>
              </a:rPr>
              <a:t>transaction </a:t>
            </a:r>
            <a:r>
              <a:rPr sz="2800" spc="-20" dirty="0">
                <a:latin typeface="Calibri"/>
                <a:cs typeface="Calibri"/>
              </a:rPr>
              <a:t>fails </a:t>
            </a:r>
            <a:r>
              <a:rPr sz="2800" spc="-15" dirty="0">
                <a:latin typeface="Calibri"/>
                <a:cs typeface="Calibri"/>
              </a:rPr>
              <a:t>we </a:t>
            </a:r>
            <a:r>
              <a:rPr sz="2800" spc="-5" dirty="0">
                <a:latin typeface="Calibri"/>
                <a:cs typeface="Calibri"/>
              </a:rPr>
              <a:t>need </a:t>
            </a:r>
            <a:r>
              <a:rPr sz="2800" spc="-20" dirty="0">
                <a:latin typeface="Calibri"/>
                <a:cs typeface="Calibri"/>
              </a:rPr>
              <a:t>to </a:t>
            </a:r>
            <a:r>
              <a:rPr sz="2800" spc="-10" dirty="0">
                <a:latin typeface="Calibri"/>
                <a:cs typeface="Calibri"/>
              </a:rPr>
              <a:t>undo </a:t>
            </a:r>
            <a:r>
              <a:rPr sz="2800" spc="-5" dirty="0">
                <a:latin typeface="Calibri"/>
                <a:cs typeface="Calibri"/>
              </a:rPr>
              <a:t>the </a:t>
            </a:r>
            <a:r>
              <a:rPr sz="2800" spc="-25" dirty="0">
                <a:latin typeface="Calibri"/>
                <a:cs typeface="Calibri"/>
              </a:rPr>
              <a:t>effect </a:t>
            </a:r>
            <a:r>
              <a:rPr sz="2800" spc="-5" dirty="0">
                <a:latin typeface="Calibri"/>
                <a:cs typeface="Calibri"/>
              </a:rPr>
              <a:t>of</a:t>
            </a:r>
            <a:r>
              <a:rPr sz="2800" spc="16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this</a:t>
            </a:r>
            <a:endParaRPr sz="2800">
              <a:latin typeface="Calibri"/>
              <a:cs typeface="Calibri"/>
            </a:endParaRPr>
          </a:p>
          <a:p>
            <a:pPr marL="93345">
              <a:lnSpc>
                <a:spcPct val="100000"/>
              </a:lnSpc>
            </a:pPr>
            <a:r>
              <a:rPr sz="2800" spc="-10" dirty="0">
                <a:latin typeface="Calibri"/>
                <a:cs typeface="Calibri"/>
              </a:rPr>
              <a:t>transaction </a:t>
            </a:r>
            <a:r>
              <a:rPr sz="2800" spc="-20" dirty="0">
                <a:latin typeface="Calibri"/>
                <a:cs typeface="Calibri"/>
              </a:rPr>
              <a:t>to </a:t>
            </a:r>
            <a:r>
              <a:rPr sz="2800" spc="-10" dirty="0">
                <a:latin typeface="Calibri"/>
                <a:cs typeface="Calibri"/>
              </a:rPr>
              <a:t>ensure </a:t>
            </a:r>
            <a:r>
              <a:rPr sz="2800" spc="-5" dirty="0">
                <a:latin typeface="Calibri"/>
                <a:cs typeface="Calibri"/>
              </a:rPr>
              <a:t>the </a:t>
            </a:r>
            <a:r>
              <a:rPr sz="2800" spc="-15" dirty="0">
                <a:latin typeface="Calibri"/>
                <a:cs typeface="Calibri"/>
              </a:rPr>
              <a:t>atomicity</a:t>
            </a:r>
            <a:r>
              <a:rPr sz="2800" spc="7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property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800">
              <a:latin typeface="Times New Roman"/>
              <a:cs typeface="Times New Roman"/>
            </a:endParaRPr>
          </a:p>
          <a:p>
            <a:pPr marL="3253104" indent="-497205">
              <a:lnSpc>
                <a:spcPct val="100000"/>
              </a:lnSpc>
              <a:spcBef>
                <a:spcPts val="2014"/>
              </a:spcBef>
              <a:buSzPct val="97222"/>
              <a:buAutoNum type="alphaLcParenBoth"/>
              <a:tabLst>
                <a:tab pos="3253740" algn="l"/>
              </a:tabLst>
            </a:pPr>
            <a:r>
              <a:rPr sz="3600" spc="-25" dirty="0">
                <a:latin typeface="Calibri"/>
                <a:cs typeface="Calibri"/>
              </a:rPr>
              <a:t>Recoverable</a:t>
            </a:r>
            <a:r>
              <a:rPr sz="3600" spc="-60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schedule</a:t>
            </a:r>
            <a:endParaRPr sz="3600">
              <a:latin typeface="Calibri"/>
              <a:cs typeface="Calibri"/>
            </a:endParaRPr>
          </a:p>
          <a:p>
            <a:pPr marL="3375025" indent="-619125">
              <a:lnSpc>
                <a:spcPct val="100000"/>
              </a:lnSpc>
              <a:buSzPct val="97222"/>
              <a:buAutoNum type="alphaLcParenBoth"/>
              <a:tabLst>
                <a:tab pos="3375660" algn="l"/>
              </a:tabLst>
            </a:pPr>
            <a:r>
              <a:rPr sz="3600" spc="-10" dirty="0">
                <a:latin typeface="Calibri"/>
                <a:cs typeface="Calibri"/>
              </a:rPr>
              <a:t>Cascadeless</a:t>
            </a:r>
            <a:r>
              <a:rPr sz="3600" spc="-5" dirty="0">
                <a:latin typeface="Calibri"/>
                <a:cs typeface="Calibri"/>
              </a:rPr>
              <a:t> schedule</a:t>
            </a:r>
            <a:endParaRPr sz="36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133600" cy="1524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288794" y="616966"/>
            <a:ext cx="404431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15" dirty="0"/>
              <a:t>(a)Recoverable</a:t>
            </a:r>
            <a:r>
              <a:rPr sz="3200" spc="-95" dirty="0"/>
              <a:t> </a:t>
            </a:r>
            <a:r>
              <a:rPr sz="3200" spc="-5" dirty="0"/>
              <a:t>schedule</a:t>
            </a:r>
            <a:endParaRPr sz="3200"/>
          </a:p>
        </p:txBody>
      </p:sp>
      <p:sp>
        <p:nvSpPr>
          <p:cNvPr id="4" name="object 4"/>
          <p:cNvSpPr/>
          <p:nvPr/>
        </p:nvSpPr>
        <p:spPr>
          <a:xfrm>
            <a:off x="685800" y="2286000"/>
            <a:ext cx="6934200" cy="23591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35940" y="1686509"/>
            <a:ext cx="759460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3799204" algn="l"/>
              </a:tabLst>
            </a:pPr>
            <a:r>
              <a:rPr sz="2800" spc="-10" dirty="0">
                <a:latin typeface="Calibri"/>
                <a:cs typeface="Calibri"/>
              </a:rPr>
              <a:t>Consider </a:t>
            </a:r>
            <a:r>
              <a:rPr sz="2800" spc="-5" dirty="0">
                <a:latin typeface="Calibri"/>
                <a:cs typeface="Calibri"/>
              </a:rPr>
              <a:t>the</a:t>
            </a:r>
            <a:r>
              <a:rPr sz="2800" spc="4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example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for	</a:t>
            </a:r>
            <a:r>
              <a:rPr sz="2800" spc="-5" dirty="0">
                <a:latin typeface="Calibri"/>
                <a:cs typeface="Calibri"/>
              </a:rPr>
              <a:t>non </a:t>
            </a:r>
            <a:r>
              <a:rPr sz="2800" spc="-20" dirty="0">
                <a:latin typeface="Calibri"/>
                <a:cs typeface="Calibri"/>
              </a:rPr>
              <a:t>recoverable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schedule</a:t>
            </a:r>
            <a:r>
              <a:rPr sz="2400" spc="-5" dirty="0">
                <a:latin typeface="Calibri"/>
                <a:cs typeface="Calibri"/>
              </a:rPr>
              <a:t>: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35940" y="4964429"/>
            <a:ext cx="7885430" cy="1305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  <a:tabLst>
                <a:tab pos="2656840" algn="l"/>
                <a:tab pos="4886960" algn="l"/>
              </a:tabLst>
            </a:pPr>
            <a:r>
              <a:rPr sz="2800" spc="-20" dirty="0">
                <a:solidFill>
                  <a:srgbClr val="FF0000"/>
                </a:solidFill>
                <a:latin typeface="Calibri"/>
                <a:cs typeface="Calibri"/>
              </a:rPr>
              <a:t>Recoverable </a:t>
            </a:r>
            <a:r>
              <a:rPr sz="2800" spc="-10" dirty="0">
                <a:solidFill>
                  <a:srgbClr val="FF0000"/>
                </a:solidFill>
                <a:latin typeface="Calibri"/>
                <a:cs typeface="Calibri"/>
              </a:rPr>
              <a:t>schedule </a:t>
            </a:r>
            <a:r>
              <a:rPr sz="2800" spc="-5" dirty="0">
                <a:latin typeface="Calibri"/>
                <a:cs typeface="Calibri"/>
              </a:rPr>
              <a:t>: </a:t>
            </a:r>
            <a:r>
              <a:rPr sz="2800" spc="-25" dirty="0">
                <a:latin typeface="Calibri"/>
                <a:cs typeface="Calibri"/>
              </a:rPr>
              <a:t>for </a:t>
            </a:r>
            <a:r>
              <a:rPr sz="2800" spc="-5" dirty="0">
                <a:latin typeface="Calibri"/>
                <a:cs typeface="Calibri"/>
              </a:rPr>
              <a:t>each </a:t>
            </a:r>
            <a:r>
              <a:rPr sz="2800" spc="-10" dirty="0">
                <a:latin typeface="Calibri"/>
                <a:cs typeface="Calibri"/>
              </a:rPr>
              <a:t>pair </a:t>
            </a:r>
            <a:r>
              <a:rPr sz="2800" spc="-5" dirty="0">
                <a:latin typeface="Calibri"/>
                <a:cs typeface="Calibri"/>
              </a:rPr>
              <a:t>of </a:t>
            </a:r>
            <a:r>
              <a:rPr sz="2800" spc="-10" dirty="0">
                <a:latin typeface="Calibri"/>
                <a:cs typeface="Calibri"/>
              </a:rPr>
              <a:t>transaction </a:t>
            </a:r>
            <a:r>
              <a:rPr sz="2800" dirty="0">
                <a:latin typeface="Calibri"/>
                <a:cs typeface="Calibri"/>
              </a:rPr>
              <a:t>T</a:t>
            </a:r>
            <a:r>
              <a:rPr sz="2775" baseline="-21021" dirty="0">
                <a:latin typeface="Calibri"/>
                <a:cs typeface="Calibri"/>
              </a:rPr>
              <a:t>i  </a:t>
            </a:r>
            <a:r>
              <a:rPr sz="2800" spc="-10" dirty="0">
                <a:latin typeface="Calibri"/>
                <a:cs typeface="Calibri"/>
              </a:rPr>
              <a:t>and </a:t>
            </a:r>
            <a:r>
              <a:rPr sz="2800" dirty="0">
                <a:latin typeface="Calibri"/>
                <a:cs typeface="Calibri"/>
              </a:rPr>
              <a:t>T</a:t>
            </a:r>
            <a:r>
              <a:rPr sz="2775" baseline="-21021" dirty="0">
                <a:latin typeface="Calibri"/>
                <a:cs typeface="Calibri"/>
              </a:rPr>
              <a:t>j </a:t>
            </a:r>
            <a:r>
              <a:rPr sz="2800" spc="-10" dirty="0">
                <a:latin typeface="Calibri"/>
                <a:cs typeface="Calibri"/>
              </a:rPr>
              <a:t>such that </a:t>
            </a:r>
            <a:r>
              <a:rPr sz="2800" dirty="0">
                <a:latin typeface="Calibri"/>
                <a:cs typeface="Calibri"/>
              </a:rPr>
              <a:t>T</a:t>
            </a:r>
            <a:r>
              <a:rPr sz="2775" baseline="-21021" dirty="0">
                <a:latin typeface="Calibri"/>
                <a:cs typeface="Calibri"/>
              </a:rPr>
              <a:t>j </a:t>
            </a:r>
            <a:r>
              <a:rPr sz="2800" spc="-10" dirty="0">
                <a:latin typeface="Calibri"/>
                <a:cs typeface="Calibri"/>
              </a:rPr>
              <a:t>reads </a:t>
            </a:r>
            <a:r>
              <a:rPr sz="2800" spc="-5" dirty="0">
                <a:latin typeface="Calibri"/>
                <a:cs typeface="Calibri"/>
              </a:rPr>
              <a:t>a </a:t>
            </a:r>
            <a:r>
              <a:rPr sz="2800" spc="-25" dirty="0">
                <a:latin typeface="Calibri"/>
                <a:cs typeface="Calibri"/>
              </a:rPr>
              <a:t>data </a:t>
            </a:r>
            <a:r>
              <a:rPr sz="2800" spc="-10" dirty="0">
                <a:latin typeface="Calibri"/>
                <a:cs typeface="Calibri"/>
              </a:rPr>
              <a:t>item </a:t>
            </a:r>
            <a:r>
              <a:rPr sz="2800" spc="-15" dirty="0">
                <a:latin typeface="Calibri"/>
                <a:cs typeface="Calibri"/>
              </a:rPr>
              <a:t>previously written  by </a:t>
            </a:r>
            <a:r>
              <a:rPr sz="2800" dirty="0">
                <a:latin typeface="Calibri"/>
                <a:cs typeface="Calibri"/>
              </a:rPr>
              <a:t>T</a:t>
            </a:r>
            <a:r>
              <a:rPr sz="2775" baseline="-21021" dirty="0">
                <a:latin typeface="Calibri"/>
                <a:cs typeface="Calibri"/>
              </a:rPr>
              <a:t>i</a:t>
            </a:r>
            <a:r>
              <a:rPr sz="2775" spc="345" baseline="-21021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,the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commit	</a:t>
            </a:r>
            <a:r>
              <a:rPr sz="2800" spc="-15" dirty="0">
                <a:latin typeface="Calibri"/>
                <a:cs typeface="Calibri"/>
              </a:rPr>
              <a:t>operation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of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5" dirty="0">
                <a:latin typeface="Calibri"/>
                <a:cs typeface="Calibri"/>
              </a:rPr>
              <a:t>T</a:t>
            </a:r>
            <a:r>
              <a:rPr sz="2775" spc="7" baseline="-21021" dirty="0">
                <a:latin typeface="Calibri"/>
                <a:cs typeface="Calibri"/>
              </a:rPr>
              <a:t>i	</a:t>
            </a:r>
            <a:r>
              <a:rPr sz="2800" spc="-15" dirty="0">
                <a:latin typeface="Calibri"/>
                <a:cs typeface="Calibri"/>
              </a:rPr>
              <a:t>appears </a:t>
            </a:r>
            <a:r>
              <a:rPr sz="2800" spc="-30" dirty="0">
                <a:latin typeface="Calibri"/>
                <a:cs typeface="Calibri"/>
              </a:rPr>
              <a:t>before</a:t>
            </a:r>
            <a:r>
              <a:rPr sz="2800" spc="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the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761359" y="6449059"/>
            <a:ext cx="82550" cy="3111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850" spc="0" dirty="0">
                <a:latin typeface="Calibri"/>
                <a:cs typeface="Calibri"/>
              </a:rPr>
              <a:t>j</a:t>
            </a:r>
            <a:endParaRPr sz="185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35940" y="6244844"/>
            <a:ext cx="355854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3455670" algn="l"/>
              </a:tabLst>
            </a:pPr>
            <a:r>
              <a:rPr sz="2800" spc="-25" dirty="0">
                <a:latin typeface="Calibri"/>
                <a:cs typeface="Calibri"/>
              </a:rPr>
              <a:t>c</a:t>
            </a:r>
            <a:r>
              <a:rPr sz="2800" spc="-10" dirty="0">
                <a:latin typeface="Calibri"/>
                <a:cs typeface="Calibri"/>
              </a:rPr>
              <a:t>ommi</a:t>
            </a:r>
            <a:r>
              <a:rPr sz="2800" spc="-5" dirty="0">
                <a:latin typeface="Calibri"/>
                <a:cs typeface="Calibri"/>
              </a:rPr>
              <a:t>t</a:t>
            </a:r>
            <a:r>
              <a:rPr sz="2800" spc="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ope</a:t>
            </a:r>
            <a:r>
              <a:rPr sz="2800" spc="-75" dirty="0">
                <a:latin typeface="Calibri"/>
                <a:cs typeface="Calibri"/>
              </a:rPr>
              <a:t>r</a:t>
            </a:r>
            <a:r>
              <a:rPr sz="2800" spc="-25" dirty="0">
                <a:latin typeface="Calibri"/>
                <a:cs typeface="Calibri"/>
              </a:rPr>
              <a:t>a</a:t>
            </a:r>
            <a:r>
              <a:rPr sz="2800" spc="-5" dirty="0">
                <a:latin typeface="Calibri"/>
                <a:cs typeface="Calibri"/>
              </a:rPr>
              <a:t>tion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o</a:t>
            </a:r>
            <a:r>
              <a:rPr sz="2800" spc="-5" dirty="0">
                <a:latin typeface="Calibri"/>
                <a:cs typeface="Calibri"/>
              </a:rPr>
              <a:t>f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</a:t>
            </a:r>
            <a:r>
              <a:rPr sz="2800" dirty="0">
                <a:latin typeface="Calibri"/>
                <a:cs typeface="Calibri"/>
              </a:rPr>
              <a:t>	</a:t>
            </a:r>
            <a:r>
              <a:rPr sz="2800" spc="-5" dirty="0">
                <a:latin typeface="Calibri"/>
                <a:cs typeface="Calibri"/>
              </a:rPr>
              <a:t>.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629400" y="0"/>
            <a:ext cx="2514599" cy="14478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657599"/>
            <a:ext cx="3276600" cy="32003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3276600" cy="3733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581400" y="1600200"/>
            <a:ext cx="5181600" cy="329793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584575" y="179958"/>
            <a:ext cx="4401185" cy="1044575"/>
          </a:xfrm>
          <a:prstGeom prst="rect">
            <a:avLst/>
          </a:prstGeom>
        </p:spPr>
        <p:txBody>
          <a:bodyPr vert="horz" wrap="square" lIns="0" tIns="68580" rIns="0" bIns="0" rtlCol="0">
            <a:spAutoFit/>
          </a:bodyPr>
          <a:lstStyle/>
          <a:p>
            <a:pPr marL="469900">
              <a:lnSpc>
                <a:spcPct val="100000"/>
              </a:lnSpc>
              <a:spcBef>
                <a:spcPts val="540"/>
              </a:spcBef>
            </a:pPr>
            <a:r>
              <a:rPr sz="3200" spc="-10" dirty="0"/>
              <a:t>(a)cascadeless</a:t>
            </a:r>
            <a:r>
              <a:rPr sz="3200" spc="-30" dirty="0"/>
              <a:t> </a:t>
            </a:r>
            <a:r>
              <a:rPr sz="3200" spc="-5" dirty="0"/>
              <a:t>schedule</a:t>
            </a:r>
            <a:endParaRPr sz="3200"/>
          </a:p>
          <a:p>
            <a:pPr marL="12700">
              <a:lnSpc>
                <a:spcPct val="100000"/>
              </a:lnSpc>
              <a:spcBef>
                <a:spcPts val="375"/>
              </a:spcBef>
            </a:pPr>
            <a:r>
              <a:rPr spc="-5" dirty="0">
                <a:solidFill>
                  <a:srgbClr val="000000"/>
                </a:solidFill>
              </a:rPr>
              <a:t>Ex: </a:t>
            </a:r>
            <a:r>
              <a:rPr spc="-25" dirty="0">
                <a:solidFill>
                  <a:srgbClr val="000000"/>
                </a:solidFill>
              </a:rPr>
              <a:t>for </a:t>
            </a:r>
            <a:r>
              <a:rPr spc="-15" dirty="0">
                <a:solidFill>
                  <a:srgbClr val="000000"/>
                </a:solidFill>
              </a:rPr>
              <a:t>cascading</a:t>
            </a:r>
            <a:r>
              <a:rPr spc="30" dirty="0">
                <a:solidFill>
                  <a:srgbClr val="000000"/>
                </a:solidFill>
              </a:rPr>
              <a:t> </a:t>
            </a:r>
            <a:r>
              <a:rPr spc="-10" dirty="0">
                <a:solidFill>
                  <a:srgbClr val="000000"/>
                </a:solidFill>
              </a:rPr>
              <a:t>schedule</a:t>
            </a:r>
          </a:p>
        </p:txBody>
      </p:sp>
      <p:sp>
        <p:nvSpPr>
          <p:cNvPr id="6" name="object 6"/>
          <p:cNvSpPr/>
          <p:nvPr/>
        </p:nvSpPr>
        <p:spPr>
          <a:xfrm>
            <a:off x="1351788" y="4689347"/>
            <a:ext cx="509015" cy="26212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378838" y="4695190"/>
            <a:ext cx="469646" cy="22072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351788" y="5301996"/>
            <a:ext cx="507492" cy="25908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378838" y="5306314"/>
            <a:ext cx="467795" cy="21920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351788" y="5984747"/>
            <a:ext cx="512063" cy="26365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378838" y="5990221"/>
            <a:ext cx="473399" cy="22352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3295650" y="5421579"/>
            <a:ext cx="5927725" cy="1163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25425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solidFill>
                  <a:srgbClr val="FF0000"/>
                </a:solidFill>
                <a:latin typeface="Calibri"/>
                <a:cs typeface="Calibri"/>
              </a:rPr>
              <a:t>Cascading </a:t>
            </a:r>
            <a:r>
              <a:rPr sz="2800" spc="-15" dirty="0">
                <a:solidFill>
                  <a:srgbClr val="FF0000"/>
                </a:solidFill>
                <a:latin typeface="Calibri"/>
                <a:cs typeface="Calibri"/>
              </a:rPr>
              <a:t>Rollback: </a:t>
            </a:r>
            <a:r>
              <a:rPr sz="2800" spc="-5" dirty="0">
                <a:solidFill>
                  <a:srgbClr val="6F2F9F"/>
                </a:solidFill>
                <a:latin typeface="Calibri"/>
                <a:cs typeface="Calibri"/>
              </a:rPr>
              <a:t>a </a:t>
            </a:r>
            <a:r>
              <a:rPr sz="2800" spc="-10" dirty="0">
                <a:solidFill>
                  <a:srgbClr val="6F2F9F"/>
                </a:solidFill>
                <a:latin typeface="Calibri"/>
                <a:cs typeface="Calibri"/>
              </a:rPr>
              <a:t>single</a:t>
            </a:r>
            <a:r>
              <a:rPr sz="2800" spc="40" dirty="0">
                <a:solidFill>
                  <a:srgbClr val="6F2F9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6F2F9F"/>
                </a:solidFill>
                <a:latin typeface="Calibri"/>
                <a:cs typeface="Calibri"/>
              </a:rPr>
              <a:t>transaction</a:t>
            </a:r>
            <a:endParaRPr sz="2800" dirty="0">
              <a:latin typeface="Calibri"/>
              <a:cs typeface="Calibri"/>
            </a:endParaRPr>
          </a:p>
          <a:p>
            <a:pPr marL="225425">
              <a:lnSpc>
                <a:spcPts val="2800"/>
              </a:lnSpc>
            </a:pPr>
            <a:r>
              <a:rPr sz="2800" spc="-25" dirty="0">
                <a:solidFill>
                  <a:srgbClr val="6F2F9F"/>
                </a:solidFill>
                <a:latin typeface="Calibri"/>
                <a:cs typeface="Calibri"/>
              </a:rPr>
              <a:t>failure </a:t>
            </a:r>
            <a:r>
              <a:rPr sz="2800" spc="-5" dirty="0">
                <a:solidFill>
                  <a:srgbClr val="6F2F9F"/>
                </a:solidFill>
                <a:latin typeface="Calibri"/>
                <a:cs typeface="Calibri"/>
              </a:rPr>
              <a:t>leads </a:t>
            </a:r>
            <a:r>
              <a:rPr sz="2800" spc="-20" dirty="0">
                <a:solidFill>
                  <a:srgbClr val="6F2F9F"/>
                </a:solidFill>
                <a:latin typeface="Calibri"/>
                <a:cs typeface="Calibri"/>
              </a:rPr>
              <a:t>to </a:t>
            </a:r>
            <a:r>
              <a:rPr sz="2800" spc="-5" dirty="0">
                <a:solidFill>
                  <a:srgbClr val="6F2F9F"/>
                </a:solidFill>
                <a:latin typeface="Calibri"/>
                <a:cs typeface="Calibri"/>
              </a:rPr>
              <a:t>a </a:t>
            </a:r>
            <a:r>
              <a:rPr sz="2800" spc="-10" dirty="0">
                <a:solidFill>
                  <a:srgbClr val="6F2F9F"/>
                </a:solidFill>
                <a:latin typeface="Calibri"/>
                <a:cs typeface="Calibri"/>
              </a:rPr>
              <a:t>series </a:t>
            </a:r>
            <a:r>
              <a:rPr sz="2800" spc="-5" dirty="0">
                <a:solidFill>
                  <a:srgbClr val="6F2F9F"/>
                </a:solidFill>
                <a:latin typeface="Calibri"/>
                <a:cs typeface="Calibri"/>
              </a:rPr>
              <a:t>of</a:t>
            </a:r>
            <a:r>
              <a:rPr sz="2800" spc="80" dirty="0">
                <a:solidFill>
                  <a:srgbClr val="6F2F9F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6F2F9F"/>
                </a:solidFill>
                <a:latin typeface="Calibri"/>
                <a:cs typeface="Calibri"/>
              </a:rPr>
              <a:t>transaction</a:t>
            </a:r>
            <a:endParaRPr sz="2800" dirty="0">
              <a:latin typeface="Calibri"/>
              <a:cs typeface="Calibri"/>
            </a:endParaRPr>
          </a:p>
          <a:p>
            <a:pPr marL="12700">
              <a:lnSpc>
                <a:spcPts val="2800"/>
              </a:lnSpc>
            </a:pPr>
            <a:r>
              <a:rPr sz="1200" dirty="0" err="1">
                <a:solidFill>
                  <a:srgbClr val="888888"/>
                </a:solidFill>
                <a:latin typeface="Calibri"/>
                <a:cs typeface="Calibri"/>
              </a:rPr>
              <a:t>p</a:t>
            </a:r>
            <a:r>
              <a:rPr sz="1200" spc="-15" dirty="0" err="1">
                <a:solidFill>
                  <a:srgbClr val="888888"/>
                </a:solidFill>
                <a:latin typeface="Calibri"/>
                <a:cs typeface="Calibri"/>
              </a:rPr>
              <a:t>r</a:t>
            </a:r>
            <a:r>
              <a:rPr sz="1200" dirty="0" err="1">
                <a:solidFill>
                  <a:srgbClr val="888888"/>
                </a:solidFill>
                <a:latin typeface="Calibri"/>
                <a:cs typeface="Calibri"/>
              </a:rPr>
              <a:t>e</a:t>
            </a:r>
            <a:r>
              <a:rPr sz="1200" spc="-600" dirty="0" err="1">
                <a:solidFill>
                  <a:srgbClr val="888888"/>
                </a:solidFill>
                <a:latin typeface="Calibri"/>
                <a:cs typeface="Calibri"/>
              </a:rPr>
              <a:t>p</a:t>
            </a:r>
            <a:r>
              <a:rPr sz="4200" spc="-569" baseline="-21825" dirty="0" err="1">
                <a:solidFill>
                  <a:srgbClr val="6F2F9F"/>
                </a:solidFill>
                <a:latin typeface="Calibri"/>
                <a:cs typeface="Calibri"/>
              </a:rPr>
              <a:t>r</a:t>
            </a:r>
            <a:r>
              <a:rPr sz="1200" spc="-260" dirty="0" err="1">
                <a:solidFill>
                  <a:srgbClr val="888888"/>
                </a:solidFill>
                <a:latin typeface="Calibri"/>
                <a:cs typeface="Calibri"/>
              </a:rPr>
              <a:t>a</a:t>
            </a:r>
            <a:r>
              <a:rPr sz="4200" spc="-1837" baseline="-21825" dirty="0" err="1">
                <a:solidFill>
                  <a:srgbClr val="6F2F9F"/>
                </a:solidFill>
                <a:latin typeface="Calibri"/>
                <a:cs typeface="Calibri"/>
              </a:rPr>
              <a:t>o</a:t>
            </a:r>
            <a:r>
              <a:rPr sz="1200" spc="-25" dirty="0" err="1">
                <a:solidFill>
                  <a:srgbClr val="888888"/>
                </a:solidFill>
                <a:latin typeface="Calibri"/>
                <a:cs typeface="Calibri"/>
              </a:rPr>
              <a:t>r</a:t>
            </a:r>
            <a:r>
              <a:rPr sz="1200" dirty="0" err="1">
                <a:solidFill>
                  <a:srgbClr val="888888"/>
                </a:solidFill>
                <a:latin typeface="Calibri"/>
                <a:cs typeface="Calibri"/>
              </a:rPr>
              <a:t>e</a:t>
            </a:r>
            <a:r>
              <a:rPr sz="1200" spc="-409" dirty="0" err="1">
                <a:solidFill>
                  <a:srgbClr val="888888"/>
                </a:solidFill>
                <a:latin typeface="Calibri"/>
                <a:cs typeface="Calibri"/>
              </a:rPr>
              <a:t>d</a:t>
            </a:r>
            <a:r>
              <a:rPr sz="4200" spc="-15" baseline="-21825" dirty="0" err="1">
                <a:solidFill>
                  <a:srgbClr val="6F2F9F"/>
                </a:solidFill>
                <a:latin typeface="Calibri"/>
                <a:cs typeface="Calibri"/>
              </a:rPr>
              <a:t>l</a:t>
            </a:r>
            <a:r>
              <a:rPr sz="4200" spc="-967" baseline="-21825" dirty="0" err="1">
                <a:solidFill>
                  <a:srgbClr val="6F2F9F"/>
                </a:solidFill>
                <a:latin typeface="Calibri"/>
                <a:cs typeface="Calibri"/>
              </a:rPr>
              <a:t>l</a:t>
            </a:r>
            <a:r>
              <a:rPr sz="1200" spc="-5" dirty="0" err="1">
                <a:solidFill>
                  <a:srgbClr val="888888"/>
                </a:solidFill>
                <a:latin typeface="Calibri"/>
                <a:cs typeface="Calibri"/>
              </a:rPr>
              <a:t>b</a:t>
            </a:r>
            <a:r>
              <a:rPr sz="4200" spc="-2204" baseline="-21825" dirty="0" err="1">
                <a:solidFill>
                  <a:srgbClr val="6F2F9F"/>
                </a:solidFill>
                <a:latin typeface="Calibri"/>
                <a:cs typeface="Calibri"/>
              </a:rPr>
              <a:t>b</a:t>
            </a:r>
            <a:r>
              <a:rPr sz="1200" dirty="0" err="1">
                <a:solidFill>
                  <a:srgbClr val="888888"/>
                </a:solidFill>
                <a:latin typeface="Calibri"/>
                <a:cs typeface="Calibri"/>
              </a:rPr>
              <a:t>y</a:t>
            </a:r>
            <a:r>
              <a:rPr sz="1200" spc="-25" dirty="0">
                <a:solidFill>
                  <a:srgbClr val="888888"/>
                </a:solidFill>
                <a:latin typeface="Calibri"/>
                <a:cs typeface="Calibri"/>
              </a:rPr>
              <a:t> </a:t>
            </a:r>
            <a:r>
              <a:rPr sz="1200" spc="-15" dirty="0" err="1" smtClean="0">
                <a:solidFill>
                  <a:srgbClr val="888888"/>
                </a:solidFill>
                <a:latin typeface="Calibri"/>
                <a:cs typeface="Calibri"/>
              </a:rPr>
              <a:t>V</a:t>
            </a:r>
            <a:r>
              <a:rPr sz="4200" spc="-1995" baseline="-21825" dirty="0" err="1" smtClean="0">
                <a:solidFill>
                  <a:srgbClr val="6F2F9F"/>
                </a:solidFill>
                <a:latin typeface="Calibri"/>
                <a:cs typeface="Calibri"/>
              </a:rPr>
              <a:t>a</a:t>
            </a:r>
            <a:r>
              <a:rPr sz="1200" dirty="0" err="1" smtClean="0">
                <a:solidFill>
                  <a:srgbClr val="888888"/>
                </a:solidFill>
                <a:latin typeface="Calibri"/>
                <a:cs typeface="Calibri"/>
              </a:rPr>
              <a:t>isa</a:t>
            </a:r>
            <a:r>
              <a:rPr sz="4200" spc="-1785" baseline="-21825" dirty="0" err="1" smtClean="0">
                <a:solidFill>
                  <a:srgbClr val="6F2F9F"/>
                </a:solidFill>
                <a:latin typeface="Calibri"/>
                <a:cs typeface="Calibri"/>
              </a:rPr>
              <a:t>c</a:t>
            </a:r>
            <a:r>
              <a:rPr sz="1200" spc="-10" dirty="0" err="1" smtClean="0">
                <a:solidFill>
                  <a:srgbClr val="888888"/>
                </a:solidFill>
                <a:latin typeface="Calibri"/>
                <a:cs typeface="Calibri"/>
              </a:rPr>
              <a:t>k</a:t>
            </a:r>
            <a:r>
              <a:rPr sz="1200" spc="5" dirty="0" err="1" smtClean="0">
                <a:solidFill>
                  <a:srgbClr val="888888"/>
                </a:solidFill>
                <a:latin typeface="Calibri"/>
                <a:cs typeface="Calibri"/>
              </a:rPr>
              <a:t>h</a:t>
            </a:r>
            <a:r>
              <a:rPr sz="4200" spc="-1514" baseline="-21825" dirty="0" err="1" smtClean="0">
                <a:solidFill>
                  <a:srgbClr val="6F2F9F"/>
                </a:solidFill>
                <a:latin typeface="Calibri"/>
                <a:cs typeface="Calibri"/>
              </a:rPr>
              <a:t>k</a:t>
            </a:r>
            <a:r>
              <a:rPr sz="1200" spc="-95" dirty="0" err="1" smtClean="0">
                <a:solidFill>
                  <a:srgbClr val="888888"/>
                </a:solidFill>
                <a:latin typeface="Calibri"/>
                <a:cs typeface="Calibri"/>
              </a:rPr>
              <a:t>V</a:t>
            </a:r>
            <a:r>
              <a:rPr sz="1200" spc="5" dirty="0" err="1" smtClean="0">
                <a:solidFill>
                  <a:srgbClr val="888888"/>
                </a:solidFill>
                <a:latin typeface="Calibri"/>
                <a:cs typeface="Calibri"/>
              </a:rPr>
              <a:t>,</a:t>
            </a:r>
            <a:r>
              <a:rPr sz="1200" spc="-610" dirty="0" err="1" smtClean="0">
                <a:solidFill>
                  <a:srgbClr val="888888"/>
                </a:solidFill>
                <a:latin typeface="Calibri"/>
                <a:cs typeface="Calibri"/>
              </a:rPr>
              <a:t>A</a:t>
            </a:r>
            <a:r>
              <a:rPr sz="4200" spc="-742" baseline="-21825" dirty="0" err="1" smtClean="0">
                <a:solidFill>
                  <a:srgbClr val="6F2F9F"/>
                </a:solidFill>
                <a:latin typeface="Calibri"/>
                <a:cs typeface="Calibri"/>
              </a:rPr>
              <a:t>s</a:t>
            </a:r>
            <a:r>
              <a:rPr sz="1200" dirty="0" err="1" smtClean="0">
                <a:solidFill>
                  <a:srgbClr val="888888"/>
                </a:solidFill>
                <a:latin typeface="Calibri"/>
                <a:cs typeface="Calibri"/>
              </a:rPr>
              <a:t>ssi</a:t>
            </a:r>
            <a:r>
              <a:rPr sz="1200" spc="-15" dirty="0" err="1" smtClean="0">
                <a:solidFill>
                  <a:srgbClr val="888888"/>
                </a:solidFill>
                <a:latin typeface="Calibri"/>
                <a:cs typeface="Calibri"/>
              </a:rPr>
              <a:t>s</a:t>
            </a:r>
            <a:r>
              <a:rPr sz="1200" spc="-10" dirty="0" err="1" smtClean="0">
                <a:solidFill>
                  <a:srgbClr val="888888"/>
                </a:solidFill>
                <a:latin typeface="Calibri"/>
                <a:cs typeface="Calibri"/>
              </a:rPr>
              <a:t>t</a:t>
            </a:r>
            <a:r>
              <a:rPr sz="1200" dirty="0" err="1" smtClean="0">
                <a:solidFill>
                  <a:srgbClr val="888888"/>
                </a:solidFill>
                <a:latin typeface="Calibri"/>
                <a:cs typeface="Calibri"/>
              </a:rPr>
              <a:t>a</a:t>
            </a:r>
            <a:r>
              <a:rPr sz="1200" spc="-5" dirty="0" err="1" smtClean="0">
                <a:solidFill>
                  <a:srgbClr val="888888"/>
                </a:solidFill>
                <a:latin typeface="Calibri"/>
                <a:cs typeface="Calibri"/>
              </a:rPr>
              <a:t>n</a:t>
            </a:r>
            <a:r>
              <a:rPr sz="1200" dirty="0" err="1" smtClean="0">
                <a:solidFill>
                  <a:srgbClr val="888888"/>
                </a:solidFill>
                <a:latin typeface="Calibri"/>
                <a:cs typeface="Calibri"/>
              </a:rPr>
              <a:t>t</a:t>
            </a:r>
            <a:r>
              <a:rPr sz="1200" spc="-15" dirty="0" smtClean="0">
                <a:solidFill>
                  <a:srgbClr val="888888"/>
                </a:solidFill>
                <a:latin typeface="Calibri"/>
                <a:cs typeface="Calibri"/>
              </a:rPr>
              <a:t> </a:t>
            </a:r>
            <a:r>
              <a:rPr sz="1200" dirty="0" smtClean="0">
                <a:solidFill>
                  <a:srgbClr val="888888"/>
                </a:solidFill>
                <a:latin typeface="Calibri"/>
                <a:cs typeface="Calibri"/>
              </a:rPr>
              <a:t>P</a:t>
            </a:r>
            <a:r>
              <a:rPr sz="1200" spc="-20" dirty="0" smtClean="0">
                <a:solidFill>
                  <a:srgbClr val="888888"/>
                </a:solidFill>
                <a:latin typeface="Calibri"/>
                <a:cs typeface="Calibri"/>
              </a:rPr>
              <a:t>r</a:t>
            </a:r>
            <a:r>
              <a:rPr sz="1200" spc="-5" dirty="0" smtClean="0">
                <a:solidFill>
                  <a:srgbClr val="888888"/>
                </a:solidFill>
                <a:latin typeface="Calibri"/>
                <a:cs typeface="Calibri"/>
              </a:rPr>
              <a:t>o</a:t>
            </a:r>
            <a:r>
              <a:rPr sz="1200" spc="-15" dirty="0" smtClean="0">
                <a:solidFill>
                  <a:srgbClr val="888888"/>
                </a:solidFill>
                <a:latin typeface="Calibri"/>
                <a:cs typeface="Calibri"/>
              </a:rPr>
              <a:t>f</a:t>
            </a:r>
            <a:r>
              <a:rPr sz="1200" dirty="0" smtClean="0">
                <a:solidFill>
                  <a:srgbClr val="888888"/>
                </a:solidFill>
                <a:latin typeface="Calibri"/>
                <a:cs typeface="Calibri"/>
              </a:rPr>
              <a:t>esso</a:t>
            </a:r>
            <a:r>
              <a:rPr sz="1200" spc="-110" dirty="0" smtClean="0">
                <a:solidFill>
                  <a:srgbClr val="888888"/>
                </a:solidFill>
                <a:latin typeface="Calibri"/>
                <a:cs typeface="Calibri"/>
              </a:rPr>
              <a:t>r</a:t>
            </a:r>
            <a:r>
              <a:rPr sz="1200" dirty="0" smtClean="0">
                <a:solidFill>
                  <a:srgbClr val="888888"/>
                </a:solidFill>
                <a:latin typeface="Calibri"/>
                <a:cs typeface="Calibri"/>
              </a:rPr>
              <a:t>,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327652" y="6556654"/>
            <a:ext cx="490220" cy="1560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spc="-10" dirty="0" smtClean="0">
                <a:solidFill>
                  <a:srgbClr val="888888"/>
                </a:solidFill>
                <a:latin typeface="Calibri"/>
                <a:cs typeface="Calibri"/>
              </a:rPr>
              <a:t>LBSTW</a:t>
            </a:r>
            <a:endParaRPr sz="1200" dirty="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905000"/>
            <a:ext cx="2133600" cy="16428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43713" rIns="0" bIns="0" rtlCol="0">
            <a:spAutoFit/>
          </a:bodyPr>
          <a:lstStyle/>
          <a:p>
            <a:pPr marL="904875" marR="5080">
              <a:lnSpc>
                <a:spcPct val="100000"/>
              </a:lnSpc>
              <a:spcBef>
                <a:spcPts val="95"/>
              </a:spcBef>
            </a:pPr>
            <a:r>
              <a:rPr spc="-20" dirty="0"/>
              <a:t>Every </a:t>
            </a:r>
            <a:r>
              <a:rPr spc="-10" dirty="0"/>
              <a:t>cascadeless schedule </a:t>
            </a:r>
            <a:r>
              <a:rPr spc="-5" dirty="0"/>
              <a:t>is also  </a:t>
            </a:r>
            <a:r>
              <a:rPr spc="-20" dirty="0"/>
              <a:t>recoverable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38200" y="3268979"/>
            <a:ext cx="7310628" cy="8884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81000" y="228600"/>
            <a:ext cx="8001000" cy="3048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8739" y="5005578"/>
            <a:ext cx="8655050" cy="11366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04800" indent="-292100">
              <a:lnSpc>
                <a:spcPct val="100000"/>
              </a:lnSpc>
              <a:spcBef>
                <a:spcPts val="100"/>
              </a:spcBef>
              <a:buSzPct val="111111"/>
              <a:buFont typeface="Arial"/>
              <a:buChar char="•"/>
              <a:tabLst>
                <a:tab pos="305435" algn="l"/>
              </a:tabLst>
            </a:pPr>
            <a:r>
              <a:rPr sz="3600" spc="-5" dirty="0">
                <a:latin typeface="Calibri"/>
                <a:cs typeface="Calibri"/>
              </a:rPr>
              <a:t>Isolation </a:t>
            </a:r>
            <a:r>
              <a:rPr sz="3600" spc="-15" dirty="0">
                <a:latin typeface="Calibri"/>
                <a:cs typeface="Calibri"/>
              </a:rPr>
              <a:t>property </a:t>
            </a:r>
            <a:r>
              <a:rPr sz="3600" spc="-25" dirty="0">
                <a:latin typeface="Calibri"/>
                <a:cs typeface="Calibri"/>
              </a:rPr>
              <a:t>may </a:t>
            </a:r>
            <a:r>
              <a:rPr sz="3600" spc="-5" dirty="0">
                <a:latin typeface="Calibri"/>
                <a:cs typeface="Calibri"/>
              </a:rPr>
              <a:t>no </a:t>
            </a:r>
            <a:r>
              <a:rPr sz="3600" dirty="0">
                <a:latin typeface="Calibri"/>
                <a:cs typeface="Calibri"/>
              </a:rPr>
              <a:t>long </a:t>
            </a:r>
            <a:r>
              <a:rPr sz="3600" spc="-5" dirty="0">
                <a:latin typeface="Calibri"/>
                <a:cs typeface="Calibri"/>
              </a:rPr>
              <a:t>be</a:t>
            </a:r>
            <a:r>
              <a:rPr sz="3600" spc="-30" dirty="0">
                <a:latin typeface="Calibri"/>
                <a:cs typeface="Calibri"/>
              </a:rPr>
              <a:t> </a:t>
            </a:r>
            <a:r>
              <a:rPr sz="3600" spc="-10" dirty="0">
                <a:latin typeface="Calibri"/>
                <a:cs typeface="Calibri"/>
              </a:rPr>
              <a:t>preserved.</a:t>
            </a:r>
            <a:endParaRPr sz="3600">
              <a:latin typeface="Calibri"/>
              <a:cs typeface="Calibri"/>
            </a:endParaRPr>
          </a:p>
          <a:p>
            <a:pPr marL="276225" indent="-263525">
              <a:lnSpc>
                <a:spcPct val="100000"/>
              </a:lnSpc>
              <a:spcBef>
                <a:spcPts val="105"/>
              </a:spcBef>
              <a:buFont typeface="Arial"/>
              <a:buChar char="•"/>
              <a:tabLst>
                <a:tab pos="276860" algn="l"/>
              </a:tabLst>
            </a:pPr>
            <a:r>
              <a:rPr sz="3600" spc="-5" dirty="0">
                <a:latin typeface="Calibri"/>
                <a:cs typeface="Calibri"/>
              </a:rPr>
              <a:t>so </a:t>
            </a:r>
            <a:r>
              <a:rPr sz="3600" spc="-25" dirty="0">
                <a:latin typeface="Calibri"/>
                <a:cs typeface="Calibri"/>
              </a:rPr>
              <a:t>we </a:t>
            </a:r>
            <a:r>
              <a:rPr sz="3600" dirty="0">
                <a:latin typeface="Calibri"/>
                <a:cs typeface="Calibri"/>
              </a:rPr>
              <a:t>need </a:t>
            </a:r>
            <a:r>
              <a:rPr sz="3600" spc="-5" dirty="0">
                <a:solidFill>
                  <a:srgbClr val="00AF50"/>
                </a:solidFill>
                <a:latin typeface="Calibri"/>
                <a:cs typeface="Calibri"/>
              </a:rPr>
              <a:t>Concurrency </a:t>
            </a:r>
            <a:r>
              <a:rPr sz="3600" spc="-20" dirty="0">
                <a:solidFill>
                  <a:srgbClr val="00AF50"/>
                </a:solidFill>
                <a:latin typeface="Calibri"/>
                <a:cs typeface="Calibri"/>
              </a:rPr>
              <a:t>control</a:t>
            </a:r>
            <a:r>
              <a:rPr sz="3600" spc="-80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3600" spc="-5" dirty="0">
                <a:solidFill>
                  <a:srgbClr val="00AF50"/>
                </a:solidFill>
                <a:latin typeface="Calibri"/>
                <a:cs typeface="Calibri"/>
              </a:rPr>
              <a:t>scheme</a:t>
            </a:r>
            <a:endParaRPr sz="36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13943" y="2154935"/>
            <a:ext cx="6697980" cy="7513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16408" y="3450335"/>
            <a:ext cx="8819388" cy="7513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590800" y="4190999"/>
            <a:ext cx="3086100" cy="26669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13943" y="707136"/>
            <a:ext cx="6697980" cy="7513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010400" y="4724399"/>
            <a:ext cx="2133600" cy="21335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213092" y="0"/>
            <a:ext cx="1930907" cy="14478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17270" y="2050033"/>
            <a:ext cx="2259076" cy="47383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577083" y="2417064"/>
            <a:ext cx="105409" cy="10947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258567" y="2417064"/>
            <a:ext cx="105409" cy="10947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65124" y="2248280"/>
            <a:ext cx="157340" cy="21361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152537" y="2187320"/>
            <a:ext cx="244475" cy="336550"/>
          </a:xfrm>
          <a:custGeom>
            <a:avLst/>
            <a:gdLst/>
            <a:ahLst/>
            <a:cxnLst/>
            <a:rect l="l" t="t" r="r" b="b"/>
            <a:pathLst>
              <a:path w="244475" h="336550">
                <a:moveTo>
                  <a:pt x="150355" y="0"/>
                </a:moveTo>
                <a:lnTo>
                  <a:pt x="193281" y="5968"/>
                </a:lnTo>
                <a:lnTo>
                  <a:pt x="200774" y="8636"/>
                </a:lnTo>
                <a:lnTo>
                  <a:pt x="208267" y="11302"/>
                </a:lnTo>
                <a:lnTo>
                  <a:pt x="233413" y="26415"/>
                </a:lnTo>
                <a:lnTo>
                  <a:pt x="235826" y="28828"/>
                </a:lnTo>
                <a:lnTo>
                  <a:pt x="240906" y="39115"/>
                </a:lnTo>
                <a:lnTo>
                  <a:pt x="241541" y="41782"/>
                </a:lnTo>
                <a:lnTo>
                  <a:pt x="241922" y="45084"/>
                </a:lnTo>
                <a:lnTo>
                  <a:pt x="242303" y="49021"/>
                </a:lnTo>
                <a:lnTo>
                  <a:pt x="242557" y="52958"/>
                </a:lnTo>
                <a:lnTo>
                  <a:pt x="242811" y="57657"/>
                </a:lnTo>
                <a:lnTo>
                  <a:pt x="242811" y="63245"/>
                </a:lnTo>
                <a:lnTo>
                  <a:pt x="234302" y="98425"/>
                </a:lnTo>
                <a:lnTo>
                  <a:pt x="230746" y="98425"/>
                </a:lnTo>
                <a:lnTo>
                  <a:pt x="226936" y="98425"/>
                </a:lnTo>
                <a:lnTo>
                  <a:pt x="222872" y="96900"/>
                </a:lnTo>
                <a:lnTo>
                  <a:pt x="218681" y="93725"/>
                </a:lnTo>
                <a:lnTo>
                  <a:pt x="214363" y="90550"/>
                </a:lnTo>
                <a:lnTo>
                  <a:pt x="209410" y="87121"/>
                </a:lnTo>
                <a:lnTo>
                  <a:pt x="203568" y="83312"/>
                </a:lnTo>
                <a:lnTo>
                  <a:pt x="197853" y="79501"/>
                </a:lnTo>
                <a:lnTo>
                  <a:pt x="154038" y="68325"/>
                </a:lnTo>
                <a:lnTo>
                  <a:pt x="138607" y="69899"/>
                </a:lnTo>
                <a:lnTo>
                  <a:pt x="103809" y="93599"/>
                </a:lnTo>
                <a:lnTo>
                  <a:pt x="87486" y="144766"/>
                </a:lnTo>
                <a:lnTo>
                  <a:pt x="86398" y="167766"/>
                </a:lnTo>
                <a:lnTo>
                  <a:pt x="86669" y="179433"/>
                </a:lnTo>
                <a:lnTo>
                  <a:pt x="93182" y="219096"/>
                </a:lnTo>
                <a:lnTo>
                  <a:pt x="113268" y="251904"/>
                </a:lnTo>
                <a:lnTo>
                  <a:pt x="155054" y="265811"/>
                </a:lnTo>
                <a:lnTo>
                  <a:pt x="163434" y="265497"/>
                </a:lnTo>
                <a:lnTo>
                  <a:pt x="200647" y="253364"/>
                </a:lnTo>
                <a:lnTo>
                  <a:pt x="206997" y="249046"/>
                </a:lnTo>
                <a:lnTo>
                  <a:pt x="213220" y="244855"/>
                </a:lnTo>
                <a:lnTo>
                  <a:pt x="218427" y="241045"/>
                </a:lnTo>
                <a:lnTo>
                  <a:pt x="222745" y="237489"/>
                </a:lnTo>
                <a:lnTo>
                  <a:pt x="226936" y="234061"/>
                </a:lnTo>
                <a:lnTo>
                  <a:pt x="230492" y="232409"/>
                </a:lnTo>
                <a:lnTo>
                  <a:pt x="233413" y="232409"/>
                </a:lnTo>
                <a:lnTo>
                  <a:pt x="235445" y="232409"/>
                </a:lnTo>
                <a:lnTo>
                  <a:pt x="237096" y="232917"/>
                </a:lnTo>
                <a:lnTo>
                  <a:pt x="238366" y="234061"/>
                </a:lnTo>
                <a:lnTo>
                  <a:pt x="239763" y="235203"/>
                </a:lnTo>
                <a:lnTo>
                  <a:pt x="240779" y="237236"/>
                </a:lnTo>
                <a:lnTo>
                  <a:pt x="241541" y="240283"/>
                </a:lnTo>
                <a:lnTo>
                  <a:pt x="242430" y="243204"/>
                </a:lnTo>
                <a:lnTo>
                  <a:pt x="242938" y="247141"/>
                </a:lnTo>
                <a:lnTo>
                  <a:pt x="243446" y="251840"/>
                </a:lnTo>
                <a:lnTo>
                  <a:pt x="243954" y="256412"/>
                </a:lnTo>
                <a:lnTo>
                  <a:pt x="244081" y="262508"/>
                </a:lnTo>
                <a:lnTo>
                  <a:pt x="244081" y="269875"/>
                </a:lnTo>
                <a:lnTo>
                  <a:pt x="244081" y="275716"/>
                </a:lnTo>
                <a:lnTo>
                  <a:pt x="243954" y="280542"/>
                </a:lnTo>
                <a:lnTo>
                  <a:pt x="243573" y="284479"/>
                </a:lnTo>
                <a:lnTo>
                  <a:pt x="243319" y="288289"/>
                </a:lnTo>
                <a:lnTo>
                  <a:pt x="240271" y="300863"/>
                </a:lnTo>
                <a:lnTo>
                  <a:pt x="239509" y="302513"/>
                </a:lnTo>
                <a:lnTo>
                  <a:pt x="207505" y="323595"/>
                </a:lnTo>
                <a:lnTo>
                  <a:pt x="164964" y="334668"/>
                </a:lnTo>
                <a:lnTo>
                  <a:pt x="142354" y="336168"/>
                </a:lnTo>
                <a:lnTo>
                  <a:pt x="125596" y="335502"/>
                </a:lnTo>
                <a:lnTo>
                  <a:pt x="81203" y="325500"/>
                </a:lnTo>
                <a:lnTo>
                  <a:pt x="46074" y="303587"/>
                </a:lnTo>
                <a:lnTo>
                  <a:pt x="20634" y="270605"/>
                </a:lnTo>
                <a:lnTo>
                  <a:pt x="5181" y="227099"/>
                </a:lnTo>
                <a:lnTo>
                  <a:pt x="0" y="173736"/>
                </a:lnTo>
                <a:lnTo>
                  <a:pt x="700" y="152094"/>
                </a:lnTo>
                <a:lnTo>
                  <a:pt x="6306" y="113335"/>
                </a:lnTo>
                <a:lnTo>
                  <a:pt x="24653" y="66357"/>
                </a:lnTo>
                <a:lnTo>
                  <a:pt x="53033" y="32111"/>
                </a:lnTo>
                <a:lnTo>
                  <a:pt x="90081" y="10287"/>
                </a:lnTo>
                <a:lnTo>
                  <a:pt x="134295" y="642"/>
                </a:lnTo>
                <a:lnTo>
                  <a:pt x="150355" y="0"/>
                </a:lnTo>
                <a:close/>
              </a:path>
            </a:pathLst>
          </a:custGeom>
          <a:ln w="10667">
            <a:solidFill>
              <a:srgbClr val="4579B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762505" y="2186939"/>
            <a:ext cx="227965" cy="337185"/>
          </a:xfrm>
          <a:custGeom>
            <a:avLst/>
            <a:gdLst/>
            <a:ahLst/>
            <a:cxnLst/>
            <a:rect l="l" t="t" r="r" b="b"/>
            <a:pathLst>
              <a:path w="227964" h="337185">
                <a:moveTo>
                  <a:pt x="123189" y="0"/>
                </a:moveTo>
                <a:lnTo>
                  <a:pt x="167258" y="5080"/>
                </a:lnTo>
                <a:lnTo>
                  <a:pt x="192531" y="13588"/>
                </a:lnTo>
                <a:lnTo>
                  <a:pt x="197485" y="15875"/>
                </a:lnTo>
                <a:lnTo>
                  <a:pt x="207518" y="24637"/>
                </a:lnTo>
                <a:lnTo>
                  <a:pt x="208533" y="26288"/>
                </a:lnTo>
                <a:lnTo>
                  <a:pt x="209169" y="28321"/>
                </a:lnTo>
                <a:lnTo>
                  <a:pt x="209550" y="30607"/>
                </a:lnTo>
                <a:lnTo>
                  <a:pt x="210057" y="33020"/>
                </a:lnTo>
                <a:lnTo>
                  <a:pt x="210438" y="35940"/>
                </a:lnTo>
                <a:lnTo>
                  <a:pt x="210819" y="39370"/>
                </a:lnTo>
                <a:lnTo>
                  <a:pt x="211074" y="42799"/>
                </a:lnTo>
                <a:lnTo>
                  <a:pt x="211327" y="47117"/>
                </a:lnTo>
                <a:lnTo>
                  <a:pt x="211327" y="52197"/>
                </a:lnTo>
                <a:lnTo>
                  <a:pt x="211327" y="58293"/>
                </a:lnTo>
                <a:lnTo>
                  <a:pt x="209042" y="76073"/>
                </a:lnTo>
                <a:lnTo>
                  <a:pt x="208280" y="78232"/>
                </a:lnTo>
                <a:lnTo>
                  <a:pt x="207263" y="79756"/>
                </a:lnTo>
                <a:lnTo>
                  <a:pt x="205867" y="80518"/>
                </a:lnTo>
                <a:lnTo>
                  <a:pt x="204596" y="81280"/>
                </a:lnTo>
                <a:lnTo>
                  <a:pt x="202945" y="81661"/>
                </a:lnTo>
                <a:lnTo>
                  <a:pt x="201168" y="81661"/>
                </a:lnTo>
                <a:lnTo>
                  <a:pt x="199262" y="81661"/>
                </a:lnTo>
                <a:lnTo>
                  <a:pt x="196087" y="80518"/>
                </a:lnTo>
                <a:lnTo>
                  <a:pt x="191896" y="78232"/>
                </a:lnTo>
                <a:lnTo>
                  <a:pt x="187579" y="75819"/>
                </a:lnTo>
                <a:lnTo>
                  <a:pt x="182244" y="73406"/>
                </a:lnTo>
                <a:lnTo>
                  <a:pt x="140366" y="60483"/>
                </a:lnTo>
                <a:lnTo>
                  <a:pt x="125221" y="59562"/>
                </a:lnTo>
                <a:lnTo>
                  <a:pt x="117601" y="59562"/>
                </a:lnTo>
                <a:lnTo>
                  <a:pt x="110998" y="60451"/>
                </a:lnTo>
                <a:lnTo>
                  <a:pt x="105410" y="61975"/>
                </a:lnTo>
                <a:lnTo>
                  <a:pt x="99821" y="63500"/>
                </a:lnTo>
                <a:lnTo>
                  <a:pt x="95250" y="65786"/>
                </a:lnTo>
                <a:lnTo>
                  <a:pt x="91693" y="68707"/>
                </a:lnTo>
                <a:lnTo>
                  <a:pt x="88137" y="71500"/>
                </a:lnTo>
                <a:lnTo>
                  <a:pt x="85470" y="74930"/>
                </a:lnTo>
                <a:lnTo>
                  <a:pt x="83693" y="78867"/>
                </a:lnTo>
                <a:lnTo>
                  <a:pt x="81914" y="82804"/>
                </a:lnTo>
                <a:lnTo>
                  <a:pt x="81025" y="86995"/>
                </a:lnTo>
                <a:lnTo>
                  <a:pt x="81025" y="91439"/>
                </a:lnTo>
                <a:lnTo>
                  <a:pt x="81025" y="98298"/>
                </a:lnTo>
                <a:lnTo>
                  <a:pt x="109474" y="123906"/>
                </a:lnTo>
                <a:lnTo>
                  <a:pt x="134360" y="133673"/>
                </a:lnTo>
                <a:lnTo>
                  <a:pt x="141017" y="136159"/>
                </a:lnTo>
                <a:lnTo>
                  <a:pt x="181356" y="154432"/>
                </a:lnTo>
                <a:lnTo>
                  <a:pt x="214280" y="184245"/>
                </a:lnTo>
                <a:lnTo>
                  <a:pt x="227580" y="223569"/>
                </a:lnTo>
                <a:lnTo>
                  <a:pt x="227964" y="233425"/>
                </a:lnTo>
                <a:lnTo>
                  <a:pt x="227369" y="245735"/>
                </a:lnTo>
                <a:lnTo>
                  <a:pt x="213179" y="287569"/>
                </a:lnTo>
                <a:lnTo>
                  <a:pt x="182425" y="316914"/>
                </a:lnTo>
                <a:lnTo>
                  <a:pt x="138203" y="333234"/>
                </a:lnTo>
                <a:lnTo>
                  <a:pt x="98806" y="336931"/>
                </a:lnTo>
                <a:lnTo>
                  <a:pt x="90519" y="336766"/>
                </a:lnTo>
                <a:lnTo>
                  <a:pt x="52339" y="331549"/>
                </a:lnTo>
                <a:lnTo>
                  <a:pt x="19431" y="320167"/>
                </a:lnTo>
                <a:lnTo>
                  <a:pt x="13969" y="317500"/>
                </a:lnTo>
                <a:lnTo>
                  <a:pt x="10160" y="314960"/>
                </a:lnTo>
                <a:lnTo>
                  <a:pt x="7619" y="312547"/>
                </a:lnTo>
                <a:lnTo>
                  <a:pt x="5206" y="310261"/>
                </a:lnTo>
                <a:lnTo>
                  <a:pt x="3301" y="306577"/>
                </a:lnTo>
                <a:lnTo>
                  <a:pt x="2031" y="301498"/>
                </a:lnTo>
                <a:lnTo>
                  <a:pt x="635" y="296545"/>
                </a:lnTo>
                <a:lnTo>
                  <a:pt x="0" y="289051"/>
                </a:lnTo>
                <a:lnTo>
                  <a:pt x="0" y="279273"/>
                </a:lnTo>
                <a:lnTo>
                  <a:pt x="0" y="272796"/>
                </a:lnTo>
                <a:lnTo>
                  <a:pt x="126" y="267588"/>
                </a:lnTo>
                <a:lnTo>
                  <a:pt x="635" y="263779"/>
                </a:lnTo>
                <a:lnTo>
                  <a:pt x="1143" y="259842"/>
                </a:lnTo>
                <a:lnTo>
                  <a:pt x="1777" y="256667"/>
                </a:lnTo>
                <a:lnTo>
                  <a:pt x="2667" y="254381"/>
                </a:lnTo>
                <a:lnTo>
                  <a:pt x="3556" y="251968"/>
                </a:lnTo>
                <a:lnTo>
                  <a:pt x="4699" y="250444"/>
                </a:lnTo>
                <a:lnTo>
                  <a:pt x="5968" y="249682"/>
                </a:lnTo>
                <a:lnTo>
                  <a:pt x="7366" y="248920"/>
                </a:lnTo>
                <a:lnTo>
                  <a:pt x="9017" y="248538"/>
                </a:lnTo>
                <a:lnTo>
                  <a:pt x="11049" y="248538"/>
                </a:lnTo>
                <a:lnTo>
                  <a:pt x="13462" y="248538"/>
                </a:lnTo>
                <a:lnTo>
                  <a:pt x="17144" y="249936"/>
                </a:lnTo>
                <a:lnTo>
                  <a:pt x="21843" y="252730"/>
                </a:lnTo>
                <a:lnTo>
                  <a:pt x="26669" y="255397"/>
                </a:lnTo>
                <a:lnTo>
                  <a:pt x="64769" y="271272"/>
                </a:lnTo>
                <a:lnTo>
                  <a:pt x="97027" y="275589"/>
                </a:lnTo>
                <a:lnTo>
                  <a:pt x="104648" y="275589"/>
                </a:lnTo>
                <a:lnTo>
                  <a:pt x="132714" y="266573"/>
                </a:lnTo>
                <a:lnTo>
                  <a:pt x="137032" y="263651"/>
                </a:lnTo>
                <a:lnTo>
                  <a:pt x="140335" y="259969"/>
                </a:lnTo>
                <a:lnTo>
                  <a:pt x="142620" y="255524"/>
                </a:lnTo>
                <a:lnTo>
                  <a:pt x="144906" y="251079"/>
                </a:lnTo>
                <a:lnTo>
                  <a:pt x="145923" y="245872"/>
                </a:lnTo>
                <a:lnTo>
                  <a:pt x="145923" y="240157"/>
                </a:lnTo>
                <a:lnTo>
                  <a:pt x="145923" y="233425"/>
                </a:lnTo>
                <a:lnTo>
                  <a:pt x="123317" y="210312"/>
                </a:lnTo>
                <a:lnTo>
                  <a:pt x="116586" y="206756"/>
                </a:lnTo>
                <a:lnTo>
                  <a:pt x="108838" y="203326"/>
                </a:lnTo>
                <a:lnTo>
                  <a:pt x="100202" y="200279"/>
                </a:lnTo>
                <a:lnTo>
                  <a:pt x="93753" y="197848"/>
                </a:lnTo>
                <a:lnTo>
                  <a:pt x="53873" y="180381"/>
                </a:lnTo>
                <a:lnTo>
                  <a:pt x="19375" y="153132"/>
                </a:lnTo>
                <a:lnTo>
                  <a:pt x="3190" y="116395"/>
                </a:lnTo>
                <a:lnTo>
                  <a:pt x="1650" y="96774"/>
                </a:lnTo>
                <a:lnTo>
                  <a:pt x="2174" y="86300"/>
                </a:lnTo>
                <a:lnTo>
                  <a:pt x="14678" y="48781"/>
                </a:lnTo>
                <a:lnTo>
                  <a:pt x="42423" y="20772"/>
                </a:lnTo>
                <a:lnTo>
                  <a:pt x="84113" y="3964"/>
                </a:lnTo>
                <a:lnTo>
                  <a:pt x="109450" y="448"/>
                </a:lnTo>
                <a:lnTo>
                  <a:pt x="123189" y="0"/>
                </a:lnTo>
                <a:close/>
              </a:path>
            </a:pathLst>
          </a:custGeom>
          <a:ln w="10668">
            <a:solidFill>
              <a:srgbClr val="4579B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83729" y="2186939"/>
            <a:ext cx="320675" cy="337185"/>
          </a:xfrm>
          <a:custGeom>
            <a:avLst/>
            <a:gdLst/>
            <a:ahLst/>
            <a:cxnLst/>
            <a:rect l="l" t="t" r="r" b="b"/>
            <a:pathLst>
              <a:path w="320675" h="337185">
                <a:moveTo>
                  <a:pt x="163753" y="0"/>
                </a:moveTo>
                <a:lnTo>
                  <a:pt x="217996" y="6161"/>
                </a:lnTo>
                <a:lnTo>
                  <a:pt x="260316" y="24352"/>
                </a:lnTo>
                <a:lnTo>
                  <a:pt x="291130" y="54040"/>
                </a:lnTo>
                <a:lnTo>
                  <a:pt x="310756" y="94742"/>
                </a:lnTo>
                <a:lnTo>
                  <a:pt x="319543" y="146069"/>
                </a:lnTo>
                <a:lnTo>
                  <a:pt x="320128" y="165481"/>
                </a:lnTo>
                <a:lnTo>
                  <a:pt x="319500" y="184124"/>
                </a:lnTo>
                <a:lnTo>
                  <a:pt x="310083" y="235076"/>
                </a:lnTo>
                <a:lnTo>
                  <a:pt x="289178" y="277403"/>
                </a:lnTo>
                <a:lnTo>
                  <a:pt x="256589" y="309514"/>
                </a:lnTo>
                <a:lnTo>
                  <a:pt x="212321" y="329912"/>
                </a:lnTo>
                <a:lnTo>
                  <a:pt x="156375" y="336931"/>
                </a:lnTo>
                <a:lnTo>
                  <a:pt x="137104" y="336240"/>
                </a:lnTo>
                <a:lnTo>
                  <a:pt x="87058" y="325882"/>
                </a:lnTo>
                <a:lnTo>
                  <a:pt x="48512" y="303629"/>
                </a:lnTo>
                <a:lnTo>
                  <a:pt x="21259" y="270208"/>
                </a:lnTo>
                <a:lnTo>
                  <a:pt x="5272" y="225849"/>
                </a:lnTo>
                <a:lnTo>
                  <a:pt x="0" y="171450"/>
                </a:lnTo>
                <a:lnTo>
                  <a:pt x="638" y="152784"/>
                </a:lnTo>
                <a:lnTo>
                  <a:pt x="10210" y="101600"/>
                </a:lnTo>
                <a:lnTo>
                  <a:pt x="31275" y="59255"/>
                </a:lnTo>
                <a:lnTo>
                  <a:pt x="63831" y="27384"/>
                </a:lnTo>
                <a:lnTo>
                  <a:pt x="107898" y="7018"/>
                </a:lnTo>
                <a:lnTo>
                  <a:pt x="163753" y="0"/>
                </a:lnTo>
                <a:close/>
              </a:path>
            </a:pathLst>
          </a:custGeom>
          <a:ln w="10668">
            <a:solidFill>
              <a:srgbClr val="4579B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17270" y="2080767"/>
            <a:ext cx="238125" cy="435609"/>
          </a:xfrm>
          <a:custGeom>
            <a:avLst/>
            <a:gdLst/>
            <a:ahLst/>
            <a:cxnLst/>
            <a:rect l="l" t="t" r="r" b="b"/>
            <a:pathLst>
              <a:path w="238125" h="435610">
                <a:moveTo>
                  <a:pt x="44208" y="0"/>
                </a:moveTo>
                <a:lnTo>
                  <a:pt x="52908" y="0"/>
                </a:lnTo>
                <a:lnTo>
                  <a:pt x="60058" y="381"/>
                </a:lnTo>
                <a:lnTo>
                  <a:pt x="65633" y="1016"/>
                </a:lnTo>
                <a:lnTo>
                  <a:pt x="71221" y="1651"/>
                </a:lnTo>
                <a:lnTo>
                  <a:pt x="86233" y="8128"/>
                </a:lnTo>
                <a:lnTo>
                  <a:pt x="87680" y="9906"/>
                </a:lnTo>
                <a:lnTo>
                  <a:pt x="88404" y="11811"/>
                </a:lnTo>
                <a:lnTo>
                  <a:pt x="88404" y="14097"/>
                </a:lnTo>
                <a:lnTo>
                  <a:pt x="88404" y="362712"/>
                </a:lnTo>
                <a:lnTo>
                  <a:pt x="224701" y="362712"/>
                </a:lnTo>
                <a:lnTo>
                  <a:pt x="226923" y="362712"/>
                </a:lnTo>
                <a:lnTo>
                  <a:pt x="228879" y="363347"/>
                </a:lnTo>
                <a:lnTo>
                  <a:pt x="237248" y="381635"/>
                </a:lnTo>
                <a:lnTo>
                  <a:pt x="237807" y="386207"/>
                </a:lnTo>
                <a:lnTo>
                  <a:pt x="238086" y="391795"/>
                </a:lnTo>
                <a:lnTo>
                  <a:pt x="238086" y="398526"/>
                </a:lnTo>
                <a:lnTo>
                  <a:pt x="238086" y="405257"/>
                </a:lnTo>
                <a:lnTo>
                  <a:pt x="237807" y="410845"/>
                </a:lnTo>
                <a:lnTo>
                  <a:pt x="237248" y="415417"/>
                </a:lnTo>
                <a:lnTo>
                  <a:pt x="236702" y="419989"/>
                </a:lnTo>
                <a:lnTo>
                  <a:pt x="230555" y="433324"/>
                </a:lnTo>
                <a:lnTo>
                  <a:pt x="228879" y="434721"/>
                </a:lnTo>
                <a:lnTo>
                  <a:pt x="226923" y="435356"/>
                </a:lnTo>
                <a:lnTo>
                  <a:pt x="224701" y="435356"/>
                </a:lnTo>
                <a:lnTo>
                  <a:pt x="26123" y="435356"/>
                </a:lnTo>
                <a:lnTo>
                  <a:pt x="18757" y="435356"/>
                </a:lnTo>
                <a:lnTo>
                  <a:pt x="12560" y="433197"/>
                </a:lnTo>
                <a:lnTo>
                  <a:pt x="7543" y="428879"/>
                </a:lnTo>
                <a:lnTo>
                  <a:pt x="2514" y="424434"/>
                </a:lnTo>
                <a:lnTo>
                  <a:pt x="0" y="417322"/>
                </a:lnTo>
                <a:lnTo>
                  <a:pt x="0" y="407543"/>
                </a:lnTo>
                <a:lnTo>
                  <a:pt x="0" y="14097"/>
                </a:lnTo>
                <a:lnTo>
                  <a:pt x="0" y="11811"/>
                </a:lnTo>
                <a:lnTo>
                  <a:pt x="723" y="9906"/>
                </a:lnTo>
                <a:lnTo>
                  <a:pt x="2184" y="8128"/>
                </a:lnTo>
                <a:lnTo>
                  <a:pt x="3632" y="6223"/>
                </a:lnTo>
                <a:lnTo>
                  <a:pt x="6032" y="4826"/>
                </a:lnTo>
                <a:lnTo>
                  <a:pt x="9385" y="3683"/>
                </a:lnTo>
                <a:lnTo>
                  <a:pt x="12725" y="2540"/>
                </a:lnTo>
                <a:lnTo>
                  <a:pt x="17246" y="1651"/>
                </a:lnTo>
                <a:lnTo>
                  <a:pt x="22936" y="1016"/>
                </a:lnTo>
                <a:lnTo>
                  <a:pt x="28638" y="381"/>
                </a:lnTo>
                <a:lnTo>
                  <a:pt x="35725" y="0"/>
                </a:lnTo>
                <a:lnTo>
                  <a:pt x="44208" y="0"/>
                </a:lnTo>
                <a:close/>
              </a:path>
            </a:pathLst>
          </a:custGeom>
          <a:ln w="10667">
            <a:solidFill>
              <a:srgbClr val="4579B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524760" y="2052701"/>
            <a:ext cx="252095" cy="335915"/>
          </a:xfrm>
          <a:custGeom>
            <a:avLst/>
            <a:gdLst/>
            <a:ahLst/>
            <a:cxnLst/>
            <a:rect l="l" t="t" r="r" b="b"/>
            <a:pathLst>
              <a:path w="252094" h="335914">
                <a:moveTo>
                  <a:pt x="103250" y="0"/>
                </a:moveTo>
                <a:lnTo>
                  <a:pt x="156079" y="6054"/>
                </a:lnTo>
                <a:lnTo>
                  <a:pt x="196437" y="23653"/>
                </a:lnTo>
                <a:lnTo>
                  <a:pt x="225274" y="49702"/>
                </a:lnTo>
                <a:lnTo>
                  <a:pt x="246872" y="94368"/>
                </a:lnTo>
                <a:lnTo>
                  <a:pt x="251587" y="132587"/>
                </a:lnTo>
                <a:lnTo>
                  <a:pt x="251088" y="145970"/>
                </a:lnTo>
                <a:lnTo>
                  <a:pt x="239331" y="192787"/>
                </a:lnTo>
                <a:lnTo>
                  <a:pt x="214116" y="227963"/>
                </a:lnTo>
                <a:lnTo>
                  <a:pt x="177208" y="250533"/>
                </a:lnTo>
                <a:lnTo>
                  <a:pt x="143382" y="258445"/>
                </a:lnTo>
                <a:lnTo>
                  <a:pt x="140715" y="323723"/>
                </a:lnTo>
                <a:lnTo>
                  <a:pt x="104520" y="335788"/>
                </a:lnTo>
                <a:lnTo>
                  <a:pt x="97154" y="335788"/>
                </a:lnTo>
                <a:lnTo>
                  <a:pt x="90931" y="335661"/>
                </a:lnTo>
                <a:lnTo>
                  <a:pt x="85978" y="335279"/>
                </a:lnTo>
                <a:lnTo>
                  <a:pt x="80898" y="335025"/>
                </a:lnTo>
                <a:lnTo>
                  <a:pt x="62356" y="244728"/>
                </a:lnTo>
                <a:lnTo>
                  <a:pt x="62102" y="237616"/>
                </a:lnTo>
                <a:lnTo>
                  <a:pt x="62483" y="231775"/>
                </a:lnTo>
                <a:lnTo>
                  <a:pt x="77088" y="211074"/>
                </a:lnTo>
                <a:lnTo>
                  <a:pt x="80644" y="210058"/>
                </a:lnTo>
                <a:lnTo>
                  <a:pt x="84835" y="209550"/>
                </a:lnTo>
                <a:lnTo>
                  <a:pt x="89788" y="209550"/>
                </a:lnTo>
                <a:lnTo>
                  <a:pt x="94487" y="209550"/>
                </a:lnTo>
                <a:lnTo>
                  <a:pt x="136906" y="197310"/>
                </a:lnTo>
                <a:lnTo>
                  <a:pt x="160289" y="160272"/>
                </a:lnTo>
                <a:lnTo>
                  <a:pt x="162432" y="139573"/>
                </a:lnTo>
                <a:lnTo>
                  <a:pt x="162149" y="131736"/>
                </a:lnTo>
                <a:lnTo>
                  <a:pt x="148558" y="92088"/>
                </a:lnTo>
                <a:lnTo>
                  <a:pt x="113897" y="69875"/>
                </a:lnTo>
                <a:lnTo>
                  <a:pt x="88518" y="66928"/>
                </a:lnTo>
                <a:lnTo>
                  <a:pt x="80206" y="67141"/>
                </a:lnTo>
                <a:lnTo>
                  <a:pt x="42163" y="74929"/>
                </a:lnTo>
                <a:lnTo>
                  <a:pt x="20319" y="85089"/>
                </a:lnTo>
                <a:lnTo>
                  <a:pt x="16128" y="87249"/>
                </a:lnTo>
                <a:lnTo>
                  <a:pt x="12953" y="88391"/>
                </a:lnTo>
                <a:lnTo>
                  <a:pt x="10794" y="88391"/>
                </a:lnTo>
                <a:lnTo>
                  <a:pt x="9270" y="88391"/>
                </a:lnTo>
                <a:lnTo>
                  <a:pt x="7746" y="87884"/>
                </a:lnTo>
                <a:lnTo>
                  <a:pt x="6476" y="86868"/>
                </a:lnTo>
                <a:lnTo>
                  <a:pt x="5079" y="85851"/>
                </a:lnTo>
                <a:lnTo>
                  <a:pt x="888" y="69976"/>
                </a:lnTo>
                <a:lnTo>
                  <a:pt x="381" y="65024"/>
                </a:lnTo>
                <a:lnTo>
                  <a:pt x="0" y="58800"/>
                </a:lnTo>
                <a:lnTo>
                  <a:pt x="0" y="51181"/>
                </a:lnTo>
                <a:lnTo>
                  <a:pt x="0" y="43434"/>
                </a:lnTo>
                <a:lnTo>
                  <a:pt x="31876" y="11811"/>
                </a:lnTo>
                <a:lnTo>
                  <a:pt x="69722" y="2666"/>
                </a:lnTo>
                <a:lnTo>
                  <a:pt x="94583" y="166"/>
                </a:lnTo>
                <a:lnTo>
                  <a:pt x="103250" y="0"/>
                </a:lnTo>
                <a:close/>
              </a:path>
            </a:pathLst>
          </a:custGeom>
          <a:ln w="10668">
            <a:solidFill>
              <a:srgbClr val="4579B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206244" y="2052701"/>
            <a:ext cx="252095" cy="335915"/>
          </a:xfrm>
          <a:custGeom>
            <a:avLst/>
            <a:gdLst/>
            <a:ahLst/>
            <a:cxnLst/>
            <a:rect l="l" t="t" r="r" b="b"/>
            <a:pathLst>
              <a:path w="252094" h="335914">
                <a:moveTo>
                  <a:pt x="103250" y="0"/>
                </a:moveTo>
                <a:lnTo>
                  <a:pt x="156079" y="6054"/>
                </a:lnTo>
                <a:lnTo>
                  <a:pt x="196437" y="23653"/>
                </a:lnTo>
                <a:lnTo>
                  <a:pt x="225274" y="49702"/>
                </a:lnTo>
                <a:lnTo>
                  <a:pt x="246872" y="94368"/>
                </a:lnTo>
                <a:lnTo>
                  <a:pt x="251587" y="132587"/>
                </a:lnTo>
                <a:lnTo>
                  <a:pt x="251088" y="145970"/>
                </a:lnTo>
                <a:lnTo>
                  <a:pt x="239331" y="192787"/>
                </a:lnTo>
                <a:lnTo>
                  <a:pt x="214116" y="227963"/>
                </a:lnTo>
                <a:lnTo>
                  <a:pt x="177208" y="250533"/>
                </a:lnTo>
                <a:lnTo>
                  <a:pt x="143382" y="258445"/>
                </a:lnTo>
                <a:lnTo>
                  <a:pt x="140716" y="323723"/>
                </a:lnTo>
                <a:lnTo>
                  <a:pt x="104520" y="335788"/>
                </a:lnTo>
                <a:lnTo>
                  <a:pt x="97155" y="335788"/>
                </a:lnTo>
                <a:lnTo>
                  <a:pt x="90931" y="335661"/>
                </a:lnTo>
                <a:lnTo>
                  <a:pt x="85979" y="335279"/>
                </a:lnTo>
                <a:lnTo>
                  <a:pt x="80899" y="335025"/>
                </a:lnTo>
                <a:lnTo>
                  <a:pt x="76962" y="334390"/>
                </a:lnTo>
                <a:lnTo>
                  <a:pt x="74041" y="333501"/>
                </a:lnTo>
                <a:lnTo>
                  <a:pt x="71119" y="332613"/>
                </a:lnTo>
                <a:lnTo>
                  <a:pt x="62356" y="244728"/>
                </a:lnTo>
                <a:lnTo>
                  <a:pt x="62103" y="237616"/>
                </a:lnTo>
                <a:lnTo>
                  <a:pt x="62483" y="231775"/>
                </a:lnTo>
                <a:lnTo>
                  <a:pt x="63373" y="227329"/>
                </a:lnTo>
                <a:lnTo>
                  <a:pt x="64262" y="222885"/>
                </a:lnTo>
                <a:lnTo>
                  <a:pt x="77088" y="211074"/>
                </a:lnTo>
                <a:lnTo>
                  <a:pt x="80644" y="210058"/>
                </a:lnTo>
                <a:lnTo>
                  <a:pt x="84836" y="209550"/>
                </a:lnTo>
                <a:lnTo>
                  <a:pt x="89788" y="209550"/>
                </a:lnTo>
                <a:lnTo>
                  <a:pt x="94487" y="209550"/>
                </a:lnTo>
                <a:lnTo>
                  <a:pt x="136906" y="197310"/>
                </a:lnTo>
                <a:lnTo>
                  <a:pt x="160289" y="160272"/>
                </a:lnTo>
                <a:lnTo>
                  <a:pt x="162432" y="139573"/>
                </a:lnTo>
                <a:lnTo>
                  <a:pt x="162149" y="131736"/>
                </a:lnTo>
                <a:lnTo>
                  <a:pt x="148558" y="92088"/>
                </a:lnTo>
                <a:lnTo>
                  <a:pt x="113897" y="69875"/>
                </a:lnTo>
                <a:lnTo>
                  <a:pt x="88518" y="66928"/>
                </a:lnTo>
                <a:lnTo>
                  <a:pt x="80206" y="67141"/>
                </a:lnTo>
                <a:lnTo>
                  <a:pt x="42163" y="74929"/>
                </a:lnTo>
                <a:lnTo>
                  <a:pt x="20319" y="85089"/>
                </a:lnTo>
                <a:lnTo>
                  <a:pt x="16129" y="87249"/>
                </a:lnTo>
                <a:lnTo>
                  <a:pt x="12954" y="88391"/>
                </a:lnTo>
                <a:lnTo>
                  <a:pt x="10794" y="88391"/>
                </a:lnTo>
                <a:lnTo>
                  <a:pt x="9270" y="88391"/>
                </a:lnTo>
                <a:lnTo>
                  <a:pt x="7747" y="87884"/>
                </a:lnTo>
                <a:lnTo>
                  <a:pt x="6476" y="86868"/>
                </a:lnTo>
                <a:lnTo>
                  <a:pt x="5080" y="85851"/>
                </a:lnTo>
                <a:lnTo>
                  <a:pt x="0" y="58800"/>
                </a:lnTo>
                <a:lnTo>
                  <a:pt x="0" y="51181"/>
                </a:lnTo>
                <a:lnTo>
                  <a:pt x="0" y="43434"/>
                </a:lnTo>
                <a:lnTo>
                  <a:pt x="5461" y="25400"/>
                </a:lnTo>
                <a:lnTo>
                  <a:pt x="7619" y="23240"/>
                </a:lnTo>
                <a:lnTo>
                  <a:pt x="11937" y="20574"/>
                </a:lnTo>
                <a:lnTo>
                  <a:pt x="18161" y="17525"/>
                </a:lnTo>
                <a:lnTo>
                  <a:pt x="24383" y="14477"/>
                </a:lnTo>
                <a:lnTo>
                  <a:pt x="61892" y="4071"/>
                </a:lnTo>
                <a:lnTo>
                  <a:pt x="94583" y="166"/>
                </a:lnTo>
                <a:lnTo>
                  <a:pt x="103250" y="0"/>
                </a:lnTo>
                <a:close/>
              </a:path>
            </a:pathLst>
          </a:custGeom>
          <a:ln w="10668">
            <a:solidFill>
              <a:srgbClr val="4579B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457071" y="2050033"/>
            <a:ext cx="278130" cy="468630"/>
          </a:xfrm>
          <a:custGeom>
            <a:avLst/>
            <a:gdLst/>
            <a:ahLst/>
            <a:cxnLst/>
            <a:rect l="l" t="t" r="r" b="b"/>
            <a:pathLst>
              <a:path w="278130" h="468630">
                <a:moveTo>
                  <a:pt x="42290" y="0"/>
                </a:moveTo>
                <a:lnTo>
                  <a:pt x="50545" y="0"/>
                </a:lnTo>
                <a:lnTo>
                  <a:pt x="57276" y="253"/>
                </a:lnTo>
                <a:lnTo>
                  <a:pt x="62737" y="1015"/>
                </a:lnTo>
                <a:lnTo>
                  <a:pt x="68072" y="1650"/>
                </a:lnTo>
                <a:lnTo>
                  <a:pt x="72390" y="2539"/>
                </a:lnTo>
                <a:lnTo>
                  <a:pt x="75565" y="3810"/>
                </a:lnTo>
                <a:lnTo>
                  <a:pt x="78866" y="5079"/>
                </a:lnTo>
                <a:lnTo>
                  <a:pt x="81153" y="6603"/>
                </a:lnTo>
                <a:lnTo>
                  <a:pt x="82422" y="8381"/>
                </a:lnTo>
                <a:lnTo>
                  <a:pt x="83819" y="10160"/>
                </a:lnTo>
                <a:lnTo>
                  <a:pt x="84454" y="12064"/>
                </a:lnTo>
                <a:lnTo>
                  <a:pt x="84454" y="14350"/>
                </a:lnTo>
                <a:lnTo>
                  <a:pt x="84454" y="276605"/>
                </a:lnTo>
                <a:lnTo>
                  <a:pt x="172847" y="157733"/>
                </a:lnTo>
                <a:lnTo>
                  <a:pt x="174624" y="154939"/>
                </a:lnTo>
                <a:lnTo>
                  <a:pt x="176656" y="152653"/>
                </a:lnTo>
                <a:lnTo>
                  <a:pt x="201422" y="143510"/>
                </a:lnTo>
                <a:lnTo>
                  <a:pt x="207009" y="142875"/>
                </a:lnTo>
                <a:lnTo>
                  <a:pt x="213867" y="142620"/>
                </a:lnTo>
                <a:lnTo>
                  <a:pt x="222377" y="142620"/>
                </a:lnTo>
                <a:lnTo>
                  <a:pt x="230631" y="142620"/>
                </a:lnTo>
                <a:lnTo>
                  <a:pt x="237616" y="142875"/>
                </a:lnTo>
                <a:lnTo>
                  <a:pt x="243331" y="143510"/>
                </a:lnTo>
                <a:lnTo>
                  <a:pt x="249047" y="144017"/>
                </a:lnTo>
                <a:lnTo>
                  <a:pt x="266318" y="153924"/>
                </a:lnTo>
                <a:lnTo>
                  <a:pt x="266318" y="156337"/>
                </a:lnTo>
                <a:lnTo>
                  <a:pt x="266318" y="159638"/>
                </a:lnTo>
                <a:lnTo>
                  <a:pt x="265429" y="163321"/>
                </a:lnTo>
                <a:lnTo>
                  <a:pt x="263778" y="167004"/>
                </a:lnTo>
                <a:lnTo>
                  <a:pt x="262128" y="170814"/>
                </a:lnTo>
                <a:lnTo>
                  <a:pt x="259587" y="174878"/>
                </a:lnTo>
                <a:lnTo>
                  <a:pt x="256285" y="179069"/>
                </a:lnTo>
                <a:lnTo>
                  <a:pt x="168783" y="278256"/>
                </a:lnTo>
                <a:lnTo>
                  <a:pt x="270002" y="434593"/>
                </a:lnTo>
                <a:lnTo>
                  <a:pt x="277622" y="452374"/>
                </a:lnTo>
                <a:lnTo>
                  <a:pt x="277622" y="455040"/>
                </a:lnTo>
                <a:lnTo>
                  <a:pt x="277622" y="457326"/>
                </a:lnTo>
                <a:lnTo>
                  <a:pt x="269112" y="464946"/>
                </a:lnTo>
                <a:lnTo>
                  <a:pt x="265937" y="465963"/>
                </a:lnTo>
                <a:lnTo>
                  <a:pt x="261492" y="466725"/>
                </a:lnTo>
                <a:lnTo>
                  <a:pt x="255904" y="467232"/>
                </a:lnTo>
                <a:lnTo>
                  <a:pt x="250316" y="467867"/>
                </a:lnTo>
                <a:lnTo>
                  <a:pt x="243078" y="468121"/>
                </a:lnTo>
                <a:lnTo>
                  <a:pt x="234187" y="468121"/>
                </a:lnTo>
                <a:lnTo>
                  <a:pt x="224916" y="468121"/>
                </a:lnTo>
                <a:lnTo>
                  <a:pt x="197739" y="465200"/>
                </a:lnTo>
                <a:lnTo>
                  <a:pt x="194055" y="464185"/>
                </a:lnTo>
                <a:lnTo>
                  <a:pt x="191261" y="462914"/>
                </a:lnTo>
                <a:lnTo>
                  <a:pt x="189229" y="461010"/>
                </a:lnTo>
                <a:lnTo>
                  <a:pt x="187197" y="459231"/>
                </a:lnTo>
                <a:lnTo>
                  <a:pt x="185420" y="456945"/>
                </a:lnTo>
                <a:lnTo>
                  <a:pt x="183896" y="454025"/>
                </a:lnTo>
                <a:lnTo>
                  <a:pt x="84454" y="296671"/>
                </a:lnTo>
                <a:lnTo>
                  <a:pt x="84454" y="454660"/>
                </a:lnTo>
                <a:lnTo>
                  <a:pt x="84454" y="456945"/>
                </a:lnTo>
                <a:lnTo>
                  <a:pt x="83819" y="458850"/>
                </a:lnTo>
                <a:lnTo>
                  <a:pt x="82422" y="460501"/>
                </a:lnTo>
                <a:lnTo>
                  <a:pt x="81153" y="462279"/>
                </a:lnTo>
                <a:lnTo>
                  <a:pt x="78866" y="463676"/>
                </a:lnTo>
                <a:lnTo>
                  <a:pt x="75565" y="464692"/>
                </a:lnTo>
                <a:lnTo>
                  <a:pt x="72390" y="465836"/>
                </a:lnTo>
                <a:lnTo>
                  <a:pt x="68072" y="466725"/>
                </a:lnTo>
                <a:lnTo>
                  <a:pt x="62737" y="467232"/>
                </a:lnTo>
                <a:lnTo>
                  <a:pt x="57276" y="467867"/>
                </a:lnTo>
                <a:lnTo>
                  <a:pt x="50545" y="468121"/>
                </a:lnTo>
                <a:lnTo>
                  <a:pt x="42290" y="468121"/>
                </a:lnTo>
                <a:lnTo>
                  <a:pt x="34035" y="468121"/>
                </a:lnTo>
                <a:lnTo>
                  <a:pt x="27178" y="467867"/>
                </a:lnTo>
                <a:lnTo>
                  <a:pt x="21843" y="467232"/>
                </a:lnTo>
                <a:lnTo>
                  <a:pt x="16509" y="466725"/>
                </a:lnTo>
                <a:lnTo>
                  <a:pt x="12191" y="465836"/>
                </a:lnTo>
                <a:lnTo>
                  <a:pt x="8890" y="464692"/>
                </a:lnTo>
                <a:lnTo>
                  <a:pt x="5715" y="463676"/>
                </a:lnTo>
                <a:lnTo>
                  <a:pt x="3428" y="462279"/>
                </a:lnTo>
                <a:lnTo>
                  <a:pt x="2031" y="460501"/>
                </a:lnTo>
                <a:lnTo>
                  <a:pt x="762" y="458850"/>
                </a:lnTo>
                <a:lnTo>
                  <a:pt x="0" y="456945"/>
                </a:lnTo>
                <a:lnTo>
                  <a:pt x="0" y="454660"/>
                </a:lnTo>
                <a:lnTo>
                  <a:pt x="0" y="14350"/>
                </a:lnTo>
                <a:lnTo>
                  <a:pt x="0" y="12064"/>
                </a:lnTo>
                <a:lnTo>
                  <a:pt x="762" y="10160"/>
                </a:lnTo>
                <a:lnTo>
                  <a:pt x="21843" y="1015"/>
                </a:lnTo>
                <a:lnTo>
                  <a:pt x="27178" y="253"/>
                </a:lnTo>
                <a:lnTo>
                  <a:pt x="34035" y="0"/>
                </a:lnTo>
                <a:lnTo>
                  <a:pt x="42290" y="0"/>
                </a:lnTo>
                <a:close/>
              </a:path>
            </a:pathLst>
          </a:custGeom>
          <a:ln w="10668">
            <a:solidFill>
              <a:srgbClr val="4579B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2974975" y="1839595"/>
            <a:ext cx="4387850" cy="1305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pc="-5" dirty="0">
                <a:solidFill>
                  <a:srgbClr val="000000"/>
                </a:solidFill>
              </a:rPr>
              <a:t>lock is a mechanism </a:t>
            </a:r>
            <a:r>
              <a:rPr spc="-20" dirty="0">
                <a:solidFill>
                  <a:srgbClr val="000000"/>
                </a:solidFill>
              </a:rPr>
              <a:t>to control  </a:t>
            </a:r>
            <a:r>
              <a:rPr spc="-15" dirty="0">
                <a:solidFill>
                  <a:srgbClr val="000000"/>
                </a:solidFill>
              </a:rPr>
              <a:t>concurrent </a:t>
            </a:r>
            <a:r>
              <a:rPr spc="-5" dirty="0">
                <a:solidFill>
                  <a:srgbClr val="000000"/>
                </a:solidFill>
              </a:rPr>
              <a:t>access </a:t>
            </a:r>
            <a:r>
              <a:rPr spc="-15" dirty="0">
                <a:solidFill>
                  <a:srgbClr val="000000"/>
                </a:solidFill>
              </a:rPr>
              <a:t>to </a:t>
            </a:r>
            <a:r>
              <a:rPr spc="-5" dirty="0">
                <a:solidFill>
                  <a:srgbClr val="000000"/>
                </a:solidFill>
              </a:rPr>
              <a:t>a </a:t>
            </a:r>
            <a:r>
              <a:rPr spc="-20" dirty="0">
                <a:solidFill>
                  <a:srgbClr val="000000"/>
                </a:solidFill>
              </a:rPr>
              <a:t>data  </a:t>
            </a:r>
            <a:r>
              <a:rPr spc="-10" dirty="0">
                <a:solidFill>
                  <a:srgbClr val="000000"/>
                </a:solidFill>
              </a:rPr>
              <a:t>item</a:t>
            </a:r>
          </a:p>
        </p:txBody>
      </p:sp>
      <p:sp>
        <p:nvSpPr>
          <p:cNvPr id="17" name="object 17"/>
          <p:cNvSpPr/>
          <p:nvPr/>
        </p:nvSpPr>
        <p:spPr>
          <a:xfrm>
            <a:off x="631291" y="3665346"/>
            <a:ext cx="2102002" cy="34404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082535" y="4137659"/>
            <a:ext cx="1176413" cy="29184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951534" y="4706620"/>
            <a:ext cx="1468704" cy="27851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863851" y="5067300"/>
            <a:ext cx="1930907" cy="96011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905507" y="5087111"/>
            <a:ext cx="1677035" cy="788670"/>
          </a:xfrm>
          <a:custGeom>
            <a:avLst/>
            <a:gdLst/>
            <a:ahLst/>
            <a:cxnLst/>
            <a:rect l="l" t="t" r="r" b="b"/>
            <a:pathLst>
              <a:path w="1677035" h="788670">
                <a:moveTo>
                  <a:pt x="1572066" y="720144"/>
                </a:moveTo>
                <a:lnTo>
                  <a:pt x="1514475" y="752817"/>
                </a:lnTo>
                <a:lnTo>
                  <a:pt x="1508754" y="757779"/>
                </a:lnTo>
                <a:lnTo>
                  <a:pt x="1505473" y="764317"/>
                </a:lnTo>
                <a:lnTo>
                  <a:pt x="1504884" y="771598"/>
                </a:lnTo>
                <a:lnTo>
                  <a:pt x="1507236" y="778789"/>
                </a:lnTo>
                <a:lnTo>
                  <a:pt x="1512214" y="784496"/>
                </a:lnTo>
                <a:lnTo>
                  <a:pt x="1518777" y="787747"/>
                </a:lnTo>
                <a:lnTo>
                  <a:pt x="1526077" y="788310"/>
                </a:lnTo>
                <a:lnTo>
                  <a:pt x="1533270" y="785952"/>
                </a:lnTo>
                <a:lnTo>
                  <a:pt x="1644016" y="723150"/>
                </a:lnTo>
                <a:lnTo>
                  <a:pt x="1638681" y="723150"/>
                </a:lnTo>
                <a:lnTo>
                  <a:pt x="1636776" y="723125"/>
                </a:lnTo>
                <a:lnTo>
                  <a:pt x="1597025" y="721677"/>
                </a:lnTo>
                <a:lnTo>
                  <a:pt x="1572066" y="720144"/>
                </a:lnTo>
                <a:close/>
              </a:path>
              <a:path w="1677035" h="788670">
                <a:moveTo>
                  <a:pt x="1601138" y="703650"/>
                </a:moveTo>
                <a:lnTo>
                  <a:pt x="1572066" y="720144"/>
                </a:lnTo>
                <a:lnTo>
                  <a:pt x="1597025" y="721677"/>
                </a:lnTo>
                <a:lnTo>
                  <a:pt x="1636776" y="723125"/>
                </a:lnTo>
                <a:lnTo>
                  <a:pt x="1638681" y="723150"/>
                </a:lnTo>
                <a:lnTo>
                  <a:pt x="1638717" y="720445"/>
                </a:lnTo>
                <a:lnTo>
                  <a:pt x="1629156" y="720445"/>
                </a:lnTo>
                <a:lnTo>
                  <a:pt x="1601138" y="703650"/>
                </a:lnTo>
                <a:close/>
              </a:path>
              <a:path w="1677035" h="788670">
                <a:moveTo>
                  <a:pt x="1528161" y="617180"/>
                </a:moveTo>
                <a:lnTo>
                  <a:pt x="1520840" y="617569"/>
                </a:lnTo>
                <a:lnTo>
                  <a:pt x="1514211" y="620662"/>
                </a:lnTo>
                <a:lnTo>
                  <a:pt x="1509141" y="626249"/>
                </a:lnTo>
                <a:lnTo>
                  <a:pt x="1506581" y="633376"/>
                </a:lnTo>
                <a:lnTo>
                  <a:pt x="1506950" y="640670"/>
                </a:lnTo>
                <a:lnTo>
                  <a:pt x="1564192" y="681503"/>
                </a:lnTo>
                <a:lnTo>
                  <a:pt x="1638045" y="685050"/>
                </a:lnTo>
                <a:lnTo>
                  <a:pt x="1639189" y="685063"/>
                </a:lnTo>
                <a:lnTo>
                  <a:pt x="1638681" y="723150"/>
                </a:lnTo>
                <a:lnTo>
                  <a:pt x="1644016" y="723150"/>
                </a:lnTo>
                <a:lnTo>
                  <a:pt x="1676781" y="704570"/>
                </a:lnTo>
                <a:lnTo>
                  <a:pt x="1535303" y="619709"/>
                </a:lnTo>
                <a:lnTo>
                  <a:pt x="1528161" y="617180"/>
                </a:lnTo>
                <a:close/>
              </a:path>
              <a:path w="1677035" h="788670">
                <a:moveTo>
                  <a:pt x="1629537" y="687539"/>
                </a:moveTo>
                <a:lnTo>
                  <a:pt x="1601138" y="703650"/>
                </a:lnTo>
                <a:lnTo>
                  <a:pt x="1629156" y="720445"/>
                </a:lnTo>
                <a:lnTo>
                  <a:pt x="1629537" y="687539"/>
                </a:lnTo>
                <a:close/>
              </a:path>
              <a:path w="1677035" h="788670">
                <a:moveTo>
                  <a:pt x="1639155" y="687539"/>
                </a:moveTo>
                <a:lnTo>
                  <a:pt x="1629537" y="687539"/>
                </a:lnTo>
                <a:lnTo>
                  <a:pt x="1629156" y="720445"/>
                </a:lnTo>
                <a:lnTo>
                  <a:pt x="1638717" y="720445"/>
                </a:lnTo>
                <a:lnTo>
                  <a:pt x="1639155" y="687539"/>
                </a:lnTo>
                <a:close/>
              </a:path>
              <a:path w="1677035" h="788670">
                <a:moveTo>
                  <a:pt x="508" y="0"/>
                </a:moveTo>
                <a:lnTo>
                  <a:pt x="0" y="38100"/>
                </a:lnTo>
                <a:lnTo>
                  <a:pt x="39243" y="38607"/>
                </a:lnTo>
                <a:lnTo>
                  <a:pt x="77978" y="40131"/>
                </a:lnTo>
                <a:lnTo>
                  <a:pt x="116586" y="42418"/>
                </a:lnTo>
                <a:lnTo>
                  <a:pt x="154940" y="45719"/>
                </a:lnTo>
                <a:lnTo>
                  <a:pt x="193040" y="49911"/>
                </a:lnTo>
                <a:lnTo>
                  <a:pt x="267843" y="60706"/>
                </a:lnTo>
                <a:lnTo>
                  <a:pt x="340741" y="74549"/>
                </a:lnTo>
                <a:lnTo>
                  <a:pt x="410718" y="91312"/>
                </a:lnTo>
                <a:lnTo>
                  <a:pt x="477266" y="110743"/>
                </a:lnTo>
                <a:lnTo>
                  <a:pt x="540004" y="132333"/>
                </a:lnTo>
                <a:lnTo>
                  <a:pt x="597916" y="156082"/>
                </a:lnTo>
                <a:lnTo>
                  <a:pt x="650367" y="181482"/>
                </a:lnTo>
                <a:lnTo>
                  <a:pt x="697103" y="208406"/>
                </a:lnTo>
                <a:lnTo>
                  <a:pt x="737108" y="236474"/>
                </a:lnTo>
                <a:lnTo>
                  <a:pt x="769619" y="265175"/>
                </a:lnTo>
                <a:lnTo>
                  <a:pt x="803529" y="308356"/>
                </a:lnTo>
                <a:lnTo>
                  <a:pt x="818515" y="349376"/>
                </a:lnTo>
                <a:lnTo>
                  <a:pt x="819404" y="362584"/>
                </a:lnTo>
                <a:lnTo>
                  <a:pt x="819658" y="370585"/>
                </a:lnTo>
                <a:lnTo>
                  <a:pt x="827786" y="408050"/>
                </a:lnTo>
                <a:lnTo>
                  <a:pt x="851535" y="451993"/>
                </a:lnTo>
                <a:lnTo>
                  <a:pt x="880364" y="485647"/>
                </a:lnTo>
                <a:lnTo>
                  <a:pt x="916432" y="517512"/>
                </a:lnTo>
                <a:lnTo>
                  <a:pt x="959358" y="547624"/>
                </a:lnTo>
                <a:lnTo>
                  <a:pt x="1008761" y="576097"/>
                </a:lnTo>
                <a:lnTo>
                  <a:pt x="1063498" y="602691"/>
                </a:lnTo>
                <a:lnTo>
                  <a:pt x="1123569" y="627164"/>
                </a:lnTo>
                <a:lnTo>
                  <a:pt x="1188085" y="649503"/>
                </a:lnTo>
                <a:lnTo>
                  <a:pt x="1256411" y="669302"/>
                </a:lnTo>
                <a:lnTo>
                  <a:pt x="1328166" y="686473"/>
                </a:lnTo>
                <a:lnTo>
                  <a:pt x="1402715" y="700659"/>
                </a:lnTo>
                <a:lnTo>
                  <a:pt x="1440688" y="706615"/>
                </a:lnTo>
                <a:lnTo>
                  <a:pt x="1479295" y="711644"/>
                </a:lnTo>
                <a:lnTo>
                  <a:pt x="1518284" y="715886"/>
                </a:lnTo>
                <a:lnTo>
                  <a:pt x="1557528" y="719251"/>
                </a:lnTo>
                <a:lnTo>
                  <a:pt x="1572066" y="720144"/>
                </a:lnTo>
                <a:lnTo>
                  <a:pt x="1601138" y="703650"/>
                </a:lnTo>
                <a:lnTo>
                  <a:pt x="1564192" y="681503"/>
                </a:lnTo>
                <a:lnTo>
                  <a:pt x="1560703" y="681291"/>
                </a:lnTo>
                <a:lnTo>
                  <a:pt x="1522349" y="678002"/>
                </a:lnTo>
                <a:lnTo>
                  <a:pt x="1484249" y="673862"/>
                </a:lnTo>
                <a:lnTo>
                  <a:pt x="1409319" y="663130"/>
                </a:lnTo>
                <a:lnTo>
                  <a:pt x="1336548" y="649312"/>
                </a:lnTo>
                <a:lnTo>
                  <a:pt x="1266571" y="632574"/>
                </a:lnTo>
                <a:lnTo>
                  <a:pt x="1200023" y="613321"/>
                </a:lnTo>
                <a:lnTo>
                  <a:pt x="1137412" y="591654"/>
                </a:lnTo>
                <a:lnTo>
                  <a:pt x="1079500" y="568121"/>
                </a:lnTo>
                <a:lnTo>
                  <a:pt x="1027049" y="542709"/>
                </a:lnTo>
                <a:lnTo>
                  <a:pt x="980567" y="515937"/>
                </a:lnTo>
                <a:lnTo>
                  <a:pt x="940689" y="488188"/>
                </a:lnTo>
                <a:lnTo>
                  <a:pt x="908177" y="459613"/>
                </a:lnTo>
                <a:lnTo>
                  <a:pt x="874268" y="417068"/>
                </a:lnTo>
                <a:lnTo>
                  <a:pt x="858647" y="375793"/>
                </a:lnTo>
                <a:lnTo>
                  <a:pt x="857504" y="361315"/>
                </a:lnTo>
                <a:lnTo>
                  <a:pt x="857123" y="351663"/>
                </a:lnTo>
                <a:lnTo>
                  <a:pt x="844677" y="305053"/>
                </a:lnTo>
                <a:lnTo>
                  <a:pt x="824357" y="270382"/>
                </a:lnTo>
                <a:lnTo>
                  <a:pt x="795655" y="237362"/>
                </a:lnTo>
                <a:lnTo>
                  <a:pt x="759587" y="205740"/>
                </a:lnTo>
                <a:lnTo>
                  <a:pt x="716788" y="175768"/>
                </a:lnTo>
                <a:lnTo>
                  <a:pt x="667639" y="147447"/>
                </a:lnTo>
                <a:lnTo>
                  <a:pt x="612902" y="120904"/>
                </a:lnTo>
                <a:lnTo>
                  <a:pt x="552831" y="96519"/>
                </a:lnTo>
                <a:lnTo>
                  <a:pt x="488442" y="74294"/>
                </a:lnTo>
                <a:lnTo>
                  <a:pt x="420116" y="54356"/>
                </a:lnTo>
                <a:lnTo>
                  <a:pt x="348361" y="37211"/>
                </a:lnTo>
                <a:lnTo>
                  <a:pt x="273812" y="23113"/>
                </a:lnTo>
                <a:lnTo>
                  <a:pt x="235712" y="17144"/>
                </a:lnTo>
                <a:lnTo>
                  <a:pt x="197231" y="12064"/>
                </a:lnTo>
                <a:lnTo>
                  <a:pt x="158242" y="7746"/>
                </a:lnTo>
                <a:lnTo>
                  <a:pt x="118999" y="4444"/>
                </a:lnTo>
                <a:lnTo>
                  <a:pt x="79502" y="2031"/>
                </a:lnTo>
                <a:lnTo>
                  <a:pt x="39750" y="507"/>
                </a:lnTo>
                <a:lnTo>
                  <a:pt x="508" y="0"/>
                </a:lnTo>
                <a:close/>
              </a:path>
              <a:path w="1677035" h="788670">
                <a:moveTo>
                  <a:pt x="1564192" y="681503"/>
                </a:moveTo>
                <a:lnTo>
                  <a:pt x="1601138" y="703650"/>
                </a:lnTo>
                <a:lnTo>
                  <a:pt x="1629537" y="687539"/>
                </a:lnTo>
                <a:lnTo>
                  <a:pt x="1639155" y="687539"/>
                </a:lnTo>
                <a:lnTo>
                  <a:pt x="1639189" y="685063"/>
                </a:lnTo>
                <a:lnTo>
                  <a:pt x="1638045" y="685050"/>
                </a:lnTo>
                <a:lnTo>
                  <a:pt x="1599311" y="683641"/>
                </a:lnTo>
                <a:lnTo>
                  <a:pt x="1564192" y="68150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267200" y="2667000"/>
            <a:ext cx="1705355" cy="295351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3660775" y="5573979"/>
            <a:ext cx="3152140" cy="878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20" dirty="0">
                <a:solidFill>
                  <a:srgbClr val="C00000"/>
                </a:solidFill>
                <a:latin typeface="Calibri"/>
                <a:cs typeface="Calibri"/>
              </a:rPr>
              <a:t>Grants </a:t>
            </a:r>
            <a:r>
              <a:rPr sz="2800" spc="-5" dirty="0">
                <a:latin typeface="Calibri"/>
                <a:cs typeface="Calibri"/>
              </a:rPr>
              <a:t>the lock </a:t>
            </a:r>
            <a:r>
              <a:rPr sz="2800" spc="-20" dirty="0">
                <a:latin typeface="Calibri"/>
                <a:cs typeface="Calibri"/>
              </a:rPr>
              <a:t>to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the</a:t>
            </a:r>
            <a:endParaRPr sz="2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800" spc="-15" dirty="0">
                <a:latin typeface="Calibri"/>
                <a:cs typeface="Calibri"/>
              </a:rPr>
              <a:t>transaction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2140" y="842517"/>
            <a:ext cx="709168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25" dirty="0">
                <a:solidFill>
                  <a:srgbClr val="000000"/>
                </a:solidFill>
              </a:rPr>
              <a:t>Data </a:t>
            </a:r>
            <a:r>
              <a:rPr sz="3600" spc="-15" dirty="0">
                <a:solidFill>
                  <a:srgbClr val="000000"/>
                </a:solidFill>
              </a:rPr>
              <a:t>item </a:t>
            </a:r>
            <a:r>
              <a:rPr sz="3600" spc="-10" dirty="0">
                <a:solidFill>
                  <a:srgbClr val="000000"/>
                </a:solidFill>
              </a:rPr>
              <a:t>can </a:t>
            </a:r>
            <a:r>
              <a:rPr sz="3600" spc="-5" dirty="0">
                <a:solidFill>
                  <a:srgbClr val="000000"/>
                </a:solidFill>
              </a:rPr>
              <a:t>be </a:t>
            </a:r>
            <a:r>
              <a:rPr sz="3600" spc="-25" dirty="0">
                <a:solidFill>
                  <a:srgbClr val="000000"/>
                </a:solidFill>
              </a:rPr>
              <a:t>locked </a:t>
            </a:r>
            <a:r>
              <a:rPr sz="3600" dirty="0">
                <a:solidFill>
                  <a:srgbClr val="000000"/>
                </a:solidFill>
              </a:rPr>
              <a:t>in </a:t>
            </a:r>
            <a:r>
              <a:rPr sz="3600" spc="-20" dirty="0">
                <a:solidFill>
                  <a:srgbClr val="000000"/>
                </a:solidFill>
              </a:rPr>
              <a:t>two</a:t>
            </a:r>
            <a:r>
              <a:rPr sz="3600" spc="50" dirty="0">
                <a:solidFill>
                  <a:srgbClr val="000000"/>
                </a:solidFill>
              </a:rPr>
              <a:t> </a:t>
            </a:r>
            <a:r>
              <a:rPr sz="3600" dirty="0">
                <a:solidFill>
                  <a:srgbClr val="000000"/>
                </a:solidFill>
              </a:rPr>
              <a:t>modes</a:t>
            </a:r>
            <a:endParaRPr sz="3600"/>
          </a:p>
        </p:txBody>
      </p:sp>
      <p:sp>
        <p:nvSpPr>
          <p:cNvPr id="3" name="object 3"/>
          <p:cNvSpPr/>
          <p:nvPr/>
        </p:nvSpPr>
        <p:spPr>
          <a:xfrm>
            <a:off x="300227" y="1773935"/>
            <a:ext cx="4244340" cy="7482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81000" y="4593335"/>
            <a:ext cx="4873752" cy="7482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486400" y="4038600"/>
            <a:ext cx="2886455" cy="22677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105400" y="1905000"/>
            <a:ext cx="3305555" cy="19812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665476" y="3201923"/>
            <a:ext cx="1905" cy="1371600"/>
          </a:xfrm>
          <a:custGeom>
            <a:avLst/>
            <a:gdLst/>
            <a:ahLst/>
            <a:cxnLst/>
            <a:rect l="l" t="t" r="r" b="b"/>
            <a:pathLst>
              <a:path w="1905" h="1371600">
                <a:moveTo>
                  <a:pt x="1650" y="0"/>
                </a:moveTo>
                <a:lnTo>
                  <a:pt x="0" y="1371600"/>
                </a:lnTo>
              </a:path>
            </a:pathLst>
          </a:custGeom>
          <a:ln w="9144">
            <a:solidFill>
              <a:srgbClr val="497D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352800" y="3200400"/>
            <a:ext cx="1905" cy="1371600"/>
          </a:xfrm>
          <a:custGeom>
            <a:avLst/>
            <a:gdLst/>
            <a:ahLst/>
            <a:cxnLst/>
            <a:rect l="l" t="t" r="r" b="b"/>
            <a:pathLst>
              <a:path w="1904" h="1371600">
                <a:moveTo>
                  <a:pt x="1650" y="0"/>
                </a:moveTo>
                <a:lnTo>
                  <a:pt x="0" y="1371600"/>
                </a:lnTo>
              </a:path>
            </a:pathLst>
          </a:custGeom>
          <a:ln w="9144">
            <a:solidFill>
              <a:srgbClr val="497D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219200" y="3733800"/>
            <a:ext cx="2438400" cy="1905"/>
          </a:xfrm>
          <a:custGeom>
            <a:avLst/>
            <a:gdLst/>
            <a:ahLst/>
            <a:cxnLst/>
            <a:rect l="l" t="t" r="r" b="b"/>
            <a:pathLst>
              <a:path w="2438400" h="1904">
                <a:moveTo>
                  <a:pt x="0" y="0"/>
                </a:moveTo>
                <a:lnTo>
                  <a:pt x="2438400" y="1524"/>
                </a:lnTo>
              </a:path>
            </a:pathLst>
          </a:custGeom>
          <a:ln w="9144">
            <a:solidFill>
              <a:srgbClr val="497D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746248" y="3195827"/>
            <a:ext cx="565403" cy="55778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791967" y="3982211"/>
            <a:ext cx="512064" cy="53949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817876" y="5486400"/>
            <a:ext cx="1905" cy="1371600"/>
          </a:xfrm>
          <a:custGeom>
            <a:avLst/>
            <a:gdLst/>
            <a:ahLst/>
            <a:cxnLst/>
            <a:rect l="l" t="t" r="r" b="b"/>
            <a:pathLst>
              <a:path w="1905" h="1371600">
                <a:moveTo>
                  <a:pt x="1650" y="0"/>
                </a:moveTo>
                <a:lnTo>
                  <a:pt x="0" y="1371599"/>
                </a:lnTo>
              </a:path>
            </a:pathLst>
          </a:custGeom>
          <a:ln w="9144">
            <a:solidFill>
              <a:srgbClr val="497D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505200" y="5484876"/>
            <a:ext cx="1905" cy="1371600"/>
          </a:xfrm>
          <a:custGeom>
            <a:avLst/>
            <a:gdLst/>
            <a:ahLst/>
            <a:cxnLst/>
            <a:rect l="l" t="t" r="r" b="b"/>
            <a:pathLst>
              <a:path w="1904" h="1371600">
                <a:moveTo>
                  <a:pt x="1650" y="0"/>
                </a:moveTo>
                <a:lnTo>
                  <a:pt x="0" y="1371599"/>
                </a:lnTo>
              </a:path>
            </a:pathLst>
          </a:custGeom>
          <a:ln w="9143">
            <a:solidFill>
              <a:srgbClr val="497D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371600" y="6018276"/>
            <a:ext cx="2438400" cy="1905"/>
          </a:xfrm>
          <a:custGeom>
            <a:avLst/>
            <a:gdLst/>
            <a:ahLst/>
            <a:cxnLst/>
            <a:rect l="l" t="t" r="r" b="b"/>
            <a:pathLst>
              <a:path w="2438400" h="1904">
                <a:moveTo>
                  <a:pt x="0" y="0"/>
                </a:moveTo>
                <a:lnTo>
                  <a:pt x="2438400" y="1587"/>
                </a:lnTo>
              </a:path>
            </a:pathLst>
          </a:custGeom>
          <a:ln w="9144">
            <a:solidFill>
              <a:srgbClr val="497D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1450594" y="2915793"/>
            <a:ext cx="1019810" cy="3073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32384">
              <a:lnSpc>
                <a:spcPct val="138900"/>
              </a:lnSpc>
              <a:spcBef>
                <a:spcPts val="100"/>
              </a:spcBef>
            </a:pPr>
            <a:r>
              <a:rPr sz="3600" spc="-15" dirty="0">
                <a:latin typeface="Calibri"/>
                <a:cs typeface="Calibri"/>
              </a:rPr>
              <a:t>read  </a:t>
            </a:r>
            <a:r>
              <a:rPr sz="3600" dirty="0">
                <a:latin typeface="Calibri"/>
                <a:cs typeface="Calibri"/>
              </a:rPr>
              <a:t>wri</a:t>
            </a:r>
            <a:r>
              <a:rPr sz="3600" spc="-45" dirty="0">
                <a:latin typeface="Calibri"/>
                <a:cs typeface="Calibri"/>
              </a:rPr>
              <a:t>t</a:t>
            </a:r>
            <a:r>
              <a:rPr sz="3600" dirty="0">
                <a:latin typeface="Calibri"/>
                <a:cs typeface="Calibri"/>
              </a:rPr>
              <a:t>e</a:t>
            </a:r>
            <a:endParaRPr sz="36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3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3050">
              <a:latin typeface="Times New Roman"/>
              <a:cs typeface="Times New Roman"/>
            </a:endParaRPr>
          </a:p>
          <a:p>
            <a:pPr marL="165100">
              <a:lnSpc>
                <a:spcPct val="100000"/>
              </a:lnSpc>
              <a:spcBef>
                <a:spcPts val="5"/>
              </a:spcBef>
            </a:pPr>
            <a:r>
              <a:rPr sz="3600" spc="-50" dirty="0">
                <a:latin typeface="Calibri"/>
                <a:cs typeface="Calibri"/>
              </a:rPr>
              <a:t>r</a:t>
            </a:r>
            <a:r>
              <a:rPr sz="3600" dirty="0">
                <a:latin typeface="Calibri"/>
                <a:cs typeface="Calibri"/>
              </a:rPr>
              <a:t>ead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602994" y="6176873"/>
            <a:ext cx="9925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latin typeface="Calibri"/>
                <a:cs typeface="Calibri"/>
              </a:rPr>
              <a:t>wri</a:t>
            </a:r>
            <a:r>
              <a:rPr sz="3600" spc="-45" dirty="0">
                <a:latin typeface="Calibri"/>
                <a:cs typeface="Calibri"/>
              </a:rPr>
              <a:t>t</a:t>
            </a:r>
            <a:r>
              <a:rPr sz="3600" dirty="0">
                <a:latin typeface="Calibri"/>
                <a:cs typeface="Calibri"/>
              </a:rPr>
              <a:t>e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2898648" y="5481828"/>
            <a:ext cx="565403" cy="55778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851404" y="6167628"/>
            <a:ext cx="566928" cy="55778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3295650" y="6335674"/>
            <a:ext cx="255333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888888"/>
                </a:solidFill>
                <a:latin typeface="Calibri"/>
                <a:cs typeface="Calibri"/>
              </a:rPr>
              <a:t>prepared </a:t>
            </a:r>
            <a:r>
              <a:rPr sz="1200" dirty="0">
                <a:solidFill>
                  <a:srgbClr val="888888"/>
                </a:solidFill>
                <a:latin typeface="Calibri"/>
                <a:cs typeface="Calibri"/>
              </a:rPr>
              <a:t>by </a:t>
            </a:r>
            <a:r>
              <a:rPr sz="1200" spc="-5" dirty="0">
                <a:solidFill>
                  <a:srgbClr val="888888"/>
                </a:solidFill>
                <a:latin typeface="Calibri"/>
                <a:cs typeface="Calibri"/>
              </a:rPr>
              <a:t>Visakh </a:t>
            </a:r>
            <a:r>
              <a:rPr sz="1200" spc="-15" dirty="0">
                <a:solidFill>
                  <a:srgbClr val="888888"/>
                </a:solidFill>
                <a:latin typeface="Calibri"/>
                <a:cs typeface="Calibri"/>
              </a:rPr>
              <a:t>V,Assistant</a:t>
            </a:r>
            <a:r>
              <a:rPr sz="1200" spc="-85" dirty="0">
                <a:solidFill>
                  <a:srgbClr val="888888"/>
                </a:solidFill>
                <a:latin typeface="Calibri"/>
                <a:cs typeface="Calibri"/>
              </a:rPr>
              <a:t> </a:t>
            </a:r>
            <a:r>
              <a:rPr sz="1200" spc="-15" dirty="0">
                <a:solidFill>
                  <a:srgbClr val="888888"/>
                </a:solidFill>
                <a:latin typeface="Calibri"/>
                <a:cs typeface="Calibri"/>
              </a:rPr>
              <a:t>Professor,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327652" y="6556654"/>
            <a:ext cx="49022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spc="-10" dirty="0">
                <a:solidFill>
                  <a:srgbClr val="888888"/>
                </a:solidFill>
                <a:latin typeface="Calibri"/>
                <a:cs typeface="Calibri"/>
              </a:rPr>
              <a:t>LBSITW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65575" y="1607261"/>
            <a:ext cx="4095750" cy="10026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dirty="0">
                <a:solidFill>
                  <a:srgbClr val="000000"/>
                </a:solidFill>
              </a:rPr>
              <a:t>X-lock is </a:t>
            </a:r>
            <a:r>
              <a:rPr sz="3200" spc="-15" dirty="0">
                <a:solidFill>
                  <a:srgbClr val="000000"/>
                </a:solidFill>
              </a:rPr>
              <a:t>requested</a:t>
            </a:r>
            <a:r>
              <a:rPr sz="3200" spc="-60" dirty="0">
                <a:solidFill>
                  <a:srgbClr val="000000"/>
                </a:solidFill>
              </a:rPr>
              <a:t> </a:t>
            </a:r>
            <a:r>
              <a:rPr sz="3200" spc="-10" dirty="0">
                <a:solidFill>
                  <a:srgbClr val="000000"/>
                </a:solidFill>
              </a:rPr>
              <a:t>using</a:t>
            </a:r>
            <a:endParaRPr sz="3200"/>
          </a:p>
          <a:p>
            <a:pPr marL="12700">
              <a:lnSpc>
                <a:spcPct val="100000"/>
              </a:lnSpc>
            </a:pPr>
            <a:r>
              <a:rPr sz="3200" b="1" dirty="0">
                <a:solidFill>
                  <a:srgbClr val="000000"/>
                </a:solidFill>
                <a:latin typeface="Calibri"/>
                <a:cs typeface="Calibri"/>
              </a:rPr>
              <a:t>lock-X</a:t>
            </a:r>
            <a:r>
              <a:rPr sz="3200" b="1" spc="-3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3200" spc="-5" dirty="0">
                <a:solidFill>
                  <a:srgbClr val="000000"/>
                </a:solidFill>
              </a:rPr>
              <a:t>instruction.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965575" y="3070682"/>
            <a:ext cx="4070985" cy="10020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dirty="0">
                <a:latin typeface="Calibri"/>
                <a:cs typeface="Calibri"/>
              </a:rPr>
              <a:t>S-lock is </a:t>
            </a:r>
            <a:r>
              <a:rPr sz="3200" spc="-15" dirty="0">
                <a:latin typeface="Calibri"/>
                <a:cs typeface="Calibri"/>
              </a:rPr>
              <a:t>requested</a:t>
            </a:r>
            <a:r>
              <a:rPr sz="3200" spc="-6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using</a:t>
            </a:r>
            <a:endParaRPr sz="3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3200" b="1" dirty="0">
                <a:latin typeface="Calibri"/>
                <a:cs typeface="Calibri"/>
              </a:rPr>
              <a:t>lock-S</a:t>
            </a:r>
            <a:r>
              <a:rPr sz="3200" b="1" spc="-2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instruction.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838200"/>
            <a:ext cx="3762755" cy="37307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12140" y="616661"/>
            <a:ext cx="7425055" cy="16725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tabLst>
                <a:tab pos="2141855" algn="l"/>
              </a:tabLst>
            </a:pPr>
            <a:r>
              <a:rPr sz="3600" b="1" spc="-40" dirty="0">
                <a:solidFill>
                  <a:srgbClr val="000099"/>
                </a:solidFill>
                <a:latin typeface="Calibri"/>
                <a:cs typeface="Calibri"/>
              </a:rPr>
              <a:t>Atomicity</a:t>
            </a:r>
            <a:r>
              <a:rPr sz="3600" b="1" spc="-40" dirty="0">
                <a:latin typeface="Calibri"/>
                <a:cs typeface="Calibri"/>
              </a:rPr>
              <a:t>.	</a:t>
            </a:r>
            <a:r>
              <a:rPr sz="3600" spc="-10" dirty="0">
                <a:latin typeface="Calibri"/>
                <a:cs typeface="Calibri"/>
              </a:rPr>
              <a:t>Either </a:t>
            </a:r>
            <a:r>
              <a:rPr sz="3600" spc="-5" dirty="0">
                <a:latin typeface="Calibri"/>
                <a:cs typeface="Calibri"/>
              </a:rPr>
              <a:t>all </a:t>
            </a:r>
            <a:r>
              <a:rPr sz="3600" spc="-15" dirty="0">
                <a:latin typeface="Calibri"/>
                <a:cs typeface="Calibri"/>
              </a:rPr>
              <a:t>operations </a:t>
            </a:r>
            <a:r>
              <a:rPr sz="3600" spc="-5" dirty="0">
                <a:latin typeface="Calibri"/>
                <a:cs typeface="Calibri"/>
              </a:rPr>
              <a:t>of </a:t>
            </a:r>
            <a:r>
              <a:rPr sz="3600" spc="-10" dirty="0">
                <a:latin typeface="Calibri"/>
                <a:cs typeface="Calibri"/>
              </a:rPr>
              <a:t>the  transaction </a:t>
            </a:r>
            <a:r>
              <a:rPr sz="3600" spc="-15" dirty="0">
                <a:latin typeface="Calibri"/>
                <a:cs typeface="Calibri"/>
              </a:rPr>
              <a:t>are </a:t>
            </a:r>
            <a:r>
              <a:rPr sz="3600" spc="-10" dirty="0">
                <a:latin typeface="Calibri"/>
                <a:cs typeface="Calibri"/>
              </a:rPr>
              <a:t>properly </a:t>
            </a:r>
            <a:r>
              <a:rPr sz="3600" spc="-20" dirty="0">
                <a:latin typeface="Calibri"/>
                <a:cs typeface="Calibri"/>
              </a:rPr>
              <a:t>reflected </a:t>
            </a:r>
            <a:r>
              <a:rPr sz="3600" dirty="0">
                <a:latin typeface="Calibri"/>
                <a:cs typeface="Calibri"/>
              </a:rPr>
              <a:t>in the  </a:t>
            </a:r>
            <a:r>
              <a:rPr sz="3600" spc="-15" dirty="0">
                <a:latin typeface="Calibri"/>
                <a:cs typeface="Calibri"/>
              </a:rPr>
              <a:t>database </a:t>
            </a:r>
            <a:r>
              <a:rPr sz="3600" spc="-5" dirty="0">
                <a:latin typeface="Calibri"/>
                <a:cs typeface="Calibri"/>
              </a:rPr>
              <a:t>or none</a:t>
            </a:r>
            <a:r>
              <a:rPr sz="3600" spc="-15" dirty="0">
                <a:latin typeface="Calibri"/>
                <a:cs typeface="Calibri"/>
              </a:rPr>
              <a:t> are.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12140" y="3909821"/>
            <a:ext cx="7831455" cy="1671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3600" b="1" spc="-30" dirty="0">
                <a:solidFill>
                  <a:srgbClr val="000099"/>
                </a:solidFill>
                <a:latin typeface="Calibri"/>
                <a:cs typeface="Calibri"/>
              </a:rPr>
              <a:t>Consistency</a:t>
            </a:r>
            <a:r>
              <a:rPr sz="3600" b="1" spc="-30" dirty="0">
                <a:latin typeface="Calibri"/>
                <a:cs typeface="Calibri"/>
              </a:rPr>
              <a:t>. </a:t>
            </a:r>
            <a:r>
              <a:rPr sz="3600" spc="-15" dirty="0">
                <a:latin typeface="Calibri"/>
                <a:cs typeface="Calibri"/>
              </a:rPr>
              <a:t>Execution </a:t>
            </a:r>
            <a:r>
              <a:rPr sz="3600" spc="-5" dirty="0">
                <a:latin typeface="Calibri"/>
                <a:cs typeface="Calibri"/>
              </a:rPr>
              <a:t>of </a:t>
            </a:r>
            <a:r>
              <a:rPr sz="3600" dirty="0">
                <a:latin typeface="Calibri"/>
                <a:cs typeface="Calibri"/>
              </a:rPr>
              <a:t>a </a:t>
            </a:r>
            <a:r>
              <a:rPr sz="3600" spc="-10" dirty="0">
                <a:latin typeface="Calibri"/>
                <a:cs typeface="Calibri"/>
              </a:rPr>
              <a:t>transaction </a:t>
            </a:r>
            <a:r>
              <a:rPr sz="3600" dirty="0">
                <a:latin typeface="Calibri"/>
                <a:cs typeface="Calibri"/>
              </a:rPr>
              <a:t>in  </a:t>
            </a:r>
            <a:r>
              <a:rPr sz="3600" spc="-5" dirty="0">
                <a:latin typeface="Calibri"/>
                <a:cs typeface="Calibri"/>
              </a:rPr>
              <a:t>isolation </a:t>
            </a:r>
            <a:r>
              <a:rPr sz="3600" spc="-10" dirty="0">
                <a:latin typeface="Calibri"/>
                <a:cs typeface="Calibri"/>
              </a:rPr>
              <a:t>preserves </a:t>
            </a:r>
            <a:r>
              <a:rPr sz="3600" dirty="0">
                <a:latin typeface="Calibri"/>
                <a:cs typeface="Calibri"/>
              </a:rPr>
              <a:t>the </a:t>
            </a:r>
            <a:r>
              <a:rPr sz="3600" spc="-15" dirty="0">
                <a:latin typeface="Calibri"/>
                <a:cs typeface="Calibri"/>
              </a:rPr>
              <a:t>consistency </a:t>
            </a:r>
            <a:r>
              <a:rPr sz="3600" spc="-5" dirty="0">
                <a:latin typeface="Calibri"/>
                <a:cs typeface="Calibri"/>
              </a:rPr>
              <a:t>of </a:t>
            </a:r>
            <a:r>
              <a:rPr sz="3600" dirty="0">
                <a:latin typeface="Calibri"/>
                <a:cs typeface="Calibri"/>
              </a:rPr>
              <a:t>the  </a:t>
            </a:r>
            <a:r>
              <a:rPr sz="3600" spc="-15" dirty="0">
                <a:latin typeface="Calibri"/>
                <a:cs typeface="Calibri"/>
              </a:rPr>
              <a:t>database.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486400" y="2133600"/>
            <a:ext cx="2520696" cy="17068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868161" y="2362961"/>
            <a:ext cx="1828800" cy="1066800"/>
          </a:xfrm>
          <a:custGeom>
            <a:avLst/>
            <a:gdLst/>
            <a:ahLst/>
            <a:cxnLst/>
            <a:rect l="l" t="t" r="r" b="b"/>
            <a:pathLst>
              <a:path w="1828800" h="1066800">
                <a:moveTo>
                  <a:pt x="914399" y="0"/>
                </a:moveTo>
                <a:lnTo>
                  <a:pt x="854284" y="1134"/>
                </a:lnTo>
                <a:lnTo>
                  <a:pt x="795205" y="4490"/>
                </a:lnTo>
                <a:lnTo>
                  <a:pt x="737285" y="9998"/>
                </a:lnTo>
                <a:lnTo>
                  <a:pt x="680643" y="17587"/>
                </a:lnTo>
                <a:lnTo>
                  <a:pt x="625400" y="27188"/>
                </a:lnTo>
                <a:lnTo>
                  <a:pt x="571677" y="38729"/>
                </a:lnTo>
                <a:lnTo>
                  <a:pt x="519594" y="52141"/>
                </a:lnTo>
                <a:lnTo>
                  <a:pt x="469272" y="67354"/>
                </a:lnTo>
                <a:lnTo>
                  <a:pt x="420831" y="84297"/>
                </a:lnTo>
                <a:lnTo>
                  <a:pt x="374391" y="102900"/>
                </a:lnTo>
                <a:lnTo>
                  <a:pt x="330075" y="123093"/>
                </a:lnTo>
                <a:lnTo>
                  <a:pt x="288001" y="144805"/>
                </a:lnTo>
                <a:lnTo>
                  <a:pt x="248290" y="167967"/>
                </a:lnTo>
                <a:lnTo>
                  <a:pt x="211064" y="192508"/>
                </a:lnTo>
                <a:lnTo>
                  <a:pt x="176442" y="218358"/>
                </a:lnTo>
                <a:lnTo>
                  <a:pt x="144546" y="245447"/>
                </a:lnTo>
                <a:lnTo>
                  <a:pt x="115495" y="273704"/>
                </a:lnTo>
                <a:lnTo>
                  <a:pt x="89410" y="303059"/>
                </a:lnTo>
                <a:lnTo>
                  <a:pt x="66412" y="333443"/>
                </a:lnTo>
                <a:lnTo>
                  <a:pt x="30159" y="397013"/>
                </a:lnTo>
                <a:lnTo>
                  <a:pt x="7700" y="463852"/>
                </a:lnTo>
                <a:lnTo>
                  <a:pt x="0" y="533400"/>
                </a:lnTo>
                <a:lnTo>
                  <a:pt x="1945" y="568476"/>
                </a:lnTo>
                <a:lnTo>
                  <a:pt x="17145" y="636740"/>
                </a:lnTo>
                <a:lnTo>
                  <a:pt x="46622" y="702015"/>
                </a:lnTo>
                <a:lnTo>
                  <a:pt x="89410" y="763740"/>
                </a:lnTo>
                <a:lnTo>
                  <a:pt x="115495" y="793095"/>
                </a:lnTo>
                <a:lnTo>
                  <a:pt x="144546" y="821352"/>
                </a:lnTo>
                <a:lnTo>
                  <a:pt x="176442" y="848441"/>
                </a:lnTo>
                <a:lnTo>
                  <a:pt x="211064" y="874291"/>
                </a:lnTo>
                <a:lnTo>
                  <a:pt x="248290" y="898832"/>
                </a:lnTo>
                <a:lnTo>
                  <a:pt x="288001" y="921994"/>
                </a:lnTo>
                <a:lnTo>
                  <a:pt x="330075" y="943706"/>
                </a:lnTo>
                <a:lnTo>
                  <a:pt x="374391" y="963899"/>
                </a:lnTo>
                <a:lnTo>
                  <a:pt x="420831" y="982502"/>
                </a:lnTo>
                <a:lnTo>
                  <a:pt x="469272" y="999445"/>
                </a:lnTo>
                <a:lnTo>
                  <a:pt x="519594" y="1014658"/>
                </a:lnTo>
                <a:lnTo>
                  <a:pt x="571677" y="1028070"/>
                </a:lnTo>
                <a:lnTo>
                  <a:pt x="625400" y="1039611"/>
                </a:lnTo>
                <a:lnTo>
                  <a:pt x="680643" y="1049212"/>
                </a:lnTo>
                <a:lnTo>
                  <a:pt x="737285" y="1056801"/>
                </a:lnTo>
                <a:lnTo>
                  <a:pt x="795205" y="1062309"/>
                </a:lnTo>
                <a:lnTo>
                  <a:pt x="854284" y="1065665"/>
                </a:lnTo>
                <a:lnTo>
                  <a:pt x="914399" y="1066800"/>
                </a:lnTo>
                <a:lnTo>
                  <a:pt x="974515" y="1065665"/>
                </a:lnTo>
                <a:lnTo>
                  <a:pt x="1033594" y="1062309"/>
                </a:lnTo>
                <a:lnTo>
                  <a:pt x="1091514" y="1056801"/>
                </a:lnTo>
                <a:lnTo>
                  <a:pt x="1148156" y="1049212"/>
                </a:lnTo>
                <a:lnTo>
                  <a:pt x="1203399" y="1039611"/>
                </a:lnTo>
                <a:lnTo>
                  <a:pt x="1257122" y="1028070"/>
                </a:lnTo>
                <a:lnTo>
                  <a:pt x="1309205" y="1014658"/>
                </a:lnTo>
                <a:lnTo>
                  <a:pt x="1359527" y="999445"/>
                </a:lnTo>
                <a:lnTo>
                  <a:pt x="1407968" y="982502"/>
                </a:lnTo>
                <a:lnTo>
                  <a:pt x="1454408" y="963899"/>
                </a:lnTo>
                <a:lnTo>
                  <a:pt x="1498724" y="943706"/>
                </a:lnTo>
                <a:lnTo>
                  <a:pt x="1540798" y="921994"/>
                </a:lnTo>
                <a:lnTo>
                  <a:pt x="1580509" y="898832"/>
                </a:lnTo>
                <a:lnTo>
                  <a:pt x="1617735" y="874291"/>
                </a:lnTo>
                <a:lnTo>
                  <a:pt x="1628055" y="866586"/>
                </a:lnTo>
                <a:lnTo>
                  <a:pt x="939290" y="866586"/>
                </a:lnTo>
                <a:lnTo>
                  <a:pt x="885966" y="866518"/>
                </a:lnTo>
                <a:lnTo>
                  <a:pt x="832832" y="864601"/>
                </a:lnTo>
                <a:lnTo>
                  <a:pt x="780121" y="860842"/>
                </a:lnTo>
                <a:lnTo>
                  <a:pt x="728062" y="855250"/>
                </a:lnTo>
                <a:lnTo>
                  <a:pt x="676888" y="847834"/>
                </a:lnTo>
                <a:lnTo>
                  <a:pt x="626828" y="838603"/>
                </a:lnTo>
                <a:lnTo>
                  <a:pt x="578114" y="827564"/>
                </a:lnTo>
                <a:lnTo>
                  <a:pt x="530977" y="814727"/>
                </a:lnTo>
                <a:lnTo>
                  <a:pt x="485648" y="800100"/>
                </a:lnTo>
                <a:lnTo>
                  <a:pt x="429435" y="778246"/>
                </a:lnTo>
                <a:lnTo>
                  <a:pt x="379194" y="754323"/>
                </a:lnTo>
                <a:lnTo>
                  <a:pt x="334996" y="728564"/>
                </a:lnTo>
                <a:lnTo>
                  <a:pt x="296914" y="701204"/>
                </a:lnTo>
                <a:lnTo>
                  <a:pt x="265018" y="672477"/>
                </a:lnTo>
                <a:lnTo>
                  <a:pt x="239380" y="642618"/>
                </a:lnTo>
                <a:lnTo>
                  <a:pt x="207168" y="580437"/>
                </a:lnTo>
                <a:lnTo>
                  <a:pt x="200737" y="548585"/>
                </a:lnTo>
                <a:lnTo>
                  <a:pt x="200852" y="516536"/>
                </a:lnTo>
                <a:lnTo>
                  <a:pt x="221007" y="452788"/>
                </a:lnTo>
                <a:lnTo>
                  <a:pt x="268207" y="391067"/>
                </a:lnTo>
                <a:lnTo>
                  <a:pt x="302128" y="361553"/>
                </a:lnTo>
                <a:lnTo>
                  <a:pt x="343026" y="333248"/>
                </a:lnTo>
                <a:lnTo>
                  <a:pt x="751179" y="333248"/>
                </a:lnTo>
                <a:lnTo>
                  <a:pt x="578485" y="239140"/>
                </a:lnTo>
                <a:lnTo>
                  <a:pt x="628105" y="227928"/>
                </a:lnTo>
                <a:lnTo>
                  <a:pt x="678920" y="218616"/>
                </a:lnTo>
                <a:lnTo>
                  <a:pt x="730699" y="211197"/>
                </a:lnTo>
                <a:lnTo>
                  <a:pt x="783210" y="205663"/>
                </a:lnTo>
                <a:lnTo>
                  <a:pt x="836224" y="202005"/>
                </a:lnTo>
                <a:lnTo>
                  <a:pt x="889509" y="200213"/>
                </a:lnTo>
                <a:lnTo>
                  <a:pt x="1628055" y="200213"/>
                </a:lnTo>
                <a:lnTo>
                  <a:pt x="1617735" y="192508"/>
                </a:lnTo>
                <a:lnTo>
                  <a:pt x="1580509" y="167967"/>
                </a:lnTo>
                <a:lnTo>
                  <a:pt x="1540798" y="144805"/>
                </a:lnTo>
                <a:lnTo>
                  <a:pt x="1498724" y="123093"/>
                </a:lnTo>
                <a:lnTo>
                  <a:pt x="1454408" y="102900"/>
                </a:lnTo>
                <a:lnTo>
                  <a:pt x="1407968" y="84297"/>
                </a:lnTo>
                <a:lnTo>
                  <a:pt x="1359527" y="67354"/>
                </a:lnTo>
                <a:lnTo>
                  <a:pt x="1309205" y="52141"/>
                </a:lnTo>
                <a:lnTo>
                  <a:pt x="1257122" y="38729"/>
                </a:lnTo>
                <a:lnTo>
                  <a:pt x="1203399" y="27188"/>
                </a:lnTo>
                <a:lnTo>
                  <a:pt x="1148156" y="17587"/>
                </a:lnTo>
                <a:lnTo>
                  <a:pt x="1091514" y="9998"/>
                </a:lnTo>
                <a:lnTo>
                  <a:pt x="1033594" y="4490"/>
                </a:lnTo>
                <a:lnTo>
                  <a:pt x="974515" y="1134"/>
                </a:lnTo>
                <a:lnTo>
                  <a:pt x="914399" y="0"/>
                </a:lnTo>
                <a:close/>
              </a:path>
              <a:path w="1828800" h="1066800">
                <a:moveTo>
                  <a:pt x="751179" y="333248"/>
                </a:moveTo>
                <a:lnTo>
                  <a:pt x="343026" y="333248"/>
                </a:lnTo>
                <a:lnTo>
                  <a:pt x="1250314" y="827659"/>
                </a:lnTo>
                <a:lnTo>
                  <a:pt x="1200694" y="838871"/>
                </a:lnTo>
                <a:lnTo>
                  <a:pt x="1149879" y="848183"/>
                </a:lnTo>
                <a:lnTo>
                  <a:pt x="1098100" y="855602"/>
                </a:lnTo>
                <a:lnTo>
                  <a:pt x="1045589" y="861136"/>
                </a:lnTo>
                <a:lnTo>
                  <a:pt x="992575" y="864794"/>
                </a:lnTo>
                <a:lnTo>
                  <a:pt x="939290" y="866586"/>
                </a:lnTo>
                <a:lnTo>
                  <a:pt x="1628055" y="866586"/>
                </a:lnTo>
                <a:lnTo>
                  <a:pt x="1684253" y="821352"/>
                </a:lnTo>
                <a:lnTo>
                  <a:pt x="1713304" y="793095"/>
                </a:lnTo>
                <a:lnTo>
                  <a:pt x="1739389" y="763740"/>
                </a:lnTo>
                <a:lnTo>
                  <a:pt x="1762239" y="733551"/>
                </a:lnTo>
                <a:lnTo>
                  <a:pt x="1485772" y="733551"/>
                </a:lnTo>
                <a:lnTo>
                  <a:pt x="751179" y="333248"/>
                </a:lnTo>
                <a:close/>
              </a:path>
              <a:path w="1828800" h="1066800">
                <a:moveTo>
                  <a:pt x="1628055" y="200213"/>
                </a:moveTo>
                <a:lnTo>
                  <a:pt x="889509" y="200213"/>
                </a:lnTo>
                <a:lnTo>
                  <a:pt x="942833" y="200281"/>
                </a:lnTo>
                <a:lnTo>
                  <a:pt x="995967" y="202198"/>
                </a:lnTo>
                <a:lnTo>
                  <a:pt x="1048678" y="205957"/>
                </a:lnTo>
                <a:lnTo>
                  <a:pt x="1100737" y="211549"/>
                </a:lnTo>
                <a:lnTo>
                  <a:pt x="1151911" y="218965"/>
                </a:lnTo>
                <a:lnTo>
                  <a:pt x="1201971" y="228196"/>
                </a:lnTo>
                <a:lnTo>
                  <a:pt x="1250685" y="239235"/>
                </a:lnTo>
                <a:lnTo>
                  <a:pt x="1297822" y="252072"/>
                </a:lnTo>
                <a:lnTo>
                  <a:pt x="1343152" y="266700"/>
                </a:lnTo>
                <a:lnTo>
                  <a:pt x="1399364" y="288553"/>
                </a:lnTo>
                <a:lnTo>
                  <a:pt x="1449605" y="312476"/>
                </a:lnTo>
                <a:lnTo>
                  <a:pt x="1493803" y="338235"/>
                </a:lnTo>
                <a:lnTo>
                  <a:pt x="1531885" y="365595"/>
                </a:lnTo>
                <a:lnTo>
                  <a:pt x="1563781" y="394322"/>
                </a:lnTo>
                <a:lnTo>
                  <a:pt x="1589419" y="424181"/>
                </a:lnTo>
                <a:lnTo>
                  <a:pt x="1621631" y="486362"/>
                </a:lnTo>
                <a:lnTo>
                  <a:pt x="1628062" y="518214"/>
                </a:lnTo>
                <a:lnTo>
                  <a:pt x="1627947" y="550263"/>
                </a:lnTo>
                <a:lnTo>
                  <a:pt x="1607792" y="614011"/>
                </a:lnTo>
                <a:lnTo>
                  <a:pt x="1560592" y="675732"/>
                </a:lnTo>
                <a:lnTo>
                  <a:pt x="1526671" y="705246"/>
                </a:lnTo>
                <a:lnTo>
                  <a:pt x="1485772" y="733551"/>
                </a:lnTo>
                <a:lnTo>
                  <a:pt x="1762239" y="733551"/>
                </a:lnTo>
                <a:lnTo>
                  <a:pt x="1798640" y="669786"/>
                </a:lnTo>
                <a:lnTo>
                  <a:pt x="1821099" y="602947"/>
                </a:lnTo>
                <a:lnTo>
                  <a:pt x="1828799" y="533400"/>
                </a:lnTo>
                <a:lnTo>
                  <a:pt x="1826854" y="498323"/>
                </a:lnTo>
                <a:lnTo>
                  <a:pt x="1811654" y="430059"/>
                </a:lnTo>
                <a:lnTo>
                  <a:pt x="1782177" y="364784"/>
                </a:lnTo>
                <a:lnTo>
                  <a:pt x="1739389" y="303059"/>
                </a:lnTo>
                <a:lnTo>
                  <a:pt x="1713304" y="273704"/>
                </a:lnTo>
                <a:lnTo>
                  <a:pt x="1684253" y="245447"/>
                </a:lnTo>
                <a:lnTo>
                  <a:pt x="1652357" y="218358"/>
                </a:lnTo>
                <a:lnTo>
                  <a:pt x="1628055" y="200213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868161" y="2362961"/>
            <a:ext cx="1828800" cy="1066800"/>
          </a:xfrm>
          <a:custGeom>
            <a:avLst/>
            <a:gdLst/>
            <a:ahLst/>
            <a:cxnLst/>
            <a:rect l="l" t="t" r="r" b="b"/>
            <a:pathLst>
              <a:path w="1828800" h="1066800">
                <a:moveTo>
                  <a:pt x="0" y="533400"/>
                </a:moveTo>
                <a:lnTo>
                  <a:pt x="7700" y="463852"/>
                </a:lnTo>
                <a:lnTo>
                  <a:pt x="30159" y="397013"/>
                </a:lnTo>
                <a:lnTo>
                  <a:pt x="66412" y="333443"/>
                </a:lnTo>
                <a:lnTo>
                  <a:pt x="89410" y="303059"/>
                </a:lnTo>
                <a:lnTo>
                  <a:pt x="115495" y="273704"/>
                </a:lnTo>
                <a:lnTo>
                  <a:pt x="144546" y="245447"/>
                </a:lnTo>
                <a:lnTo>
                  <a:pt x="176442" y="218358"/>
                </a:lnTo>
                <a:lnTo>
                  <a:pt x="211064" y="192508"/>
                </a:lnTo>
                <a:lnTo>
                  <a:pt x="248290" y="167967"/>
                </a:lnTo>
                <a:lnTo>
                  <a:pt x="288001" y="144805"/>
                </a:lnTo>
                <a:lnTo>
                  <a:pt x="330075" y="123093"/>
                </a:lnTo>
                <a:lnTo>
                  <a:pt x="374391" y="102900"/>
                </a:lnTo>
                <a:lnTo>
                  <a:pt x="420831" y="84297"/>
                </a:lnTo>
                <a:lnTo>
                  <a:pt x="469272" y="67354"/>
                </a:lnTo>
                <a:lnTo>
                  <a:pt x="519594" y="52141"/>
                </a:lnTo>
                <a:lnTo>
                  <a:pt x="571677" y="38729"/>
                </a:lnTo>
                <a:lnTo>
                  <a:pt x="625400" y="27188"/>
                </a:lnTo>
                <a:lnTo>
                  <a:pt x="680643" y="17587"/>
                </a:lnTo>
                <a:lnTo>
                  <a:pt x="737285" y="9998"/>
                </a:lnTo>
                <a:lnTo>
                  <a:pt x="795205" y="4490"/>
                </a:lnTo>
                <a:lnTo>
                  <a:pt x="854284" y="1134"/>
                </a:lnTo>
                <a:lnTo>
                  <a:pt x="914399" y="0"/>
                </a:lnTo>
                <a:lnTo>
                  <a:pt x="974515" y="1134"/>
                </a:lnTo>
                <a:lnTo>
                  <a:pt x="1033594" y="4490"/>
                </a:lnTo>
                <a:lnTo>
                  <a:pt x="1091514" y="9998"/>
                </a:lnTo>
                <a:lnTo>
                  <a:pt x="1148156" y="17587"/>
                </a:lnTo>
                <a:lnTo>
                  <a:pt x="1203399" y="27188"/>
                </a:lnTo>
                <a:lnTo>
                  <a:pt x="1257122" y="38729"/>
                </a:lnTo>
                <a:lnTo>
                  <a:pt x="1309205" y="52141"/>
                </a:lnTo>
                <a:lnTo>
                  <a:pt x="1359527" y="67354"/>
                </a:lnTo>
                <a:lnTo>
                  <a:pt x="1407968" y="84297"/>
                </a:lnTo>
                <a:lnTo>
                  <a:pt x="1454408" y="102900"/>
                </a:lnTo>
                <a:lnTo>
                  <a:pt x="1498724" y="123093"/>
                </a:lnTo>
                <a:lnTo>
                  <a:pt x="1540798" y="144805"/>
                </a:lnTo>
                <a:lnTo>
                  <a:pt x="1580509" y="167967"/>
                </a:lnTo>
                <a:lnTo>
                  <a:pt x="1617735" y="192508"/>
                </a:lnTo>
                <a:lnTo>
                  <a:pt x="1652357" y="218358"/>
                </a:lnTo>
                <a:lnTo>
                  <a:pt x="1684253" y="245447"/>
                </a:lnTo>
                <a:lnTo>
                  <a:pt x="1713304" y="273704"/>
                </a:lnTo>
                <a:lnTo>
                  <a:pt x="1739389" y="303059"/>
                </a:lnTo>
                <a:lnTo>
                  <a:pt x="1762387" y="333443"/>
                </a:lnTo>
                <a:lnTo>
                  <a:pt x="1798640" y="397013"/>
                </a:lnTo>
                <a:lnTo>
                  <a:pt x="1821099" y="463852"/>
                </a:lnTo>
                <a:lnTo>
                  <a:pt x="1828799" y="533400"/>
                </a:lnTo>
                <a:lnTo>
                  <a:pt x="1826854" y="568476"/>
                </a:lnTo>
                <a:lnTo>
                  <a:pt x="1811654" y="636740"/>
                </a:lnTo>
                <a:lnTo>
                  <a:pt x="1782177" y="702015"/>
                </a:lnTo>
                <a:lnTo>
                  <a:pt x="1739389" y="763740"/>
                </a:lnTo>
                <a:lnTo>
                  <a:pt x="1713304" y="793095"/>
                </a:lnTo>
                <a:lnTo>
                  <a:pt x="1684253" y="821352"/>
                </a:lnTo>
                <a:lnTo>
                  <a:pt x="1652357" y="848441"/>
                </a:lnTo>
                <a:lnTo>
                  <a:pt x="1617735" y="874291"/>
                </a:lnTo>
                <a:lnTo>
                  <a:pt x="1580509" y="898832"/>
                </a:lnTo>
                <a:lnTo>
                  <a:pt x="1540798" y="921994"/>
                </a:lnTo>
                <a:lnTo>
                  <a:pt x="1498724" y="943706"/>
                </a:lnTo>
                <a:lnTo>
                  <a:pt x="1454408" y="963899"/>
                </a:lnTo>
                <a:lnTo>
                  <a:pt x="1407968" y="982502"/>
                </a:lnTo>
                <a:lnTo>
                  <a:pt x="1359527" y="999445"/>
                </a:lnTo>
                <a:lnTo>
                  <a:pt x="1309205" y="1014658"/>
                </a:lnTo>
                <a:lnTo>
                  <a:pt x="1257122" y="1028070"/>
                </a:lnTo>
                <a:lnTo>
                  <a:pt x="1203399" y="1039611"/>
                </a:lnTo>
                <a:lnTo>
                  <a:pt x="1148156" y="1049212"/>
                </a:lnTo>
                <a:lnTo>
                  <a:pt x="1091514" y="1056801"/>
                </a:lnTo>
                <a:lnTo>
                  <a:pt x="1033594" y="1062309"/>
                </a:lnTo>
                <a:lnTo>
                  <a:pt x="974515" y="1065665"/>
                </a:lnTo>
                <a:lnTo>
                  <a:pt x="914399" y="1066800"/>
                </a:lnTo>
                <a:lnTo>
                  <a:pt x="854284" y="1065665"/>
                </a:lnTo>
                <a:lnTo>
                  <a:pt x="795205" y="1062309"/>
                </a:lnTo>
                <a:lnTo>
                  <a:pt x="737285" y="1056801"/>
                </a:lnTo>
                <a:lnTo>
                  <a:pt x="680643" y="1049212"/>
                </a:lnTo>
                <a:lnTo>
                  <a:pt x="625400" y="1039611"/>
                </a:lnTo>
                <a:lnTo>
                  <a:pt x="571677" y="1028070"/>
                </a:lnTo>
                <a:lnTo>
                  <a:pt x="519594" y="1014658"/>
                </a:lnTo>
                <a:lnTo>
                  <a:pt x="469272" y="999445"/>
                </a:lnTo>
                <a:lnTo>
                  <a:pt x="420831" y="982502"/>
                </a:lnTo>
                <a:lnTo>
                  <a:pt x="374391" y="963899"/>
                </a:lnTo>
                <a:lnTo>
                  <a:pt x="330075" y="943706"/>
                </a:lnTo>
                <a:lnTo>
                  <a:pt x="288001" y="921994"/>
                </a:lnTo>
                <a:lnTo>
                  <a:pt x="248290" y="898832"/>
                </a:lnTo>
                <a:lnTo>
                  <a:pt x="211064" y="874291"/>
                </a:lnTo>
                <a:lnTo>
                  <a:pt x="176442" y="848441"/>
                </a:lnTo>
                <a:lnTo>
                  <a:pt x="144546" y="821352"/>
                </a:lnTo>
                <a:lnTo>
                  <a:pt x="115495" y="793095"/>
                </a:lnTo>
                <a:lnTo>
                  <a:pt x="89410" y="763740"/>
                </a:lnTo>
                <a:lnTo>
                  <a:pt x="66412" y="733356"/>
                </a:lnTo>
                <a:lnTo>
                  <a:pt x="30159" y="669786"/>
                </a:lnTo>
                <a:lnTo>
                  <a:pt x="7700" y="602947"/>
                </a:lnTo>
                <a:lnTo>
                  <a:pt x="0" y="533400"/>
                </a:lnTo>
                <a:close/>
              </a:path>
            </a:pathLst>
          </a:custGeom>
          <a:ln w="25908">
            <a:solidFill>
              <a:srgbClr val="385D8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446646" y="2563175"/>
            <a:ext cx="1049655" cy="533400"/>
          </a:xfrm>
          <a:custGeom>
            <a:avLst/>
            <a:gdLst/>
            <a:ahLst/>
            <a:cxnLst/>
            <a:rect l="l" t="t" r="r" b="b"/>
            <a:pathLst>
              <a:path w="1049654" h="533400">
                <a:moveTo>
                  <a:pt x="907287" y="533338"/>
                </a:moveTo>
                <a:lnTo>
                  <a:pt x="948186" y="505032"/>
                </a:lnTo>
                <a:lnTo>
                  <a:pt x="982107" y="475518"/>
                </a:lnTo>
                <a:lnTo>
                  <a:pt x="1009123" y="445028"/>
                </a:lnTo>
                <a:lnTo>
                  <a:pt x="1042729" y="382059"/>
                </a:lnTo>
                <a:lnTo>
                  <a:pt x="1049577" y="318000"/>
                </a:lnTo>
                <a:lnTo>
                  <a:pt x="1043146" y="286148"/>
                </a:lnTo>
                <a:lnTo>
                  <a:pt x="1010934" y="223967"/>
                </a:lnTo>
                <a:lnTo>
                  <a:pt x="985296" y="194108"/>
                </a:lnTo>
                <a:lnTo>
                  <a:pt x="953400" y="165381"/>
                </a:lnTo>
                <a:lnTo>
                  <a:pt x="915318" y="138021"/>
                </a:lnTo>
                <a:lnTo>
                  <a:pt x="871120" y="112262"/>
                </a:lnTo>
                <a:lnTo>
                  <a:pt x="820879" y="88339"/>
                </a:lnTo>
                <a:lnTo>
                  <a:pt x="764667" y="66486"/>
                </a:lnTo>
                <a:lnTo>
                  <a:pt x="719337" y="51858"/>
                </a:lnTo>
                <a:lnTo>
                  <a:pt x="672200" y="39021"/>
                </a:lnTo>
                <a:lnTo>
                  <a:pt x="623486" y="27982"/>
                </a:lnTo>
                <a:lnTo>
                  <a:pt x="573426" y="18751"/>
                </a:lnTo>
                <a:lnTo>
                  <a:pt x="522252" y="11335"/>
                </a:lnTo>
                <a:lnTo>
                  <a:pt x="470193" y="5743"/>
                </a:lnTo>
                <a:lnTo>
                  <a:pt x="417482" y="1984"/>
                </a:lnTo>
                <a:lnTo>
                  <a:pt x="364348" y="67"/>
                </a:lnTo>
                <a:lnTo>
                  <a:pt x="311024" y="0"/>
                </a:lnTo>
                <a:lnTo>
                  <a:pt x="257739" y="1791"/>
                </a:lnTo>
                <a:lnTo>
                  <a:pt x="204725" y="5449"/>
                </a:lnTo>
                <a:lnTo>
                  <a:pt x="152214" y="10983"/>
                </a:lnTo>
                <a:lnTo>
                  <a:pt x="100435" y="18402"/>
                </a:lnTo>
                <a:lnTo>
                  <a:pt x="49620" y="27714"/>
                </a:lnTo>
                <a:lnTo>
                  <a:pt x="0" y="38927"/>
                </a:lnTo>
                <a:lnTo>
                  <a:pt x="907287" y="533338"/>
                </a:lnTo>
                <a:close/>
              </a:path>
            </a:pathLst>
          </a:custGeom>
          <a:ln w="25908">
            <a:solidFill>
              <a:srgbClr val="385D8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068900" y="2696210"/>
            <a:ext cx="1049655" cy="533400"/>
          </a:xfrm>
          <a:custGeom>
            <a:avLst/>
            <a:gdLst/>
            <a:ahLst/>
            <a:cxnLst/>
            <a:rect l="l" t="t" r="r" b="b"/>
            <a:pathLst>
              <a:path w="1049654" h="533400">
                <a:moveTo>
                  <a:pt x="142289" y="0"/>
                </a:moveTo>
                <a:lnTo>
                  <a:pt x="101391" y="28305"/>
                </a:lnTo>
                <a:lnTo>
                  <a:pt x="67469" y="57819"/>
                </a:lnTo>
                <a:lnTo>
                  <a:pt x="40453" y="88309"/>
                </a:lnTo>
                <a:lnTo>
                  <a:pt x="6847" y="151278"/>
                </a:lnTo>
                <a:lnTo>
                  <a:pt x="0" y="215337"/>
                </a:lnTo>
                <a:lnTo>
                  <a:pt x="6430" y="247189"/>
                </a:lnTo>
                <a:lnTo>
                  <a:pt x="38642" y="309370"/>
                </a:lnTo>
                <a:lnTo>
                  <a:pt x="64280" y="339229"/>
                </a:lnTo>
                <a:lnTo>
                  <a:pt x="96176" y="367956"/>
                </a:lnTo>
                <a:lnTo>
                  <a:pt x="134258" y="395316"/>
                </a:lnTo>
                <a:lnTo>
                  <a:pt x="178456" y="421075"/>
                </a:lnTo>
                <a:lnTo>
                  <a:pt x="228697" y="444998"/>
                </a:lnTo>
                <a:lnTo>
                  <a:pt x="284910" y="466851"/>
                </a:lnTo>
                <a:lnTo>
                  <a:pt x="330239" y="481479"/>
                </a:lnTo>
                <a:lnTo>
                  <a:pt x="377376" y="494316"/>
                </a:lnTo>
                <a:lnTo>
                  <a:pt x="426090" y="505355"/>
                </a:lnTo>
                <a:lnTo>
                  <a:pt x="476150" y="514586"/>
                </a:lnTo>
                <a:lnTo>
                  <a:pt x="527324" y="522002"/>
                </a:lnTo>
                <a:lnTo>
                  <a:pt x="579383" y="527594"/>
                </a:lnTo>
                <a:lnTo>
                  <a:pt x="632094" y="531353"/>
                </a:lnTo>
                <a:lnTo>
                  <a:pt x="685228" y="533270"/>
                </a:lnTo>
                <a:lnTo>
                  <a:pt x="738553" y="533338"/>
                </a:lnTo>
                <a:lnTo>
                  <a:pt x="791837" y="531546"/>
                </a:lnTo>
                <a:lnTo>
                  <a:pt x="844851" y="527888"/>
                </a:lnTo>
                <a:lnTo>
                  <a:pt x="897362" y="522354"/>
                </a:lnTo>
                <a:lnTo>
                  <a:pt x="949141" y="514935"/>
                </a:lnTo>
                <a:lnTo>
                  <a:pt x="999956" y="505623"/>
                </a:lnTo>
                <a:lnTo>
                  <a:pt x="1049577" y="494411"/>
                </a:lnTo>
                <a:lnTo>
                  <a:pt x="142289" y="0"/>
                </a:lnTo>
                <a:close/>
              </a:path>
            </a:pathLst>
          </a:custGeom>
          <a:ln w="25908">
            <a:solidFill>
              <a:srgbClr val="385D8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984492" y="5181599"/>
            <a:ext cx="2159000" cy="16763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438399" y="1154679"/>
            <a:ext cx="2320925" cy="654685"/>
          </a:xfrm>
          <a:custGeom>
            <a:avLst/>
            <a:gdLst/>
            <a:ahLst/>
            <a:cxnLst/>
            <a:rect l="l" t="t" r="r" b="b"/>
            <a:pathLst>
              <a:path w="2320925" h="654685">
                <a:moveTo>
                  <a:pt x="0" y="654128"/>
                </a:moveTo>
                <a:lnTo>
                  <a:pt x="2320634" y="654128"/>
                </a:lnTo>
                <a:lnTo>
                  <a:pt x="2320634" y="0"/>
                </a:lnTo>
                <a:lnTo>
                  <a:pt x="0" y="0"/>
                </a:lnTo>
                <a:lnTo>
                  <a:pt x="0" y="654128"/>
                </a:lnTo>
                <a:close/>
              </a:path>
            </a:pathLst>
          </a:custGeom>
          <a:solidFill>
            <a:srgbClr val="CAEDF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005188" y="1341556"/>
            <a:ext cx="183515" cy="274955"/>
          </a:xfrm>
          <a:custGeom>
            <a:avLst/>
            <a:gdLst/>
            <a:ahLst/>
            <a:cxnLst/>
            <a:rect l="l" t="t" r="r" b="b"/>
            <a:pathLst>
              <a:path w="183514" h="274955">
                <a:moveTo>
                  <a:pt x="14774" y="201512"/>
                </a:moveTo>
                <a:lnTo>
                  <a:pt x="5909" y="201512"/>
                </a:lnTo>
                <a:lnTo>
                  <a:pt x="2954" y="204432"/>
                </a:lnTo>
                <a:lnTo>
                  <a:pt x="2912" y="222404"/>
                </a:lnTo>
                <a:lnTo>
                  <a:pt x="2585" y="239829"/>
                </a:lnTo>
                <a:lnTo>
                  <a:pt x="1708" y="251643"/>
                </a:lnTo>
                <a:lnTo>
                  <a:pt x="0" y="259899"/>
                </a:lnTo>
                <a:lnTo>
                  <a:pt x="2954" y="259899"/>
                </a:lnTo>
                <a:lnTo>
                  <a:pt x="17336" y="267106"/>
                </a:lnTo>
                <a:lnTo>
                  <a:pt x="33646" y="271577"/>
                </a:lnTo>
                <a:lnTo>
                  <a:pt x="51610" y="273857"/>
                </a:lnTo>
                <a:lnTo>
                  <a:pt x="70956" y="274496"/>
                </a:lnTo>
                <a:lnTo>
                  <a:pt x="92569" y="272854"/>
                </a:lnTo>
                <a:lnTo>
                  <a:pt x="113082" y="267927"/>
                </a:lnTo>
                <a:lnTo>
                  <a:pt x="132487" y="259717"/>
                </a:lnTo>
                <a:lnTo>
                  <a:pt x="136842" y="256980"/>
                </a:lnTo>
                <a:lnTo>
                  <a:pt x="79820" y="256980"/>
                </a:lnTo>
                <a:lnTo>
                  <a:pt x="73126" y="256934"/>
                </a:lnTo>
                <a:lnTo>
                  <a:pt x="29588" y="245303"/>
                </a:lnTo>
                <a:lnTo>
                  <a:pt x="20723" y="236545"/>
                </a:lnTo>
                <a:lnTo>
                  <a:pt x="17729" y="233625"/>
                </a:lnTo>
                <a:lnTo>
                  <a:pt x="17683" y="229885"/>
                </a:lnTo>
                <a:lnTo>
                  <a:pt x="17359" y="223407"/>
                </a:lnTo>
                <a:lnTo>
                  <a:pt x="16467" y="214649"/>
                </a:lnTo>
                <a:lnTo>
                  <a:pt x="14774" y="204432"/>
                </a:lnTo>
                <a:lnTo>
                  <a:pt x="14774" y="201512"/>
                </a:lnTo>
                <a:close/>
              </a:path>
              <a:path w="183514" h="274955">
                <a:moveTo>
                  <a:pt x="94595" y="0"/>
                </a:moveTo>
                <a:lnTo>
                  <a:pt x="56551" y="6208"/>
                </a:lnTo>
                <a:lnTo>
                  <a:pt x="17930" y="34934"/>
                </a:lnTo>
                <a:lnTo>
                  <a:pt x="2954" y="78861"/>
                </a:lnTo>
                <a:lnTo>
                  <a:pt x="2954" y="87619"/>
                </a:lnTo>
                <a:lnTo>
                  <a:pt x="5909" y="96377"/>
                </a:lnTo>
                <a:lnTo>
                  <a:pt x="8864" y="102216"/>
                </a:lnTo>
                <a:lnTo>
                  <a:pt x="11819" y="110974"/>
                </a:lnTo>
                <a:lnTo>
                  <a:pt x="17729" y="122651"/>
                </a:lnTo>
                <a:lnTo>
                  <a:pt x="23678" y="128490"/>
                </a:lnTo>
                <a:lnTo>
                  <a:pt x="35497" y="134328"/>
                </a:lnTo>
                <a:lnTo>
                  <a:pt x="44362" y="137248"/>
                </a:lnTo>
                <a:lnTo>
                  <a:pt x="50272" y="140167"/>
                </a:lnTo>
                <a:lnTo>
                  <a:pt x="59136" y="143086"/>
                </a:lnTo>
                <a:lnTo>
                  <a:pt x="64123" y="143588"/>
                </a:lnTo>
                <a:lnTo>
                  <a:pt x="70217" y="144911"/>
                </a:lnTo>
                <a:lnTo>
                  <a:pt x="85730" y="148925"/>
                </a:lnTo>
                <a:lnTo>
                  <a:pt x="95755" y="149427"/>
                </a:lnTo>
                <a:lnTo>
                  <a:pt x="103848" y="150750"/>
                </a:lnTo>
                <a:lnTo>
                  <a:pt x="110279" y="152620"/>
                </a:lnTo>
                <a:lnTo>
                  <a:pt x="115318" y="154764"/>
                </a:lnTo>
                <a:lnTo>
                  <a:pt x="124183" y="154764"/>
                </a:lnTo>
                <a:lnTo>
                  <a:pt x="127138" y="157683"/>
                </a:lnTo>
                <a:lnTo>
                  <a:pt x="133047" y="160641"/>
                </a:lnTo>
                <a:lnTo>
                  <a:pt x="141912" y="169400"/>
                </a:lnTo>
                <a:lnTo>
                  <a:pt x="144867" y="175238"/>
                </a:lnTo>
                <a:lnTo>
                  <a:pt x="147822" y="183996"/>
                </a:lnTo>
                <a:lnTo>
                  <a:pt x="150776" y="189835"/>
                </a:lnTo>
                <a:lnTo>
                  <a:pt x="141912" y="230706"/>
                </a:lnTo>
                <a:lnTo>
                  <a:pt x="108109" y="253285"/>
                </a:lnTo>
                <a:lnTo>
                  <a:pt x="79820" y="256980"/>
                </a:lnTo>
                <a:lnTo>
                  <a:pt x="136842" y="256980"/>
                </a:lnTo>
                <a:lnTo>
                  <a:pt x="174785" y="219393"/>
                </a:lnTo>
                <a:lnTo>
                  <a:pt x="183280" y="183996"/>
                </a:lnTo>
                <a:lnTo>
                  <a:pt x="182726" y="173590"/>
                </a:lnTo>
                <a:lnTo>
                  <a:pt x="162227" y="136518"/>
                </a:lnTo>
                <a:lnTo>
                  <a:pt x="147822" y="128490"/>
                </a:lnTo>
                <a:lnTo>
                  <a:pt x="140018" y="124612"/>
                </a:lnTo>
                <a:lnTo>
                  <a:pt x="129718" y="121556"/>
                </a:lnTo>
                <a:lnTo>
                  <a:pt x="116640" y="119047"/>
                </a:lnTo>
                <a:lnTo>
                  <a:pt x="100504" y="116812"/>
                </a:lnTo>
                <a:lnTo>
                  <a:pt x="80928" y="112798"/>
                </a:lnTo>
                <a:lnTo>
                  <a:pt x="73495" y="111475"/>
                </a:lnTo>
                <a:lnTo>
                  <a:pt x="68001" y="110974"/>
                </a:lnTo>
                <a:lnTo>
                  <a:pt x="50272" y="102216"/>
                </a:lnTo>
                <a:lnTo>
                  <a:pt x="47317" y="99296"/>
                </a:lnTo>
                <a:lnTo>
                  <a:pt x="41407" y="96377"/>
                </a:lnTo>
                <a:lnTo>
                  <a:pt x="41407" y="90538"/>
                </a:lnTo>
                <a:lnTo>
                  <a:pt x="35497" y="78861"/>
                </a:lnTo>
                <a:lnTo>
                  <a:pt x="35497" y="70103"/>
                </a:lnTo>
                <a:lnTo>
                  <a:pt x="36005" y="63534"/>
                </a:lnTo>
                <a:lnTo>
                  <a:pt x="57197" y="26176"/>
                </a:lnTo>
                <a:lnTo>
                  <a:pt x="65046" y="23393"/>
                </a:lnTo>
                <a:lnTo>
                  <a:pt x="71741" y="20018"/>
                </a:lnTo>
                <a:lnTo>
                  <a:pt x="78712" y="18284"/>
                </a:lnTo>
                <a:lnTo>
                  <a:pt x="86238" y="17646"/>
                </a:lnTo>
                <a:lnTo>
                  <a:pt x="94595" y="17555"/>
                </a:lnTo>
                <a:lnTo>
                  <a:pt x="165551" y="17555"/>
                </a:lnTo>
                <a:lnTo>
                  <a:pt x="156686" y="13244"/>
                </a:lnTo>
                <a:lnTo>
                  <a:pt x="147822" y="9492"/>
                </a:lnTo>
                <a:lnTo>
                  <a:pt x="138957" y="6842"/>
                </a:lnTo>
                <a:lnTo>
                  <a:pt x="130092" y="5838"/>
                </a:lnTo>
                <a:lnTo>
                  <a:pt x="110127" y="1824"/>
                </a:lnTo>
                <a:lnTo>
                  <a:pt x="101803" y="501"/>
                </a:lnTo>
                <a:lnTo>
                  <a:pt x="94595" y="0"/>
                </a:lnTo>
                <a:close/>
              </a:path>
              <a:path w="183514" h="274955">
                <a:moveTo>
                  <a:pt x="165551" y="17555"/>
                </a:moveTo>
                <a:lnTo>
                  <a:pt x="94595" y="17555"/>
                </a:lnTo>
                <a:lnTo>
                  <a:pt x="103482" y="18102"/>
                </a:lnTo>
                <a:lnTo>
                  <a:pt x="112358" y="19744"/>
                </a:lnTo>
                <a:lnTo>
                  <a:pt x="121227" y="22481"/>
                </a:lnTo>
                <a:lnTo>
                  <a:pt x="130092" y="26313"/>
                </a:lnTo>
                <a:lnTo>
                  <a:pt x="138957" y="32151"/>
                </a:lnTo>
                <a:lnTo>
                  <a:pt x="144867" y="35071"/>
                </a:lnTo>
                <a:lnTo>
                  <a:pt x="144867" y="37990"/>
                </a:lnTo>
                <a:lnTo>
                  <a:pt x="146575" y="42962"/>
                </a:lnTo>
                <a:lnTo>
                  <a:pt x="147452" y="49302"/>
                </a:lnTo>
                <a:lnTo>
                  <a:pt x="147763" y="56966"/>
                </a:lnTo>
                <a:lnTo>
                  <a:pt x="147822" y="70103"/>
                </a:lnTo>
                <a:lnTo>
                  <a:pt x="159641" y="70103"/>
                </a:lnTo>
                <a:lnTo>
                  <a:pt x="159767" y="63534"/>
                </a:lnTo>
                <a:lnTo>
                  <a:pt x="160149" y="52450"/>
                </a:lnTo>
                <a:lnTo>
                  <a:pt x="161488" y="39085"/>
                </a:lnTo>
                <a:lnTo>
                  <a:pt x="163381" y="27362"/>
                </a:lnTo>
                <a:lnTo>
                  <a:pt x="165551" y="175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759033" y="1154679"/>
            <a:ext cx="1492885" cy="654685"/>
          </a:xfrm>
          <a:custGeom>
            <a:avLst/>
            <a:gdLst/>
            <a:ahLst/>
            <a:cxnLst/>
            <a:rect l="l" t="t" r="r" b="b"/>
            <a:pathLst>
              <a:path w="1492885" h="654685">
                <a:moveTo>
                  <a:pt x="0" y="654128"/>
                </a:moveTo>
                <a:lnTo>
                  <a:pt x="1492877" y="654128"/>
                </a:lnTo>
                <a:lnTo>
                  <a:pt x="1492877" y="0"/>
                </a:lnTo>
                <a:lnTo>
                  <a:pt x="0" y="0"/>
                </a:lnTo>
                <a:lnTo>
                  <a:pt x="0" y="654128"/>
                </a:lnTo>
                <a:close/>
              </a:path>
            </a:pathLst>
          </a:custGeom>
          <a:solidFill>
            <a:srgbClr val="CAEDF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382786" y="1344476"/>
            <a:ext cx="242570" cy="266065"/>
          </a:xfrm>
          <a:custGeom>
            <a:avLst/>
            <a:gdLst/>
            <a:ahLst/>
            <a:cxnLst/>
            <a:rect l="l" t="t" r="r" b="b"/>
            <a:pathLst>
              <a:path w="242570" h="266065">
                <a:moveTo>
                  <a:pt x="59136" y="0"/>
                </a:moveTo>
                <a:lnTo>
                  <a:pt x="5909" y="8758"/>
                </a:lnTo>
                <a:lnTo>
                  <a:pt x="5909" y="20474"/>
                </a:lnTo>
                <a:lnTo>
                  <a:pt x="26633" y="20474"/>
                </a:lnTo>
                <a:lnTo>
                  <a:pt x="32542" y="26313"/>
                </a:lnTo>
                <a:lnTo>
                  <a:pt x="38452" y="29232"/>
                </a:lnTo>
                <a:lnTo>
                  <a:pt x="41222" y="34158"/>
                </a:lnTo>
                <a:lnTo>
                  <a:pt x="45101" y="40179"/>
                </a:lnTo>
                <a:lnTo>
                  <a:pt x="50087" y="47295"/>
                </a:lnTo>
                <a:lnTo>
                  <a:pt x="62276" y="63671"/>
                </a:lnTo>
                <a:lnTo>
                  <a:pt x="67262" y="70468"/>
                </a:lnTo>
                <a:lnTo>
                  <a:pt x="71140" y="75622"/>
                </a:lnTo>
                <a:lnTo>
                  <a:pt x="73911" y="78861"/>
                </a:lnTo>
                <a:lnTo>
                  <a:pt x="106453" y="134328"/>
                </a:lnTo>
                <a:lnTo>
                  <a:pt x="56181" y="204432"/>
                </a:lnTo>
                <a:lnTo>
                  <a:pt x="46209" y="216885"/>
                </a:lnTo>
                <a:lnTo>
                  <a:pt x="38452" y="227422"/>
                </a:lnTo>
                <a:lnTo>
                  <a:pt x="32912" y="235222"/>
                </a:lnTo>
                <a:lnTo>
                  <a:pt x="29588" y="239464"/>
                </a:lnTo>
                <a:lnTo>
                  <a:pt x="23678" y="245303"/>
                </a:lnTo>
                <a:lnTo>
                  <a:pt x="20723" y="251141"/>
                </a:lnTo>
                <a:lnTo>
                  <a:pt x="17768" y="251141"/>
                </a:lnTo>
                <a:lnTo>
                  <a:pt x="14813" y="254061"/>
                </a:lnTo>
                <a:lnTo>
                  <a:pt x="0" y="254061"/>
                </a:lnTo>
                <a:lnTo>
                  <a:pt x="0" y="265738"/>
                </a:lnTo>
                <a:lnTo>
                  <a:pt x="38452" y="265738"/>
                </a:lnTo>
                <a:lnTo>
                  <a:pt x="56090" y="236727"/>
                </a:lnTo>
                <a:lnTo>
                  <a:pt x="73177" y="211000"/>
                </a:lnTo>
                <a:lnTo>
                  <a:pt x="89163" y="188558"/>
                </a:lnTo>
                <a:lnTo>
                  <a:pt x="103499" y="169400"/>
                </a:lnTo>
                <a:lnTo>
                  <a:pt x="115318" y="148925"/>
                </a:lnTo>
                <a:lnTo>
                  <a:pt x="156691" y="148925"/>
                </a:lnTo>
                <a:lnTo>
                  <a:pt x="138957" y="119732"/>
                </a:lnTo>
                <a:lnTo>
                  <a:pt x="151269" y="105135"/>
                </a:lnTo>
                <a:lnTo>
                  <a:pt x="130092" y="105135"/>
                </a:lnTo>
                <a:lnTo>
                  <a:pt x="97549" y="52587"/>
                </a:lnTo>
                <a:lnTo>
                  <a:pt x="90947" y="40499"/>
                </a:lnTo>
                <a:lnTo>
                  <a:pt x="84622" y="30327"/>
                </a:lnTo>
                <a:lnTo>
                  <a:pt x="78851" y="21797"/>
                </a:lnTo>
                <a:lnTo>
                  <a:pt x="73911" y="14635"/>
                </a:lnTo>
                <a:lnTo>
                  <a:pt x="68001" y="8758"/>
                </a:lnTo>
                <a:lnTo>
                  <a:pt x="65046" y="2919"/>
                </a:lnTo>
                <a:lnTo>
                  <a:pt x="59136" y="0"/>
                </a:lnTo>
                <a:close/>
              </a:path>
              <a:path w="242570" h="266065">
                <a:moveTo>
                  <a:pt x="156691" y="148925"/>
                </a:moveTo>
                <a:lnTo>
                  <a:pt x="115318" y="148925"/>
                </a:lnTo>
                <a:lnTo>
                  <a:pt x="170445" y="241927"/>
                </a:lnTo>
                <a:lnTo>
                  <a:pt x="181358" y="257436"/>
                </a:lnTo>
                <a:lnTo>
                  <a:pt x="186274" y="265738"/>
                </a:lnTo>
                <a:lnTo>
                  <a:pt x="242417" y="265738"/>
                </a:lnTo>
                <a:lnTo>
                  <a:pt x="242417" y="254061"/>
                </a:lnTo>
                <a:lnTo>
                  <a:pt x="227642" y="254061"/>
                </a:lnTo>
                <a:lnTo>
                  <a:pt x="224688" y="251141"/>
                </a:lnTo>
                <a:lnTo>
                  <a:pt x="221733" y="251141"/>
                </a:lnTo>
                <a:lnTo>
                  <a:pt x="215823" y="245303"/>
                </a:lnTo>
                <a:lnTo>
                  <a:pt x="213099" y="240422"/>
                </a:lnTo>
                <a:lnTo>
                  <a:pt x="209544" y="234720"/>
                </a:lnTo>
                <a:lnTo>
                  <a:pt x="205435" y="228471"/>
                </a:lnTo>
                <a:lnTo>
                  <a:pt x="201049" y="221948"/>
                </a:lnTo>
                <a:lnTo>
                  <a:pt x="156691" y="148925"/>
                </a:lnTo>
                <a:close/>
              </a:path>
              <a:path w="242570" h="266065">
                <a:moveTo>
                  <a:pt x="239462" y="2919"/>
                </a:moveTo>
                <a:lnTo>
                  <a:pt x="201049" y="2919"/>
                </a:lnTo>
                <a:lnTo>
                  <a:pt x="130092" y="105135"/>
                </a:lnTo>
                <a:lnTo>
                  <a:pt x="151269" y="105135"/>
                </a:lnTo>
                <a:lnTo>
                  <a:pt x="153731" y="102216"/>
                </a:lnTo>
                <a:lnTo>
                  <a:pt x="186274" y="55506"/>
                </a:lnTo>
                <a:lnTo>
                  <a:pt x="195831" y="43920"/>
                </a:lnTo>
                <a:lnTo>
                  <a:pt x="202895" y="35071"/>
                </a:lnTo>
                <a:lnTo>
                  <a:pt x="208297" y="28411"/>
                </a:lnTo>
                <a:lnTo>
                  <a:pt x="212868" y="23393"/>
                </a:lnTo>
                <a:lnTo>
                  <a:pt x="218778" y="17555"/>
                </a:lnTo>
                <a:lnTo>
                  <a:pt x="221733" y="17555"/>
                </a:lnTo>
                <a:lnTo>
                  <a:pt x="224688" y="14635"/>
                </a:lnTo>
                <a:lnTo>
                  <a:pt x="236507" y="14635"/>
                </a:lnTo>
                <a:lnTo>
                  <a:pt x="239462" y="11677"/>
                </a:lnTo>
                <a:lnTo>
                  <a:pt x="239462" y="29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438400" y="1808808"/>
            <a:ext cx="993775" cy="765175"/>
          </a:xfrm>
          <a:custGeom>
            <a:avLst/>
            <a:gdLst/>
            <a:ahLst/>
            <a:cxnLst/>
            <a:rect l="l" t="t" r="r" b="b"/>
            <a:pathLst>
              <a:path w="993775" h="765175">
                <a:moveTo>
                  <a:pt x="0" y="765063"/>
                </a:moveTo>
                <a:lnTo>
                  <a:pt x="993308" y="765063"/>
                </a:lnTo>
                <a:lnTo>
                  <a:pt x="993307" y="0"/>
                </a:lnTo>
                <a:lnTo>
                  <a:pt x="0" y="0"/>
                </a:lnTo>
                <a:lnTo>
                  <a:pt x="0" y="765063"/>
                </a:lnTo>
                <a:close/>
              </a:path>
            </a:pathLst>
          </a:custGeom>
          <a:solidFill>
            <a:srgbClr val="CAEDF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846368" y="1992765"/>
            <a:ext cx="180340" cy="274955"/>
          </a:xfrm>
          <a:custGeom>
            <a:avLst/>
            <a:gdLst/>
            <a:ahLst/>
            <a:cxnLst/>
            <a:rect l="l" t="t" r="r" b="b"/>
            <a:pathLst>
              <a:path w="180339" h="274955">
                <a:moveTo>
                  <a:pt x="14774" y="204393"/>
                </a:moveTo>
                <a:lnTo>
                  <a:pt x="2954" y="204393"/>
                </a:lnTo>
                <a:lnTo>
                  <a:pt x="1228" y="224483"/>
                </a:lnTo>
                <a:lnTo>
                  <a:pt x="369" y="239824"/>
                </a:lnTo>
                <a:lnTo>
                  <a:pt x="59" y="251141"/>
                </a:lnTo>
                <a:lnTo>
                  <a:pt x="0" y="262819"/>
                </a:lnTo>
                <a:lnTo>
                  <a:pt x="15606" y="268338"/>
                </a:lnTo>
                <a:lnTo>
                  <a:pt x="31769" y="271942"/>
                </a:lnTo>
                <a:lnTo>
                  <a:pt x="49048" y="273903"/>
                </a:lnTo>
                <a:lnTo>
                  <a:pt x="68001" y="274496"/>
                </a:lnTo>
                <a:lnTo>
                  <a:pt x="90855" y="272854"/>
                </a:lnTo>
                <a:lnTo>
                  <a:pt x="111216" y="267927"/>
                </a:lnTo>
                <a:lnTo>
                  <a:pt x="129499" y="259899"/>
                </a:lnTo>
                <a:lnTo>
                  <a:pt x="76865" y="259899"/>
                </a:lnTo>
                <a:lnTo>
                  <a:pt x="70211" y="259398"/>
                </a:lnTo>
                <a:lnTo>
                  <a:pt x="32503" y="248222"/>
                </a:lnTo>
                <a:lnTo>
                  <a:pt x="17729" y="233625"/>
                </a:lnTo>
                <a:lnTo>
                  <a:pt x="16020" y="230289"/>
                </a:lnTo>
                <a:lnTo>
                  <a:pt x="15143" y="224483"/>
                </a:lnTo>
                <a:lnTo>
                  <a:pt x="14820" y="215939"/>
                </a:lnTo>
                <a:lnTo>
                  <a:pt x="14774" y="204393"/>
                </a:lnTo>
                <a:close/>
              </a:path>
              <a:path w="180339" h="274955">
                <a:moveTo>
                  <a:pt x="91640" y="0"/>
                </a:moveTo>
                <a:lnTo>
                  <a:pt x="39250" y="13547"/>
                </a:lnTo>
                <a:lnTo>
                  <a:pt x="6648" y="49263"/>
                </a:lnTo>
                <a:lnTo>
                  <a:pt x="0" y="81741"/>
                </a:lnTo>
                <a:lnTo>
                  <a:pt x="0" y="87619"/>
                </a:lnTo>
                <a:lnTo>
                  <a:pt x="5909" y="105135"/>
                </a:lnTo>
                <a:lnTo>
                  <a:pt x="8864" y="110974"/>
                </a:lnTo>
                <a:lnTo>
                  <a:pt x="11819" y="119732"/>
                </a:lnTo>
                <a:lnTo>
                  <a:pt x="17729" y="122651"/>
                </a:lnTo>
                <a:lnTo>
                  <a:pt x="20684" y="128490"/>
                </a:lnTo>
                <a:lnTo>
                  <a:pt x="26593" y="131409"/>
                </a:lnTo>
                <a:lnTo>
                  <a:pt x="35458" y="137248"/>
                </a:lnTo>
                <a:lnTo>
                  <a:pt x="47277" y="143086"/>
                </a:lnTo>
                <a:lnTo>
                  <a:pt x="56142" y="143086"/>
                </a:lnTo>
                <a:lnTo>
                  <a:pt x="61181" y="144820"/>
                </a:lnTo>
                <a:lnTo>
                  <a:pt x="67612" y="146006"/>
                </a:lnTo>
                <a:lnTo>
                  <a:pt x="75705" y="147192"/>
                </a:lnTo>
                <a:lnTo>
                  <a:pt x="85730" y="148925"/>
                </a:lnTo>
                <a:lnTo>
                  <a:pt x="94087" y="150659"/>
                </a:lnTo>
                <a:lnTo>
                  <a:pt x="101612" y="151845"/>
                </a:lnTo>
                <a:lnTo>
                  <a:pt x="108584" y="153030"/>
                </a:lnTo>
                <a:lnTo>
                  <a:pt x="115279" y="154764"/>
                </a:lnTo>
                <a:lnTo>
                  <a:pt x="127098" y="160603"/>
                </a:lnTo>
                <a:lnTo>
                  <a:pt x="130053" y="163522"/>
                </a:lnTo>
                <a:lnTo>
                  <a:pt x="135963" y="166441"/>
                </a:lnTo>
                <a:lnTo>
                  <a:pt x="147782" y="189796"/>
                </a:lnTo>
                <a:lnTo>
                  <a:pt x="147782" y="198554"/>
                </a:lnTo>
                <a:lnTo>
                  <a:pt x="147228" y="207267"/>
                </a:lnTo>
                <a:lnTo>
                  <a:pt x="128206" y="242018"/>
                </a:lnTo>
                <a:lnTo>
                  <a:pt x="87438" y="259352"/>
                </a:lnTo>
                <a:lnTo>
                  <a:pt x="76865" y="259899"/>
                </a:lnTo>
                <a:lnTo>
                  <a:pt x="129499" y="259899"/>
                </a:lnTo>
                <a:lnTo>
                  <a:pt x="161610" y="235717"/>
                </a:lnTo>
                <a:lnTo>
                  <a:pt x="180325" y="183957"/>
                </a:lnTo>
                <a:lnTo>
                  <a:pt x="179771" y="173557"/>
                </a:lnTo>
                <a:lnTo>
                  <a:pt x="160744" y="136518"/>
                </a:lnTo>
                <a:lnTo>
                  <a:pt x="113709" y="119047"/>
                </a:lnTo>
                <a:lnTo>
                  <a:pt x="97550" y="116812"/>
                </a:lnTo>
                <a:lnTo>
                  <a:pt x="87069" y="115079"/>
                </a:lnTo>
                <a:lnTo>
                  <a:pt x="77974" y="113893"/>
                </a:lnTo>
                <a:lnTo>
                  <a:pt x="70540" y="112707"/>
                </a:lnTo>
                <a:lnTo>
                  <a:pt x="65046" y="110974"/>
                </a:lnTo>
                <a:lnTo>
                  <a:pt x="59097" y="110974"/>
                </a:lnTo>
                <a:lnTo>
                  <a:pt x="53187" y="108054"/>
                </a:lnTo>
                <a:lnTo>
                  <a:pt x="50232" y="105135"/>
                </a:lnTo>
                <a:lnTo>
                  <a:pt x="44323" y="102216"/>
                </a:lnTo>
                <a:lnTo>
                  <a:pt x="35458" y="84700"/>
                </a:lnTo>
                <a:lnTo>
                  <a:pt x="32503" y="78822"/>
                </a:lnTo>
                <a:lnTo>
                  <a:pt x="32503" y="70064"/>
                </a:lnTo>
                <a:lnTo>
                  <a:pt x="33057" y="63495"/>
                </a:lnTo>
                <a:lnTo>
                  <a:pt x="34719" y="56927"/>
                </a:lnTo>
                <a:lnTo>
                  <a:pt x="37489" y="50358"/>
                </a:lnTo>
                <a:lnTo>
                  <a:pt x="41368" y="43790"/>
                </a:lnTo>
                <a:lnTo>
                  <a:pt x="44600" y="37723"/>
                </a:lnTo>
                <a:lnTo>
                  <a:pt x="83282" y="18017"/>
                </a:lnTo>
                <a:lnTo>
                  <a:pt x="91640" y="17516"/>
                </a:lnTo>
                <a:lnTo>
                  <a:pt x="162596" y="17516"/>
                </a:lnTo>
                <a:lnTo>
                  <a:pt x="153725" y="13638"/>
                </a:lnTo>
                <a:lnTo>
                  <a:pt x="108261" y="1824"/>
                </a:lnTo>
                <a:lnTo>
                  <a:pt x="99258" y="501"/>
                </a:lnTo>
                <a:lnTo>
                  <a:pt x="91640" y="0"/>
                </a:lnTo>
                <a:close/>
              </a:path>
              <a:path w="180339" h="274955">
                <a:moveTo>
                  <a:pt x="162596" y="17516"/>
                </a:moveTo>
                <a:lnTo>
                  <a:pt x="91640" y="17516"/>
                </a:lnTo>
                <a:lnTo>
                  <a:pt x="100504" y="18063"/>
                </a:lnTo>
                <a:lnTo>
                  <a:pt x="109369" y="19705"/>
                </a:lnTo>
                <a:lnTo>
                  <a:pt x="118234" y="22442"/>
                </a:lnTo>
                <a:lnTo>
                  <a:pt x="127098" y="26274"/>
                </a:lnTo>
                <a:lnTo>
                  <a:pt x="144827" y="35032"/>
                </a:lnTo>
                <a:lnTo>
                  <a:pt x="144827" y="67144"/>
                </a:lnTo>
                <a:lnTo>
                  <a:pt x="147782" y="70064"/>
                </a:lnTo>
                <a:lnTo>
                  <a:pt x="156686" y="70064"/>
                </a:lnTo>
                <a:lnTo>
                  <a:pt x="156686" y="67144"/>
                </a:lnTo>
                <a:lnTo>
                  <a:pt x="158441" y="52867"/>
                </a:lnTo>
                <a:lnTo>
                  <a:pt x="159641" y="40505"/>
                </a:lnTo>
                <a:lnTo>
                  <a:pt x="160842" y="29786"/>
                </a:lnTo>
                <a:lnTo>
                  <a:pt x="162596" y="20435"/>
                </a:lnTo>
                <a:lnTo>
                  <a:pt x="162596" y="175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736177" y="2027798"/>
            <a:ext cx="493699" cy="2394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250560" y="2083304"/>
            <a:ext cx="162596" cy="18395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119685" y="1986927"/>
            <a:ext cx="118745" cy="277495"/>
          </a:xfrm>
          <a:custGeom>
            <a:avLst/>
            <a:gdLst/>
            <a:ahLst/>
            <a:cxnLst/>
            <a:rect l="l" t="t" r="r" b="b"/>
            <a:pathLst>
              <a:path w="118745" h="277494">
                <a:moveTo>
                  <a:pt x="70956" y="262819"/>
                </a:moveTo>
                <a:lnTo>
                  <a:pt x="20723" y="262819"/>
                </a:lnTo>
                <a:lnTo>
                  <a:pt x="11819" y="265738"/>
                </a:lnTo>
                <a:lnTo>
                  <a:pt x="0" y="265738"/>
                </a:lnTo>
                <a:lnTo>
                  <a:pt x="0" y="277415"/>
                </a:lnTo>
                <a:lnTo>
                  <a:pt x="12795" y="275728"/>
                </a:lnTo>
                <a:lnTo>
                  <a:pt x="24766" y="274861"/>
                </a:lnTo>
                <a:lnTo>
                  <a:pt x="36184" y="274542"/>
                </a:lnTo>
                <a:lnTo>
                  <a:pt x="100504" y="274496"/>
                </a:lnTo>
                <a:lnTo>
                  <a:pt x="100504" y="265738"/>
                </a:lnTo>
                <a:lnTo>
                  <a:pt x="87577" y="265692"/>
                </a:lnTo>
                <a:lnTo>
                  <a:pt x="79820" y="265373"/>
                </a:lnTo>
                <a:lnTo>
                  <a:pt x="74280" y="264506"/>
                </a:lnTo>
                <a:lnTo>
                  <a:pt x="70956" y="262819"/>
                </a:lnTo>
                <a:close/>
              </a:path>
              <a:path w="118745" h="277494">
                <a:moveTo>
                  <a:pt x="100504" y="274496"/>
                </a:moveTo>
                <a:lnTo>
                  <a:pt x="76865" y="274496"/>
                </a:lnTo>
                <a:lnTo>
                  <a:pt x="85730" y="277415"/>
                </a:lnTo>
                <a:lnTo>
                  <a:pt x="97550" y="277415"/>
                </a:lnTo>
                <a:lnTo>
                  <a:pt x="100504" y="274496"/>
                </a:lnTo>
                <a:close/>
              </a:path>
              <a:path w="118745" h="277494">
                <a:moveTo>
                  <a:pt x="62091" y="128490"/>
                </a:moveTo>
                <a:lnTo>
                  <a:pt x="29588" y="128490"/>
                </a:lnTo>
                <a:lnTo>
                  <a:pt x="29541" y="240542"/>
                </a:lnTo>
                <a:lnTo>
                  <a:pt x="29218" y="248217"/>
                </a:lnTo>
                <a:lnTo>
                  <a:pt x="28341" y="253695"/>
                </a:lnTo>
                <a:lnTo>
                  <a:pt x="26633" y="256980"/>
                </a:lnTo>
                <a:lnTo>
                  <a:pt x="26633" y="262819"/>
                </a:lnTo>
                <a:lnTo>
                  <a:pt x="65046" y="262819"/>
                </a:lnTo>
                <a:lnTo>
                  <a:pt x="65046" y="256980"/>
                </a:lnTo>
                <a:lnTo>
                  <a:pt x="63338" y="253695"/>
                </a:lnTo>
                <a:lnTo>
                  <a:pt x="62460" y="248217"/>
                </a:lnTo>
                <a:lnTo>
                  <a:pt x="62137" y="240542"/>
                </a:lnTo>
                <a:lnTo>
                  <a:pt x="62091" y="128490"/>
                </a:lnTo>
                <a:close/>
              </a:path>
              <a:path w="118745" h="277494">
                <a:moveTo>
                  <a:pt x="115318" y="0"/>
                </a:moveTo>
                <a:lnTo>
                  <a:pt x="94595" y="0"/>
                </a:lnTo>
                <a:lnTo>
                  <a:pt x="88685" y="2919"/>
                </a:lnTo>
                <a:lnTo>
                  <a:pt x="85730" y="5838"/>
                </a:lnTo>
                <a:lnTo>
                  <a:pt x="79820" y="8758"/>
                </a:lnTo>
                <a:lnTo>
                  <a:pt x="73911" y="14596"/>
                </a:lnTo>
                <a:lnTo>
                  <a:pt x="69432" y="17744"/>
                </a:lnTo>
                <a:lnTo>
                  <a:pt x="59367" y="27323"/>
                </a:lnTo>
                <a:lnTo>
                  <a:pt x="53226" y="32112"/>
                </a:lnTo>
                <a:lnTo>
                  <a:pt x="41407" y="49628"/>
                </a:lnTo>
                <a:lnTo>
                  <a:pt x="38452" y="52548"/>
                </a:lnTo>
                <a:lnTo>
                  <a:pt x="32542" y="64225"/>
                </a:lnTo>
                <a:lnTo>
                  <a:pt x="32542" y="72983"/>
                </a:lnTo>
                <a:lnTo>
                  <a:pt x="30834" y="77910"/>
                </a:lnTo>
                <a:lnTo>
                  <a:pt x="29957" y="83936"/>
                </a:lnTo>
                <a:lnTo>
                  <a:pt x="29634" y="91063"/>
                </a:lnTo>
                <a:lnTo>
                  <a:pt x="29588" y="110974"/>
                </a:lnTo>
                <a:lnTo>
                  <a:pt x="5909" y="122651"/>
                </a:lnTo>
                <a:lnTo>
                  <a:pt x="2954" y="125570"/>
                </a:lnTo>
                <a:lnTo>
                  <a:pt x="2954" y="128490"/>
                </a:lnTo>
                <a:lnTo>
                  <a:pt x="5909" y="131409"/>
                </a:lnTo>
                <a:lnTo>
                  <a:pt x="29588" y="128490"/>
                </a:lnTo>
                <a:lnTo>
                  <a:pt x="109408" y="128490"/>
                </a:lnTo>
                <a:lnTo>
                  <a:pt x="112363" y="110974"/>
                </a:lnTo>
                <a:lnTo>
                  <a:pt x="62091" y="110974"/>
                </a:lnTo>
                <a:lnTo>
                  <a:pt x="62137" y="63085"/>
                </a:lnTo>
                <a:lnTo>
                  <a:pt x="62460" y="55102"/>
                </a:lnTo>
                <a:lnTo>
                  <a:pt x="63338" y="48762"/>
                </a:lnTo>
                <a:lnTo>
                  <a:pt x="65046" y="43790"/>
                </a:lnTo>
                <a:lnTo>
                  <a:pt x="65046" y="37951"/>
                </a:lnTo>
                <a:lnTo>
                  <a:pt x="68001" y="32112"/>
                </a:lnTo>
                <a:lnTo>
                  <a:pt x="79820" y="26274"/>
                </a:lnTo>
                <a:lnTo>
                  <a:pt x="118273" y="26274"/>
                </a:lnTo>
                <a:lnTo>
                  <a:pt x="118273" y="2919"/>
                </a:lnTo>
                <a:lnTo>
                  <a:pt x="115318" y="0"/>
                </a:lnTo>
                <a:close/>
              </a:path>
              <a:path w="118745" h="277494">
                <a:moveTo>
                  <a:pt x="118273" y="26274"/>
                </a:moveTo>
                <a:lnTo>
                  <a:pt x="100504" y="26274"/>
                </a:lnTo>
                <a:lnTo>
                  <a:pt x="109408" y="29193"/>
                </a:lnTo>
                <a:lnTo>
                  <a:pt x="115318" y="35032"/>
                </a:lnTo>
                <a:lnTo>
                  <a:pt x="118273" y="32112"/>
                </a:lnTo>
                <a:lnTo>
                  <a:pt x="118273" y="262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252733" y="2086224"/>
            <a:ext cx="168506" cy="18103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438968" y="1986927"/>
            <a:ext cx="94615" cy="277495"/>
          </a:xfrm>
          <a:custGeom>
            <a:avLst/>
            <a:gdLst/>
            <a:ahLst/>
            <a:cxnLst/>
            <a:rect l="l" t="t" r="r" b="b"/>
            <a:pathLst>
              <a:path w="94614" h="277494">
                <a:moveTo>
                  <a:pt x="94595" y="265738"/>
                </a:moveTo>
                <a:lnTo>
                  <a:pt x="2954" y="265738"/>
                </a:lnTo>
                <a:lnTo>
                  <a:pt x="2954" y="277415"/>
                </a:lnTo>
                <a:lnTo>
                  <a:pt x="14451" y="275728"/>
                </a:lnTo>
                <a:lnTo>
                  <a:pt x="26229" y="274861"/>
                </a:lnTo>
                <a:lnTo>
                  <a:pt x="37460" y="274542"/>
                </a:lnTo>
                <a:lnTo>
                  <a:pt x="94595" y="274496"/>
                </a:lnTo>
                <a:lnTo>
                  <a:pt x="94595" y="265738"/>
                </a:lnTo>
                <a:close/>
              </a:path>
              <a:path w="94614" h="277494">
                <a:moveTo>
                  <a:pt x="94595" y="274496"/>
                </a:moveTo>
                <a:lnTo>
                  <a:pt x="47317" y="274496"/>
                </a:lnTo>
                <a:lnTo>
                  <a:pt x="58444" y="274542"/>
                </a:lnTo>
                <a:lnTo>
                  <a:pt x="69848" y="274861"/>
                </a:lnTo>
                <a:lnTo>
                  <a:pt x="81806" y="275728"/>
                </a:lnTo>
                <a:lnTo>
                  <a:pt x="94595" y="277415"/>
                </a:lnTo>
                <a:lnTo>
                  <a:pt x="94595" y="274496"/>
                </a:lnTo>
                <a:close/>
              </a:path>
              <a:path w="94614" h="277494">
                <a:moveTo>
                  <a:pt x="73911" y="262819"/>
                </a:moveTo>
                <a:lnTo>
                  <a:pt x="23638" y="262819"/>
                </a:lnTo>
                <a:lnTo>
                  <a:pt x="14774" y="265738"/>
                </a:lnTo>
                <a:lnTo>
                  <a:pt x="82775" y="265738"/>
                </a:lnTo>
                <a:lnTo>
                  <a:pt x="73911" y="262819"/>
                </a:lnTo>
                <a:close/>
              </a:path>
              <a:path w="94614" h="277494">
                <a:moveTo>
                  <a:pt x="62091" y="0"/>
                </a:moveTo>
                <a:lnTo>
                  <a:pt x="49942" y="4333"/>
                </a:lnTo>
                <a:lnTo>
                  <a:pt x="35847" y="8393"/>
                </a:lnTo>
                <a:lnTo>
                  <a:pt x="20090" y="11905"/>
                </a:lnTo>
                <a:lnTo>
                  <a:pt x="2954" y="14596"/>
                </a:lnTo>
                <a:lnTo>
                  <a:pt x="0" y="14596"/>
                </a:lnTo>
                <a:lnTo>
                  <a:pt x="0" y="23354"/>
                </a:lnTo>
                <a:lnTo>
                  <a:pt x="2954" y="26274"/>
                </a:lnTo>
                <a:lnTo>
                  <a:pt x="29548" y="26274"/>
                </a:lnTo>
                <a:lnTo>
                  <a:pt x="29548" y="37951"/>
                </a:lnTo>
                <a:lnTo>
                  <a:pt x="31256" y="42923"/>
                </a:lnTo>
                <a:lnTo>
                  <a:pt x="32134" y="49263"/>
                </a:lnTo>
                <a:lnTo>
                  <a:pt x="32457" y="57246"/>
                </a:lnTo>
                <a:lnTo>
                  <a:pt x="32503" y="230667"/>
                </a:lnTo>
                <a:lnTo>
                  <a:pt x="32041" y="240542"/>
                </a:lnTo>
                <a:lnTo>
                  <a:pt x="31026" y="248217"/>
                </a:lnTo>
                <a:lnTo>
                  <a:pt x="30010" y="253695"/>
                </a:lnTo>
                <a:lnTo>
                  <a:pt x="29548" y="256980"/>
                </a:lnTo>
                <a:lnTo>
                  <a:pt x="29548" y="262819"/>
                </a:lnTo>
                <a:lnTo>
                  <a:pt x="68001" y="262819"/>
                </a:lnTo>
                <a:lnTo>
                  <a:pt x="68001" y="256980"/>
                </a:lnTo>
                <a:lnTo>
                  <a:pt x="66293" y="253695"/>
                </a:lnTo>
                <a:lnTo>
                  <a:pt x="65415" y="248217"/>
                </a:lnTo>
                <a:lnTo>
                  <a:pt x="65092" y="240542"/>
                </a:lnTo>
                <a:lnTo>
                  <a:pt x="65046" y="2919"/>
                </a:lnTo>
                <a:lnTo>
                  <a:pt x="6209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557202" y="2083304"/>
            <a:ext cx="136002" cy="18395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716844" y="2083304"/>
            <a:ext cx="162596" cy="18395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438400" y="2573871"/>
            <a:ext cx="993775" cy="713105"/>
          </a:xfrm>
          <a:custGeom>
            <a:avLst/>
            <a:gdLst/>
            <a:ahLst/>
            <a:cxnLst/>
            <a:rect l="l" t="t" r="r" b="b"/>
            <a:pathLst>
              <a:path w="993775" h="713104">
                <a:moveTo>
                  <a:pt x="0" y="712511"/>
                </a:moveTo>
                <a:lnTo>
                  <a:pt x="993308" y="712511"/>
                </a:lnTo>
                <a:lnTo>
                  <a:pt x="993307" y="0"/>
                </a:lnTo>
                <a:lnTo>
                  <a:pt x="0" y="0"/>
                </a:lnTo>
                <a:lnTo>
                  <a:pt x="0" y="712511"/>
                </a:lnTo>
                <a:close/>
              </a:path>
            </a:pathLst>
          </a:custGeom>
          <a:solidFill>
            <a:srgbClr val="CAEDF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810882" y="2760748"/>
            <a:ext cx="242570" cy="266065"/>
          </a:xfrm>
          <a:custGeom>
            <a:avLst/>
            <a:gdLst/>
            <a:ahLst/>
            <a:cxnLst/>
            <a:rect l="l" t="t" r="r" b="b"/>
            <a:pathLst>
              <a:path w="242569" h="266064">
                <a:moveTo>
                  <a:pt x="59124" y="0"/>
                </a:moveTo>
                <a:lnTo>
                  <a:pt x="5913" y="8758"/>
                </a:lnTo>
                <a:lnTo>
                  <a:pt x="5913" y="20435"/>
                </a:lnTo>
                <a:lnTo>
                  <a:pt x="26621" y="20435"/>
                </a:lnTo>
                <a:lnTo>
                  <a:pt x="29576" y="23354"/>
                </a:lnTo>
                <a:lnTo>
                  <a:pt x="32531" y="23354"/>
                </a:lnTo>
                <a:lnTo>
                  <a:pt x="38440" y="29193"/>
                </a:lnTo>
                <a:lnTo>
                  <a:pt x="41672" y="34125"/>
                </a:lnTo>
                <a:lnTo>
                  <a:pt x="46566" y="40160"/>
                </a:lnTo>
                <a:lnTo>
                  <a:pt x="52568" y="47289"/>
                </a:lnTo>
                <a:lnTo>
                  <a:pt x="59124" y="55506"/>
                </a:lnTo>
                <a:lnTo>
                  <a:pt x="63511" y="63671"/>
                </a:lnTo>
                <a:lnTo>
                  <a:pt x="67620" y="70468"/>
                </a:lnTo>
                <a:lnTo>
                  <a:pt x="71175" y="75622"/>
                </a:lnTo>
                <a:lnTo>
                  <a:pt x="73899" y="78861"/>
                </a:lnTo>
                <a:lnTo>
                  <a:pt x="106442" y="134328"/>
                </a:lnTo>
                <a:lnTo>
                  <a:pt x="56170" y="204420"/>
                </a:lnTo>
                <a:lnTo>
                  <a:pt x="46612" y="216465"/>
                </a:lnTo>
                <a:lnTo>
                  <a:pt x="39548" y="226320"/>
                </a:lnTo>
                <a:lnTo>
                  <a:pt x="34147" y="233986"/>
                </a:lnTo>
                <a:lnTo>
                  <a:pt x="29576" y="239460"/>
                </a:lnTo>
                <a:lnTo>
                  <a:pt x="17737" y="251141"/>
                </a:lnTo>
                <a:lnTo>
                  <a:pt x="14782" y="251141"/>
                </a:lnTo>
                <a:lnTo>
                  <a:pt x="8868" y="254061"/>
                </a:lnTo>
                <a:lnTo>
                  <a:pt x="0" y="254061"/>
                </a:lnTo>
                <a:lnTo>
                  <a:pt x="0" y="262823"/>
                </a:lnTo>
                <a:lnTo>
                  <a:pt x="2958" y="265742"/>
                </a:lnTo>
                <a:lnTo>
                  <a:pt x="41395" y="265742"/>
                </a:lnTo>
                <a:lnTo>
                  <a:pt x="58571" y="236723"/>
                </a:lnTo>
                <a:lnTo>
                  <a:pt x="74642" y="210989"/>
                </a:lnTo>
                <a:lnTo>
                  <a:pt x="89613" y="188540"/>
                </a:lnTo>
                <a:lnTo>
                  <a:pt x="118261" y="148925"/>
                </a:lnTo>
                <a:lnTo>
                  <a:pt x="157524" y="148925"/>
                </a:lnTo>
                <a:lnTo>
                  <a:pt x="138945" y="119732"/>
                </a:lnTo>
                <a:lnTo>
                  <a:pt x="151257" y="105135"/>
                </a:lnTo>
                <a:lnTo>
                  <a:pt x="130081" y="105135"/>
                </a:lnTo>
                <a:lnTo>
                  <a:pt x="97538" y="52587"/>
                </a:lnTo>
                <a:lnTo>
                  <a:pt x="90982" y="40476"/>
                </a:lnTo>
                <a:lnTo>
                  <a:pt x="84979" y="30293"/>
                </a:lnTo>
                <a:lnTo>
                  <a:pt x="80085" y="21758"/>
                </a:lnTo>
                <a:lnTo>
                  <a:pt x="76854" y="14596"/>
                </a:lnTo>
                <a:lnTo>
                  <a:pt x="65034" y="2919"/>
                </a:lnTo>
                <a:lnTo>
                  <a:pt x="59124" y="0"/>
                </a:lnTo>
                <a:close/>
              </a:path>
              <a:path w="242569" h="266064">
                <a:moveTo>
                  <a:pt x="157524" y="148925"/>
                </a:moveTo>
                <a:lnTo>
                  <a:pt x="118261" y="148925"/>
                </a:lnTo>
                <a:lnTo>
                  <a:pt x="165539" y="233621"/>
                </a:lnTo>
                <a:lnTo>
                  <a:pt x="171680" y="240692"/>
                </a:lnTo>
                <a:lnTo>
                  <a:pt x="176994" y="248585"/>
                </a:lnTo>
                <a:lnTo>
                  <a:pt x="181761" y="257027"/>
                </a:lnTo>
                <a:lnTo>
                  <a:pt x="186262" y="265742"/>
                </a:lnTo>
                <a:lnTo>
                  <a:pt x="242405" y="265742"/>
                </a:lnTo>
                <a:lnTo>
                  <a:pt x="242405" y="254061"/>
                </a:lnTo>
                <a:lnTo>
                  <a:pt x="233540" y="254061"/>
                </a:lnTo>
                <a:lnTo>
                  <a:pt x="227631" y="251141"/>
                </a:lnTo>
                <a:lnTo>
                  <a:pt x="224676" y="251141"/>
                </a:lnTo>
                <a:lnTo>
                  <a:pt x="212856" y="239460"/>
                </a:lnTo>
                <a:lnTo>
                  <a:pt x="209901" y="230698"/>
                </a:lnTo>
                <a:lnTo>
                  <a:pt x="203992" y="221940"/>
                </a:lnTo>
                <a:lnTo>
                  <a:pt x="157524" y="148925"/>
                </a:lnTo>
                <a:close/>
              </a:path>
              <a:path w="242569" h="266064">
                <a:moveTo>
                  <a:pt x="239450" y="2919"/>
                </a:moveTo>
                <a:lnTo>
                  <a:pt x="201037" y="2919"/>
                </a:lnTo>
                <a:lnTo>
                  <a:pt x="130081" y="105135"/>
                </a:lnTo>
                <a:lnTo>
                  <a:pt x="151257" y="105135"/>
                </a:lnTo>
                <a:lnTo>
                  <a:pt x="153720" y="102216"/>
                </a:lnTo>
                <a:lnTo>
                  <a:pt x="189217" y="55506"/>
                </a:lnTo>
                <a:lnTo>
                  <a:pt x="197482" y="43503"/>
                </a:lnTo>
                <a:lnTo>
                  <a:pt x="204361" y="33956"/>
                </a:lnTo>
                <a:lnTo>
                  <a:pt x="209578" y="27146"/>
                </a:lnTo>
                <a:lnTo>
                  <a:pt x="212856" y="23354"/>
                </a:lnTo>
                <a:lnTo>
                  <a:pt x="215811" y="20435"/>
                </a:lnTo>
                <a:lnTo>
                  <a:pt x="221721" y="17516"/>
                </a:lnTo>
                <a:lnTo>
                  <a:pt x="221721" y="14596"/>
                </a:lnTo>
                <a:lnTo>
                  <a:pt x="239450" y="14596"/>
                </a:lnTo>
                <a:lnTo>
                  <a:pt x="239450" y="29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712538" y="2749071"/>
            <a:ext cx="118745" cy="277495"/>
          </a:xfrm>
          <a:custGeom>
            <a:avLst/>
            <a:gdLst/>
            <a:ahLst/>
            <a:cxnLst/>
            <a:rect l="l" t="t" r="r" b="b"/>
            <a:pathLst>
              <a:path w="118745" h="277494">
                <a:moveTo>
                  <a:pt x="97549" y="265738"/>
                </a:moveTo>
                <a:lnTo>
                  <a:pt x="0" y="265738"/>
                </a:lnTo>
                <a:lnTo>
                  <a:pt x="0" y="277419"/>
                </a:lnTo>
                <a:lnTo>
                  <a:pt x="100504" y="277419"/>
                </a:lnTo>
                <a:lnTo>
                  <a:pt x="100504" y="268657"/>
                </a:lnTo>
                <a:lnTo>
                  <a:pt x="97549" y="265738"/>
                </a:lnTo>
                <a:close/>
              </a:path>
              <a:path w="118745" h="277494">
                <a:moveTo>
                  <a:pt x="68001" y="262819"/>
                </a:moveTo>
                <a:lnTo>
                  <a:pt x="23638" y="262819"/>
                </a:lnTo>
                <a:lnTo>
                  <a:pt x="23638" y="265738"/>
                </a:lnTo>
                <a:lnTo>
                  <a:pt x="68001" y="265738"/>
                </a:lnTo>
                <a:lnTo>
                  <a:pt x="68001" y="262819"/>
                </a:lnTo>
                <a:close/>
              </a:path>
              <a:path w="118745" h="277494">
                <a:moveTo>
                  <a:pt x="62091" y="131409"/>
                </a:moveTo>
                <a:lnTo>
                  <a:pt x="29548" y="131409"/>
                </a:lnTo>
                <a:lnTo>
                  <a:pt x="29548" y="254057"/>
                </a:lnTo>
                <a:lnTo>
                  <a:pt x="26593" y="256980"/>
                </a:lnTo>
                <a:lnTo>
                  <a:pt x="26593" y="262819"/>
                </a:lnTo>
                <a:lnTo>
                  <a:pt x="65046" y="262819"/>
                </a:lnTo>
                <a:lnTo>
                  <a:pt x="65046" y="259899"/>
                </a:lnTo>
                <a:lnTo>
                  <a:pt x="62091" y="256980"/>
                </a:lnTo>
                <a:lnTo>
                  <a:pt x="62091" y="131409"/>
                </a:lnTo>
                <a:close/>
              </a:path>
              <a:path w="118745" h="277494">
                <a:moveTo>
                  <a:pt x="109369" y="0"/>
                </a:moveTo>
                <a:lnTo>
                  <a:pt x="97549" y="0"/>
                </a:lnTo>
                <a:lnTo>
                  <a:pt x="91640" y="2919"/>
                </a:lnTo>
                <a:lnTo>
                  <a:pt x="88685" y="2919"/>
                </a:lnTo>
                <a:lnTo>
                  <a:pt x="85730" y="5838"/>
                </a:lnTo>
                <a:lnTo>
                  <a:pt x="79820" y="8758"/>
                </a:lnTo>
                <a:lnTo>
                  <a:pt x="53187" y="35032"/>
                </a:lnTo>
                <a:lnTo>
                  <a:pt x="47277" y="43790"/>
                </a:lnTo>
                <a:lnTo>
                  <a:pt x="41368" y="49667"/>
                </a:lnTo>
                <a:lnTo>
                  <a:pt x="32503" y="67183"/>
                </a:lnTo>
                <a:lnTo>
                  <a:pt x="32503" y="73022"/>
                </a:lnTo>
                <a:lnTo>
                  <a:pt x="30795" y="77994"/>
                </a:lnTo>
                <a:lnTo>
                  <a:pt x="29918" y="84335"/>
                </a:lnTo>
                <a:lnTo>
                  <a:pt x="29594" y="92317"/>
                </a:lnTo>
                <a:lnTo>
                  <a:pt x="29548" y="110974"/>
                </a:lnTo>
                <a:lnTo>
                  <a:pt x="5909" y="125570"/>
                </a:lnTo>
                <a:lnTo>
                  <a:pt x="2954" y="125570"/>
                </a:lnTo>
                <a:lnTo>
                  <a:pt x="2954" y="131409"/>
                </a:lnTo>
                <a:lnTo>
                  <a:pt x="106414" y="131409"/>
                </a:lnTo>
                <a:lnTo>
                  <a:pt x="109369" y="128490"/>
                </a:lnTo>
                <a:lnTo>
                  <a:pt x="112324" y="113893"/>
                </a:lnTo>
                <a:lnTo>
                  <a:pt x="109369" y="110974"/>
                </a:lnTo>
                <a:lnTo>
                  <a:pt x="62091" y="110974"/>
                </a:lnTo>
                <a:lnTo>
                  <a:pt x="62137" y="64355"/>
                </a:lnTo>
                <a:lnTo>
                  <a:pt x="62460" y="56231"/>
                </a:lnTo>
                <a:lnTo>
                  <a:pt x="63338" y="49195"/>
                </a:lnTo>
                <a:lnTo>
                  <a:pt x="65046" y="43790"/>
                </a:lnTo>
                <a:lnTo>
                  <a:pt x="65046" y="37951"/>
                </a:lnTo>
                <a:lnTo>
                  <a:pt x="68001" y="35032"/>
                </a:lnTo>
                <a:lnTo>
                  <a:pt x="79820" y="29193"/>
                </a:lnTo>
                <a:lnTo>
                  <a:pt x="82775" y="26274"/>
                </a:lnTo>
                <a:lnTo>
                  <a:pt x="118234" y="26274"/>
                </a:lnTo>
                <a:lnTo>
                  <a:pt x="118234" y="5838"/>
                </a:lnTo>
                <a:lnTo>
                  <a:pt x="115279" y="2919"/>
                </a:lnTo>
                <a:lnTo>
                  <a:pt x="109369" y="0"/>
                </a:lnTo>
                <a:close/>
              </a:path>
              <a:path w="118745" h="277494">
                <a:moveTo>
                  <a:pt x="118234" y="26274"/>
                </a:moveTo>
                <a:lnTo>
                  <a:pt x="100504" y="26274"/>
                </a:lnTo>
                <a:lnTo>
                  <a:pt x="106414" y="29193"/>
                </a:lnTo>
                <a:lnTo>
                  <a:pt x="115279" y="35032"/>
                </a:lnTo>
                <a:lnTo>
                  <a:pt x="118234" y="35032"/>
                </a:lnTo>
                <a:lnTo>
                  <a:pt x="118234" y="262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845547" y="2848368"/>
            <a:ext cx="168506" cy="18104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031821" y="2751990"/>
            <a:ext cx="94615" cy="274955"/>
          </a:xfrm>
          <a:custGeom>
            <a:avLst/>
            <a:gdLst/>
            <a:ahLst/>
            <a:cxnLst/>
            <a:rect l="l" t="t" r="r" b="b"/>
            <a:pathLst>
              <a:path w="94614" h="274955">
                <a:moveTo>
                  <a:pt x="94595" y="262819"/>
                </a:moveTo>
                <a:lnTo>
                  <a:pt x="2954" y="262819"/>
                </a:lnTo>
                <a:lnTo>
                  <a:pt x="2954" y="274500"/>
                </a:lnTo>
                <a:lnTo>
                  <a:pt x="94595" y="274500"/>
                </a:lnTo>
                <a:lnTo>
                  <a:pt x="94595" y="262819"/>
                </a:lnTo>
                <a:close/>
              </a:path>
              <a:path w="94614" h="274955">
                <a:moveTo>
                  <a:pt x="70916" y="259899"/>
                </a:moveTo>
                <a:lnTo>
                  <a:pt x="26593" y="259899"/>
                </a:lnTo>
                <a:lnTo>
                  <a:pt x="26593" y="262819"/>
                </a:lnTo>
                <a:lnTo>
                  <a:pt x="70916" y="262819"/>
                </a:lnTo>
                <a:lnTo>
                  <a:pt x="70916" y="259899"/>
                </a:lnTo>
                <a:close/>
              </a:path>
              <a:path w="94614" h="274955">
                <a:moveTo>
                  <a:pt x="67961" y="0"/>
                </a:moveTo>
                <a:lnTo>
                  <a:pt x="62052" y="0"/>
                </a:lnTo>
                <a:lnTo>
                  <a:pt x="49909" y="3877"/>
                </a:lnTo>
                <a:lnTo>
                  <a:pt x="35827" y="6933"/>
                </a:lnTo>
                <a:lnTo>
                  <a:pt x="20083" y="9442"/>
                </a:lnTo>
                <a:lnTo>
                  <a:pt x="2954" y="11677"/>
                </a:lnTo>
                <a:lnTo>
                  <a:pt x="0" y="14596"/>
                </a:lnTo>
                <a:lnTo>
                  <a:pt x="0" y="23354"/>
                </a:lnTo>
                <a:lnTo>
                  <a:pt x="26593" y="23354"/>
                </a:lnTo>
                <a:lnTo>
                  <a:pt x="26593" y="26274"/>
                </a:lnTo>
                <a:lnTo>
                  <a:pt x="29548" y="26274"/>
                </a:lnTo>
                <a:lnTo>
                  <a:pt x="29548" y="32112"/>
                </a:lnTo>
                <a:lnTo>
                  <a:pt x="32503" y="35032"/>
                </a:lnTo>
                <a:lnTo>
                  <a:pt x="32503" y="251137"/>
                </a:lnTo>
                <a:lnTo>
                  <a:pt x="29548" y="254061"/>
                </a:lnTo>
                <a:lnTo>
                  <a:pt x="29548" y="259899"/>
                </a:lnTo>
                <a:lnTo>
                  <a:pt x="67961" y="259899"/>
                </a:lnTo>
                <a:lnTo>
                  <a:pt x="67961" y="254061"/>
                </a:lnTo>
                <a:lnTo>
                  <a:pt x="66253" y="250774"/>
                </a:lnTo>
                <a:lnTo>
                  <a:pt x="65376" y="245299"/>
                </a:lnTo>
                <a:lnTo>
                  <a:pt x="65053" y="237634"/>
                </a:lnTo>
                <a:lnTo>
                  <a:pt x="65053" y="57491"/>
                </a:lnTo>
                <a:lnTo>
                  <a:pt x="65347" y="35032"/>
                </a:lnTo>
                <a:lnTo>
                  <a:pt x="65410" y="32112"/>
                </a:lnTo>
                <a:lnTo>
                  <a:pt x="66253" y="13685"/>
                </a:lnTo>
                <a:lnTo>
                  <a:pt x="6796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150055" y="2848368"/>
            <a:ext cx="138957" cy="18396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309697" y="2848368"/>
            <a:ext cx="162596" cy="18396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119685" y="2749071"/>
            <a:ext cx="121285" cy="277495"/>
          </a:xfrm>
          <a:custGeom>
            <a:avLst/>
            <a:gdLst/>
            <a:ahLst/>
            <a:cxnLst/>
            <a:rect l="l" t="t" r="r" b="b"/>
            <a:pathLst>
              <a:path w="121285" h="277494">
                <a:moveTo>
                  <a:pt x="100504" y="265738"/>
                </a:moveTo>
                <a:lnTo>
                  <a:pt x="2954" y="265738"/>
                </a:lnTo>
                <a:lnTo>
                  <a:pt x="0" y="268657"/>
                </a:lnTo>
                <a:lnTo>
                  <a:pt x="0" y="277419"/>
                </a:lnTo>
                <a:lnTo>
                  <a:pt x="100504" y="277419"/>
                </a:lnTo>
                <a:lnTo>
                  <a:pt x="100504" y="265738"/>
                </a:lnTo>
                <a:close/>
              </a:path>
              <a:path w="121285" h="277494">
                <a:moveTo>
                  <a:pt x="70956" y="262819"/>
                </a:moveTo>
                <a:lnTo>
                  <a:pt x="26633" y="262819"/>
                </a:lnTo>
                <a:lnTo>
                  <a:pt x="26633" y="265738"/>
                </a:lnTo>
                <a:lnTo>
                  <a:pt x="70956" y="265738"/>
                </a:lnTo>
                <a:lnTo>
                  <a:pt x="70956" y="262819"/>
                </a:lnTo>
                <a:close/>
              </a:path>
              <a:path w="121285" h="277494">
                <a:moveTo>
                  <a:pt x="65046" y="131409"/>
                </a:moveTo>
                <a:lnTo>
                  <a:pt x="32542" y="131409"/>
                </a:lnTo>
                <a:lnTo>
                  <a:pt x="32542" y="233617"/>
                </a:lnTo>
                <a:lnTo>
                  <a:pt x="29588" y="248218"/>
                </a:lnTo>
                <a:lnTo>
                  <a:pt x="29588" y="262819"/>
                </a:lnTo>
                <a:lnTo>
                  <a:pt x="68001" y="262819"/>
                </a:lnTo>
                <a:lnTo>
                  <a:pt x="68001" y="259899"/>
                </a:lnTo>
                <a:lnTo>
                  <a:pt x="65046" y="256980"/>
                </a:lnTo>
                <a:lnTo>
                  <a:pt x="65046" y="131409"/>
                </a:lnTo>
                <a:close/>
              </a:path>
              <a:path w="121285" h="277494">
                <a:moveTo>
                  <a:pt x="112363" y="0"/>
                </a:moveTo>
                <a:lnTo>
                  <a:pt x="100504" y="0"/>
                </a:lnTo>
                <a:lnTo>
                  <a:pt x="94595" y="2919"/>
                </a:lnTo>
                <a:lnTo>
                  <a:pt x="91640" y="2919"/>
                </a:lnTo>
                <a:lnTo>
                  <a:pt x="85730" y="5838"/>
                </a:lnTo>
                <a:lnTo>
                  <a:pt x="47317" y="43790"/>
                </a:lnTo>
                <a:lnTo>
                  <a:pt x="35497" y="67183"/>
                </a:lnTo>
                <a:lnTo>
                  <a:pt x="35497" y="73022"/>
                </a:lnTo>
                <a:lnTo>
                  <a:pt x="33789" y="77994"/>
                </a:lnTo>
                <a:lnTo>
                  <a:pt x="32912" y="84335"/>
                </a:lnTo>
                <a:lnTo>
                  <a:pt x="32589" y="92317"/>
                </a:lnTo>
                <a:lnTo>
                  <a:pt x="32542" y="110974"/>
                </a:lnTo>
                <a:lnTo>
                  <a:pt x="8864" y="125570"/>
                </a:lnTo>
                <a:lnTo>
                  <a:pt x="5909" y="125570"/>
                </a:lnTo>
                <a:lnTo>
                  <a:pt x="5909" y="131409"/>
                </a:lnTo>
                <a:lnTo>
                  <a:pt x="109408" y="131409"/>
                </a:lnTo>
                <a:lnTo>
                  <a:pt x="112363" y="128490"/>
                </a:lnTo>
                <a:lnTo>
                  <a:pt x="115318" y="113893"/>
                </a:lnTo>
                <a:lnTo>
                  <a:pt x="112363" y="110974"/>
                </a:lnTo>
                <a:lnTo>
                  <a:pt x="65046" y="110974"/>
                </a:lnTo>
                <a:lnTo>
                  <a:pt x="65046" y="43790"/>
                </a:lnTo>
                <a:lnTo>
                  <a:pt x="68001" y="37951"/>
                </a:lnTo>
                <a:lnTo>
                  <a:pt x="70956" y="35032"/>
                </a:lnTo>
                <a:lnTo>
                  <a:pt x="76865" y="32112"/>
                </a:lnTo>
                <a:lnTo>
                  <a:pt x="79820" y="29193"/>
                </a:lnTo>
                <a:lnTo>
                  <a:pt x="85730" y="26274"/>
                </a:lnTo>
                <a:lnTo>
                  <a:pt x="121228" y="26274"/>
                </a:lnTo>
                <a:lnTo>
                  <a:pt x="121228" y="5838"/>
                </a:lnTo>
                <a:lnTo>
                  <a:pt x="115318" y="2919"/>
                </a:lnTo>
                <a:lnTo>
                  <a:pt x="112363" y="0"/>
                </a:lnTo>
                <a:close/>
              </a:path>
              <a:path w="121285" h="277494">
                <a:moveTo>
                  <a:pt x="121228" y="26274"/>
                </a:moveTo>
                <a:lnTo>
                  <a:pt x="91640" y="26274"/>
                </a:lnTo>
                <a:lnTo>
                  <a:pt x="99541" y="26821"/>
                </a:lnTo>
                <a:lnTo>
                  <a:pt x="106064" y="28463"/>
                </a:lnTo>
                <a:lnTo>
                  <a:pt x="112034" y="31200"/>
                </a:lnTo>
                <a:lnTo>
                  <a:pt x="118273" y="35032"/>
                </a:lnTo>
                <a:lnTo>
                  <a:pt x="121228" y="35032"/>
                </a:lnTo>
                <a:lnTo>
                  <a:pt x="121228" y="262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255688" y="2848368"/>
            <a:ext cx="168506" cy="18104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441923" y="2751990"/>
            <a:ext cx="94615" cy="274955"/>
          </a:xfrm>
          <a:custGeom>
            <a:avLst/>
            <a:gdLst/>
            <a:ahLst/>
            <a:cxnLst/>
            <a:rect l="l" t="t" r="r" b="b"/>
            <a:pathLst>
              <a:path w="94614" h="274955">
                <a:moveTo>
                  <a:pt x="91640" y="262819"/>
                </a:moveTo>
                <a:lnTo>
                  <a:pt x="2954" y="262819"/>
                </a:lnTo>
                <a:lnTo>
                  <a:pt x="0" y="265738"/>
                </a:lnTo>
                <a:lnTo>
                  <a:pt x="0" y="274500"/>
                </a:lnTo>
                <a:lnTo>
                  <a:pt x="94595" y="274500"/>
                </a:lnTo>
                <a:lnTo>
                  <a:pt x="94595" y="265738"/>
                </a:lnTo>
                <a:lnTo>
                  <a:pt x="91640" y="262819"/>
                </a:lnTo>
                <a:close/>
              </a:path>
              <a:path w="94614" h="274955">
                <a:moveTo>
                  <a:pt x="70956" y="259899"/>
                </a:moveTo>
                <a:lnTo>
                  <a:pt x="26593" y="259899"/>
                </a:lnTo>
                <a:lnTo>
                  <a:pt x="23638" y="262819"/>
                </a:lnTo>
                <a:lnTo>
                  <a:pt x="70956" y="262819"/>
                </a:lnTo>
                <a:lnTo>
                  <a:pt x="70956" y="259899"/>
                </a:lnTo>
                <a:close/>
              </a:path>
              <a:path w="94614" h="274955">
                <a:moveTo>
                  <a:pt x="65046" y="0"/>
                </a:moveTo>
                <a:lnTo>
                  <a:pt x="62091" y="0"/>
                </a:lnTo>
                <a:lnTo>
                  <a:pt x="48650" y="3877"/>
                </a:lnTo>
                <a:lnTo>
                  <a:pt x="34370" y="6933"/>
                </a:lnTo>
                <a:lnTo>
                  <a:pt x="18427" y="9442"/>
                </a:lnTo>
                <a:lnTo>
                  <a:pt x="0" y="11677"/>
                </a:lnTo>
                <a:lnTo>
                  <a:pt x="0" y="23354"/>
                </a:lnTo>
                <a:lnTo>
                  <a:pt x="23638" y="23354"/>
                </a:lnTo>
                <a:lnTo>
                  <a:pt x="26593" y="26274"/>
                </a:lnTo>
                <a:lnTo>
                  <a:pt x="29548" y="26274"/>
                </a:lnTo>
                <a:lnTo>
                  <a:pt x="29548" y="35032"/>
                </a:lnTo>
                <a:lnTo>
                  <a:pt x="30010" y="40010"/>
                </a:lnTo>
                <a:lnTo>
                  <a:pt x="31026" y="46364"/>
                </a:lnTo>
                <a:lnTo>
                  <a:pt x="32041" y="54360"/>
                </a:lnTo>
                <a:lnTo>
                  <a:pt x="32503" y="64264"/>
                </a:lnTo>
                <a:lnTo>
                  <a:pt x="32503" y="230698"/>
                </a:lnTo>
                <a:lnTo>
                  <a:pt x="29548" y="245299"/>
                </a:lnTo>
                <a:lnTo>
                  <a:pt x="29548" y="259899"/>
                </a:lnTo>
                <a:lnTo>
                  <a:pt x="68001" y="259899"/>
                </a:lnTo>
                <a:lnTo>
                  <a:pt x="65046" y="256980"/>
                </a:lnTo>
                <a:lnTo>
                  <a:pt x="6504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560157" y="2848368"/>
            <a:ext cx="136002" cy="18396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719799" y="2848368"/>
            <a:ext cx="162596" cy="18396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438400" y="1808808"/>
            <a:ext cx="3813810" cy="0"/>
          </a:xfrm>
          <a:custGeom>
            <a:avLst/>
            <a:gdLst/>
            <a:ahLst/>
            <a:cxnLst/>
            <a:rect l="l" t="t" r="r" b="b"/>
            <a:pathLst>
              <a:path w="3813810">
                <a:moveTo>
                  <a:pt x="0" y="0"/>
                </a:moveTo>
                <a:lnTo>
                  <a:pt x="3813511" y="0"/>
                </a:lnTo>
              </a:path>
            </a:pathLst>
          </a:custGeom>
          <a:ln w="2628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438400" y="2573871"/>
            <a:ext cx="3813810" cy="0"/>
          </a:xfrm>
          <a:custGeom>
            <a:avLst/>
            <a:gdLst/>
            <a:ahLst/>
            <a:cxnLst/>
            <a:rect l="l" t="t" r="r" b="b"/>
            <a:pathLst>
              <a:path w="3813810">
                <a:moveTo>
                  <a:pt x="0" y="0"/>
                </a:moveTo>
                <a:lnTo>
                  <a:pt x="3813511" y="0"/>
                </a:lnTo>
              </a:path>
            </a:pathLst>
          </a:custGeom>
          <a:ln w="2628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2438400" y="3286383"/>
            <a:ext cx="3813810" cy="0"/>
          </a:xfrm>
          <a:custGeom>
            <a:avLst/>
            <a:gdLst/>
            <a:ahLst/>
            <a:cxnLst/>
            <a:rect l="l" t="t" r="r" b="b"/>
            <a:pathLst>
              <a:path w="3813810">
                <a:moveTo>
                  <a:pt x="0" y="0"/>
                </a:moveTo>
                <a:lnTo>
                  <a:pt x="3813511" y="0"/>
                </a:lnTo>
              </a:path>
            </a:pathLst>
          </a:custGeom>
          <a:ln w="2628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431707" y="1154679"/>
            <a:ext cx="0" cy="2132330"/>
          </a:xfrm>
          <a:custGeom>
            <a:avLst/>
            <a:gdLst/>
            <a:ahLst/>
            <a:cxnLst/>
            <a:rect l="l" t="t" r="r" b="b"/>
            <a:pathLst>
              <a:path h="2132329">
                <a:moveTo>
                  <a:pt x="0" y="0"/>
                </a:moveTo>
                <a:lnTo>
                  <a:pt x="0" y="2131703"/>
                </a:lnTo>
              </a:path>
            </a:pathLst>
          </a:custGeom>
          <a:ln w="2660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759033" y="1154679"/>
            <a:ext cx="0" cy="2132330"/>
          </a:xfrm>
          <a:custGeom>
            <a:avLst/>
            <a:gdLst/>
            <a:ahLst/>
            <a:cxnLst/>
            <a:rect l="l" t="t" r="r" b="b"/>
            <a:pathLst>
              <a:path h="2132329">
                <a:moveTo>
                  <a:pt x="0" y="0"/>
                </a:moveTo>
                <a:lnTo>
                  <a:pt x="0" y="2131703"/>
                </a:lnTo>
              </a:path>
            </a:pathLst>
          </a:custGeom>
          <a:ln w="2660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6251911" y="1154679"/>
            <a:ext cx="0" cy="2132330"/>
          </a:xfrm>
          <a:custGeom>
            <a:avLst/>
            <a:gdLst/>
            <a:ahLst/>
            <a:cxnLst/>
            <a:rect l="l" t="t" r="r" b="b"/>
            <a:pathLst>
              <a:path h="2132329">
                <a:moveTo>
                  <a:pt x="0" y="0"/>
                </a:moveTo>
                <a:lnTo>
                  <a:pt x="0" y="2131703"/>
                </a:lnTo>
              </a:path>
            </a:pathLst>
          </a:custGeom>
          <a:ln w="2660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>
            <a:spLocks noGrp="1"/>
          </p:cNvSpPr>
          <p:nvPr>
            <p:ph type="title"/>
          </p:nvPr>
        </p:nvSpPr>
        <p:spPr>
          <a:xfrm>
            <a:off x="1831594" y="382270"/>
            <a:ext cx="545211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10" dirty="0">
                <a:solidFill>
                  <a:srgbClr val="000000"/>
                </a:solidFill>
              </a:rPr>
              <a:t>Lock –compatibility</a:t>
            </a:r>
            <a:r>
              <a:rPr sz="4000" spc="-45" dirty="0">
                <a:solidFill>
                  <a:srgbClr val="000000"/>
                </a:solidFill>
              </a:rPr>
              <a:t> </a:t>
            </a:r>
            <a:r>
              <a:rPr sz="4000" spc="-10" dirty="0">
                <a:solidFill>
                  <a:srgbClr val="000000"/>
                </a:solidFill>
              </a:rPr>
              <a:t>matrix</a:t>
            </a:r>
            <a:endParaRPr sz="4000"/>
          </a:p>
        </p:txBody>
      </p:sp>
      <p:sp>
        <p:nvSpPr>
          <p:cNvPr id="34" name="object 34"/>
          <p:cNvSpPr txBox="1"/>
          <p:nvPr/>
        </p:nvSpPr>
        <p:spPr>
          <a:xfrm>
            <a:off x="535940" y="3507104"/>
            <a:ext cx="286956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10" dirty="0">
                <a:latin typeface="Calibri"/>
                <a:cs typeface="Calibri"/>
              </a:rPr>
              <a:t>C</a:t>
            </a:r>
            <a:r>
              <a:rPr sz="4000" spc="0" dirty="0">
                <a:latin typeface="Calibri"/>
                <a:cs typeface="Calibri"/>
              </a:rPr>
              <a:t>o</a:t>
            </a:r>
            <a:r>
              <a:rPr sz="4000" spc="-5" dirty="0">
                <a:latin typeface="Calibri"/>
                <a:cs typeface="Calibri"/>
              </a:rPr>
              <a:t>mp</a:t>
            </a:r>
            <a:r>
              <a:rPr sz="4000" spc="-35" dirty="0">
                <a:latin typeface="Calibri"/>
                <a:cs typeface="Calibri"/>
              </a:rPr>
              <a:t>a</a:t>
            </a:r>
            <a:r>
              <a:rPr sz="4000" spc="-5" dirty="0">
                <a:latin typeface="Calibri"/>
                <a:cs typeface="Calibri"/>
              </a:rPr>
              <a:t>tible??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838200" y="4724400"/>
            <a:ext cx="2956560" cy="144780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181600" y="4038600"/>
            <a:ext cx="3462528" cy="251155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905000"/>
            <a:ext cx="6172200" cy="3810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12140" y="842517"/>
            <a:ext cx="479806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solidFill>
                  <a:srgbClr val="000000"/>
                </a:solidFill>
              </a:rPr>
              <a:t>Ex: </a:t>
            </a:r>
            <a:r>
              <a:rPr sz="3600" spc="-25" dirty="0">
                <a:solidFill>
                  <a:srgbClr val="000000"/>
                </a:solidFill>
              </a:rPr>
              <a:t>for </a:t>
            </a:r>
            <a:r>
              <a:rPr sz="3600" spc="-15" dirty="0">
                <a:solidFill>
                  <a:srgbClr val="000000"/>
                </a:solidFill>
              </a:rPr>
              <a:t>performing</a:t>
            </a:r>
            <a:r>
              <a:rPr sz="3600" spc="-60" dirty="0">
                <a:solidFill>
                  <a:srgbClr val="000000"/>
                </a:solidFill>
              </a:rPr>
              <a:t> </a:t>
            </a:r>
            <a:r>
              <a:rPr sz="3600" dirty="0">
                <a:solidFill>
                  <a:srgbClr val="000000"/>
                </a:solidFill>
              </a:rPr>
              <a:t>locking</a:t>
            </a:r>
            <a:endParaRPr sz="3600"/>
          </a:p>
        </p:txBody>
      </p:sp>
      <p:sp>
        <p:nvSpPr>
          <p:cNvPr id="4" name="object 4"/>
          <p:cNvSpPr/>
          <p:nvPr/>
        </p:nvSpPr>
        <p:spPr>
          <a:xfrm>
            <a:off x="4724400" y="1371600"/>
            <a:ext cx="1600200" cy="12923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71600" y="3276600"/>
            <a:ext cx="1600200" cy="12923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8763000" cy="68579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629400" y="609600"/>
            <a:ext cx="2286000" cy="16764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553200" y="2362200"/>
            <a:ext cx="2286000" cy="1066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629400" y="3733800"/>
            <a:ext cx="2286000" cy="1143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553200" y="5181599"/>
            <a:ext cx="2286000" cy="16763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51175" y="1378661"/>
            <a:ext cx="5330825" cy="29533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5"/>
              </a:spcBef>
            </a:pPr>
            <a:r>
              <a:rPr sz="3200" spc="-5" dirty="0">
                <a:latin typeface="Calibri"/>
                <a:cs typeface="Calibri"/>
              </a:rPr>
              <a:t>If </a:t>
            </a:r>
            <a:r>
              <a:rPr sz="3200" dirty="0">
                <a:latin typeface="Calibri"/>
                <a:cs typeface="Calibri"/>
              </a:rPr>
              <a:t>a </a:t>
            </a:r>
            <a:r>
              <a:rPr sz="3200" dirty="0">
                <a:solidFill>
                  <a:srgbClr val="FF0000"/>
                </a:solidFill>
                <a:latin typeface="Calibri"/>
                <a:cs typeface="Calibri"/>
              </a:rPr>
              <a:t>lock </a:t>
            </a:r>
            <a:r>
              <a:rPr sz="3200" spc="-10" dirty="0">
                <a:solidFill>
                  <a:srgbClr val="FF0000"/>
                </a:solidFill>
                <a:latin typeface="Calibri"/>
                <a:cs typeface="Calibri"/>
              </a:rPr>
              <a:t>cannot </a:t>
            </a:r>
            <a:r>
              <a:rPr sz="3200" dirty="0">
                <a:solidFill>
                  <a:srgbClr val="FF0000"/>
                </a:solidFill>
                <a:latin typeface="Calibri"/>
                <a:cs typeface="Calibri"/>
              </a:rPr>
              <a:t>be </a:t>
            </a:r>
            <a:r>
              <a:rPr sz="3200" spc="-20" dirty="0">
                <a:solidFill>
                  <a:srgbClr val="FF0000"/>
                </a:solidFill>
                <a:latin typeface="Calibri"/>
                <a:cs typeface="Calibri"/>
              </a:rPr>
              <a:t>granted</a:t>
            </a:r>
            <a:r>
              <a:rPr sz="3200" spc="-20" dirty="0">
                <a:latin typeface="Calibri"/>
                <a:cs typeface="Calibri"/>
              </a:rPr>
              <a:t>, </a:t>
            </a:r>
            <a:r>
              <a:rPr sz="3200" dirty="0">
                <a:latin typeface="Calibri"/>
                <a:cs typeface="Calibri"/>
              </a:rPr>
              <a:t>the  </a:t>
            </a:r>
            <a:r>
              <a:rPr sz="3200" spc="-10" dirty="0">
                <a:latin typeface="Calibri"/>
                <a:cs typeface="Calibri"/>
              </a:rPr>
              <a:t>requesting transaction </a:t>
            </a:r>
            <a:r>
              <a:rPr sz="3200" spc="-5" dirty="0">
                <a:latin typeface="Calibri"/>
                <a:cs typeface="Calibri"/>
              </a:rPr>
              <a:t>is </a:t>
            </a:r>
            <a:r>
              <a:rPr sz="3200" dirty="0">
                <a:latin typeface="Calibri"/>
                <a:cs typeface="Calibri"/>
              </a:rPr>
              <a:t>made  </a:t>
            </a:r>
            <a:r>
              <a:rPr sz="3200" spc="-25" dirty="0">
                <a:latin typeface="Calibri"/>
                <a:cs typeface="Calibri"/>
              </a:rPr>
              <a:t>to </a:t>
            </a:r>
            <a:r>
              <a:rPr sz="3200" spc="-10" dirty="0">
                <a:solidFill>
                  <a:srgbClr val="FF0000"/>
                </a:solidFill>
                <a:latin typeface="Calibri"/>
                <a:cs typeface="Calibri"/>
              </a:rPr>
              <a:t>wait </a:t>
            </a:r>
            <a:r>
              <a:rPr sz="3200" dirty="0">
                <a:latin typeface="Calibri"/>
                <a:cs typeface="Calibri"/>
              </a:rPr>
              <a:t>till </a:t>
            </a:r>
            <a:r>
              <a:rPr sz="3200" spc="-5" dirty="0">
                <a:latin typeface="Calibri"/>
                <a:cs typeface="Calibri"/>
              </a:rPr>
              <a:t>all incompatible locks  held </a:t>
            </a:r>
            <a:r>
              <a:rPr sz="3200" spc="-10" dirty="0">
                <a:latin typeface="Calibri"/>
                <a:cs typeface="Calibri"/>
              </a:rPr>
              <a:t>by </a:t>
            </a:r>
            <a:r>
              <a:rPr sz="3200" spc="-5" dirty="0">
                <a:latin typeface="Calibri"/>
                <a:cs typeface="Calibri"/>
              </a:rPr>
              <a:t>other </a:t>
            </a:r>
            <a:r>
              <a:rPr sz="3200" spc="-10" dirty="0">
                <a:latin typeface="Calibri"/>
                <a:cs typeface="Calibri"/>
              </a:rPr>
              <a:t>transactions </a:t>
            </a:r>
            <a:r>
              <a:rPr sz="3200" spc="-20" dirty="0">
                <a:latin typeface="Calibri"/>
                <a:cs typeface="Calibri"/>
              </a:rPr>
              <a:t>have  </a:t>
            </a:r>
            <a:r>
              <a:rPr sz="3200" spc="-5" dirty="0">
                <a:latin typeface="Calibri"/>
                <a:cs typeface="Calibri"/>
              </a:rPr>
              <a:t>been </a:t>
            </a:r>
            <a:r>
              <a:rPr sz="3200" spc="-10" dirty="0">
                <a:latin typeface="Calibri"/>
                <a:cs typeface="Calibri"/>
              </a:rPr>
              <a:t>released. </a:t>
            </a:r>
            <a:r>
              <a:rPr sz="3200" spc="-5" dirty="0">
                <a:latin typeface="Calibri"/>
                <a:cs typeface="Calibri"/>
              </a:rPr>
              <a:t>The </a:t>
            </a:r>
            <a:r>
              <a:rPr sz="3200" dirty="0">
                <a:latin typeface="Calibri"/>
                <a:cs typeface="Calibri"/>
              </a:rPr>
              <a:t>lock </a:t>
            </a:r>
            <a:r>
              <a:rPr sz="3200" spc="-5" dirty="0">
                <a:latin typeface="Calibri"/>
                <a:cs typeface="Calibri"/>
              </a:rPr>
              <a:t>is </a:t>
            </a:r>
            <a:r>
              <a:rPr sz="3200" dirty="0">
                <a:latin typeface="Calibri"/>
                <a:cs typeface="Calibri"/>
              </a:rPr>
              <a:t>then  </a:t>
            </a:r>
            <a:r>
              <a:rPr sz="3200" spc="-20" dirty="0">
                <a:latin typeface="Calibri"/>
                <a:cs typeface="Calibri"/>
              </a:rPr>
              <a:t>granted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1371600"/>
            <a:ext cx="2743200" cy="28133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019800" y="4038599"/>
            <a:ext cx="2877311" cy="28193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3999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9143999" cy="24094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3540" y="467613"/>
            <a:ext cx="481203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>
                <a:solidFill>
                  <a:srgbClr val="000000"/>
                </a:solidFill>
              </a:rPr>
              <a:t>Necessary </a:t>
            </a:r>
            <a:r>
              <a:rPr spc="-10" dirty="0">
                <a:solidFill>
                  <a:srgbClr val="000000"/>
                </a:solidFill>
              </a:rPr>
              <a:t>condition </a:t>
            </a:r>
            <a:r>
              <a:rPr spc="-25" dirty="0">
                <a:solidFill>
                  <a:srgbClr val="000000"/>
                </a:solidFill>
              </a:rPr>
              <a:t>for</a:t>
            </a:r>
            <a:r>
              <a:rPr spc="35" dirty="0">
                <a:solidFill>
                  <a:srgbClr val="000000"/>
                </a:solidFill>
              </a:rPr>
              <a:t> </a:t>
            </a:r>
            <a:r>
              <a:rPr spc="-10" dirty="0">
                <a:solidFill>
                  <a:srgbClr val="000000"/>
                </a:solidFill>
              </a:rPr>
              <a:t>deadlock</a:t>
            </a:r>
          </a:p>
        </p:txBody>
      </p:sp>
      <p:sp>
        <p:nvSpPr>
          <p:cNvPr id="3" name="object 3"/>
          <p:cNvSpPr/>
          <p:nvPr/>
        </p:nvSpPr>
        <p:spPr>
          <a:xfrm>
            <a:off x="832103" y="1816607"/>
            <a:ext cx="1528572" cy="5943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33627" y="2939795"/>
            <a:ext cx="1964436" cy="6141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81455" y="4102608"/>
            <a:ext cx="906780" cy="58826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06195" y="5315711"/>
            <a:ext cx="1101852" cy="60045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499228" y="1150366"/>
            <a:ext cx="4023995" cy="19773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latin typeface="Calibri"/>
                <a:cs typeface="Calibri"/>
              </a:rPr>
              <a:t>A </a:t>
            </a:r>
            <a:r>
              <a:rPr sz="3200" spc="-30" dirty="0">
                <a:latin typeface="Calibri"/>
                <a:cs typeface="Calibri"/>
              </a:rPr>
              <a:t>state </a:t>
            </a:r>
            <a:r>
              <a:rPr sz="3200" spc="-10" dirty="0">
                <a:latin typeface="Calibri"/>
                <a:cs typeface="Calibri"/>
              </a:rPr>
              <a:t>where </a:t>
            </a:r>
            <a:r>
              <a:rPr sz="3200" spc="-5" dirty="0">
                <a:latin typeface="Calibri"/>
                <a:cs typeface="Calibri"/>
              </a:rPr>
              <a:t>neither of  </a:t>
            </a:r>
            <a:r>
              <a:rPr sz="3200" dirty="0">
                <a:latin typeface="Calibri"/>
                <a:cs typeface="Calibri"/>
              </a:rPr>
              <a:t>the </a:t>
            </a:r>
            <a:r>
              <a:rPr sz="3200" spc="-10" dirty="0">
                <a:latin typeface="Calibri"/>
                <a:cs typeface="Calibri"/>
              </a:rPr>
              <a:t>transaction </a:t>
            </a:r>
            <a:r>
              <a:rPr sz="3200" spc="-15" dirty="0">
                <a:latin typeface="Calibri"/>
                <a:cs typeface="Calibri"/>
              </a:rPr>
              <a:t>can  </a:t>
            </a:r>
            <a:r>
              <a:rPr sz="3200" spc="-10" dirty="0">
                <a:latin typeface="Calibri"/>
                <a:cs typeface="Calibri"/>
              </a:rPr>
              <a:t>proceed </a:t>
            </a:r>
            <a:r>
              <a:rPr sz="3200" dirty="0">
                <a:latin typeface="Calibri"/>
                <a:cs typeface="Calibri"/>
              </a:rPr>
              <a:t>with </a:t>
            </a:r>
            <a:r>
              <a:rPr sz="3200" spc="-5" dirty="0">
                <a:latin typeface="Calibri"/>
                <a:cs typeface="Calibri"/>
              </a:rPr>
              <a:t>its normal  </a:t>
            </a:r>
            <a:r>
              <a:rPr sz="3200" spc="-20" dirty="0">
                <a:latin typeface="Calibri"/>
                <a:cs typeface="Calibri"/>
              </a:rPr>
              <a:t>execution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781800" y="4533899"/>
            <a:ext cx="2209800" cy="23241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19200" y="1219200"/>
            <a:ext cx="6477000" cy="4648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5940" y="696213"/>
            <a:ext cx="519557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3796029" algn="l"/>
              </a:tabLst>
            </a:pPr>
            <a:r>
              <a:rPr spc="-10" dirty="0">
                <a:solidFill>
                  <a:srgbClr val="000000"/>
                </a:solidFill>
              </a:rPr>
              <a:t>Consider </a:t>
            </a:r>
            <a:r>
              <a:rPr spc="-5" dirty="0">
                <a:solidFill>
                  <a:srgbClr val="000000"/>
                </a:solidFill>
              </a:rPr>
              <a:t>the</a:t>
            </a:r>
            <a:r>
              <a:rPr spc="30" dirty="0">
                <a:solidFill>
                  <a:srgbClr val="000000"/>
                </a:solidFill>
              </a:rPr>
              <a:t> </a:t>
            </a:r>
            <a:r>
              <a:rPr spc="-20" dirty="0">
                <a:solidFill>
                  <a:srgbClr val="000000"/>
                </a:solidFill>
              </a:rPr>
              <a:t>example</a:t>
            </a:r>
            <a:r>
              <a:rPr spc="5" dirty="0">
                <a:solidFill>
                  <a:srgbClr val="000000"/>
                </a:solidFill>
              </a:rPr>
              <a:t> </a:t>
            </a:r>
            <a:r>
              <a:rPr spc="-25" dirty="0">
                <a:solidFill>
                  <a:srgbClr val="000000"/>
                </a:solidFill>
              </a:rPr>
              <a:t>for	</a:t>
            </a:r>
            <a:r>
              <a:rPr spc="-5" dirty="0">
                <a:solidFill>
                  <a:srgbClr val="000000"/>
                </a:solidFill>
              </a:rPr>
              <a:t>deadlock</a:t>
            </a:r>
            <a:r>
              <a:rPr sz="2400" spc="-5" dirty="0">
                <a:solidFill>
                  <a:srgbClr val="000000"/>
                </a:solidFill>
              </a:rPr>
              <a:t>:</a:t>
            </a:r>
            <a:endParaRPr sz="2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562343" y="0"/>
            <a:ext cx="2581655" cy="2438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70331" y="563880"/>
            <a:ext cx="5111496" cy="7421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1044" y="1683461"/>
            <a:ext cx="5940425" cy="149034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5"/>
              </a:spcBef>
            </a:pPr>
            <a:r>
              <a:rPr sz="3200" spc="-10" dirty="0">
                <a:solidFill>
                  <a:srgbClr val="000000"/>
                </a:solidFill>
              </a:rPr>
              <a:t>Starvation </a:t>
            </a:r>
            <a:r>
              <a:rPr sz="3200" dirty="0">
                <a:solidFill>
                  <a:srgbClr val="000000"/>
                </a:solidFill>
              </a:rPr>
              <a:t>: </a:t>
            </a:r>
            <a:r>
              <a:rPr sz="3200" spc="-5" dirty="0">
                <a:solidFill>
                  <a:srgbClr val="000000"/>
                </a:solidFill>
              </a:rPr>
              <a:t>If </a:t>
            </a:r>
            <a:r>
              <a:rPr sz="3200" dirty="0">
                <a:solidFill>
                  <a:srgbClr val="000000"/>
                </a:solidFill>
              </a:rPr>
              <a:t>a </a:t>
            </a:r>
            <a:r>
              <a:rPr sz="3200" spc="-10" dirty="0">
                <a:solidFill>
                  <a:srgbClr val="000000"/>
                </a:solidFill>
              </a:rPr>
              <a:t>transaction </a:t>
            </a:r>
            <a:r>
              <a:rPr sz="3200" dirty="0">
                <a:solidFill>
                  <a:srgbClr val="000000"/>
                </a:solidFill>
              </a:rPr>
              <a:t>T </a:t>
            </a:r>
            <a:r>
              <a:rPr sz="3200" spc="-10" dirty="0">
                <a:solidFill>
                  <a:srgbClr val="000000"/>
                </a:solidFill>
              </a:rPr>
              <a:t>never  </a:t>
            </a:r>
            <a:r>
              <a:rPr sz="3200" spc="-30" dirty="0">
                <a:solidFill>
                  <a:srgbClr val="000000"/>
                </a:solidFill>
              </a:rPr>
              <a:t>make </a:t>
            </a:r>
            <a:r>
              <a:rPr sz="3200" dirty="0">
                <a:solidFill>
                  <a:srgbClr val="000000"/>
                </a:solidFill>
              </a:rPr>
              <a:t>a </a:t>
            </a:r>
            <a:r>
              <a:rPr sz="3200" spc="-15" dirty="0">
                <a:solidFill>
                  <a:srgbClr val="000000"/>
                </a:solidFill>
              </a:rPr>
              <a:t>progress </a:t>
            </a:r>
            <a:r>
              <a:rPr sz="3200" dirty="0">
                <a:solidFill>
                  <a:srgbClr val="000000"/>
                </a:solidFill>
              </a:rPr>
              <a:t>, then </a:t>
            </a:r>
            <a:r>
              <a:rPr sz="3200" spc="-5" dirty="0">
                <a:solidFill>
                  <a:srgbClr val="000000"/>
                </a:solidFill>
              </a:rPr>
              <a:t>is said </a:t>
            </a:r>
            <a:r>
              <a:rPr sz="3200" spc="-20" dirty="0">
                <a:solidFill>
                  <a:srgbClr val="000000"/>
                </a:solidFill>
              </a:rPr>
              <a:t>to </a:t>
            </a:r>
            <a:r>
              <a:rPr sz="3200" spc="-5" dirty="0">
                <a:solidFill>
                  <a:srgbClr val="000000"/>
                </a:solidFill>
              </a:rPr>
              <a:t>be  </a:t>
            </a:r>
            <a:r>
              <a:rPr sz="3200" spc="-15" dirty="0">
                <a:solidFill>
                  <a:srgbClr val="000000"/>
                </a:solidFill>
              </a:rPr>
              <a:t>starved.</a:t>
            </a:r>
            <a:endParaRPr sz="3200"/>
          </a:p>
        </p:txBody>
      </p:sp>
      <p:sp>
        <p:nvSpPr>
          <p:cNvPr id="5" name="object 5"/>
          <p:cNvSpPr/>
          <p:nvPr/>
        </p:nvSpPr>
        <p:spPr>
          <a:xfrm>
            <a:off x="6629400" y="3886199"/>
            <a:ext cx="2286000" cy="2971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4000499"/>
            <a:ext cx="3810000" cy="285749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53568" y="566927"/>
            <a:ext cx="4849368" cy="6248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045708" y="0"/>
            <a:ext cx="2488691" cy="24384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83540" y="1607261"/>
            <a:ext cx="6734809" cy="149034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dirty="0">
                <a:solidFill>
                  <a:srgbClr val="000000"/>
                </a:solidFill>
              </a:rPr>
              <a:t>When a </a:t>
            </a:r>
            <a:r>
              <a:rPr sz="3200" spc="-10" dirty="0">
                <a:solidFill>
                  <a:srgbClr val="000000"/>
                </a:solidFill>
              </a:rPr>
              <a:t>transaction </a:t>
            </a:r>
            <a:r>
              <a:rPr sz="3200" dirty="0">
                <a:solidFill>
                  <a:srgbClr val="000000"/>
                </a:solidFill>
              </a:rPr>
              <a:t>T</a:t>
            </a:r>
            <a:r>
              <a:rPr sz="3150" baseline="-21164" dirty="0">
                <a:solidFill>
                  <a:srgbClr val="000000"/>
                </a:solidFill>
              </a:rPr>
              <a:t>i </a:t>
            </a:r>
            <a:r>
              <a:rPr sz="3200" spc="-10" dirty="0">
                <a:solidFill>
                  <a:srgbClr val="000000"/>
                </a:solidFill>
              </a:rPr>
              <a:t>request </a:t>
            </a:r>
            <a:r>
              <a:rPr sz="3200" dirty="0">
                <a:solidFill>
                  <a:srgbClr val="000000"/>
                </a:solidFill>
              </a:rPr>
              <a:t>a</a:t>
            </a:r>
            <a:r>
              <a:rPr sz="3200" spc="5" dirty="0">
                <a:solidFill>
                  <a:srgbClr val="000000"/>
                </a:solidFill>
              </a:rPr>
              <a:t> </a:t>
            </a:r>
            <a:r>
              <a:rPr sz="3200" dirty="0">
                <a:solidFill>
                  <a:srgbClr val="000000"/>
                </a:solidFill>
              </a:rPr>
              <a:t>lock</a:t>
            </a:r>
            <a:endParaRPr sz="3200"/>
          </a:p>
          <a:p>
            <a:pPr marL="12700" marR="5080" indent="91440">
              <a:lnSpc>
                <a:spcPct val="100000"/>
              </a:lnSpc>
            </a:pPr>
            <a:r>
              <a:rPr sz="3200" dirty="0">
                <a:solidFill>
                  <a:srgbClr val="000000"/>
                </a:solidFill>
              </a:rPr>
              <a:t>on a </a:t>
            </a:r>
            <a:r>
              <a:rPr sz="3200" spc="-20" dirty="0">
                <a:solidFill>
                  <a:srgbClr val="000000"/>
                </a:solidFill>
              </a:rPr>
              <a:t>data </a:t>
            </a:r>
            <a:r>
              <a:rPr sz="3200" spc="-10" dirty="0">
                <a:solidFill>
                  <a:srgbClr val="000000"/>
                </a:solidFill>
              </a:rPr>
              <a:t>item </a:t>
            </a:r>
            <a:r>
              <a:rPr sz="3200" dirty="0">
                <a:solidFill>
                  <a:srgbClr val="000000"/>
                </a:solidFill>
              </a:rPr>
              <a:t>Q </a:t>
            </a:r>
            <a:r>
              <a:rPr sz="3200" spc="-5" dirty="0">
                <a:solidFill>
                  <a:srgbClr val="000000"/>
                </a:solidFill>
              </a:rPr>
              <a:t>in </a:t>
            </a:r>
            <a:r>
              <a:rPr sz="3200" dirty="0">
                <a:solidFill>
                  <a:srgbClr val="000000"/>
                </a:solidFill>
              </a:rPr>
              <a:t>a </a:t>
            </a:r>
            <a:r>
              <a:rPr sz="3200" spc="-5" dirty="0">
                <a:solidFill>
                  <a:srgbClr val="000000"/>
                </a:solidFill>
              </a:rPr>
              <a:t>particular </a:t>
            </a:r>
            <a:r>
              <a:rPr sz="3200" dirty="0">
                <a:solidFill>
                  <a:srgbClr val="000000"/>
                </a:solidFill>
              </a:rPr>
              <a:t>mode M  </a:t>
            </a:r>
            <a:r>
              <a:rPr sz="3200" spc="-55" dirty="0">
                <a:solidFill>
                  <a:srgbClr val="00AF50"/>
                </a:solidFill>
              </a:rPr>
              <a:t>We </a:t>
            </a:r>
            <a:r>
              <a:rPr sz="3200" spc="-10" dirty="0">
                <a:solidFill>
                  <a:srgbClr val="00AF50"/>
                </a:solidFill>
              </a:rPr>
              <a:t>can </a:t>
            </a:r>
            <a:r>
              <a:rPr sz="3200" spc="-15" dirty="0">
                <a:solidFill>
                  <a:srgbClr val="00AF50"/>
                </a:solidFill>
              </a:rPr>
              <a:t>avoid </a:t>
            </a:r>
            <a:r>
              <a:rPr sz="3200" spc="-20" dirty="0">
                <a:solidFill>
                  <a:srgbClr val="00AF50"/>
                </a:solidFill>
              </a:rPr>
              <a:t>starvation</a:t>
            </a:r>
            <a:r>
              <a:rPr sz="3200" spc="80" dirty="0">
                <a:solidFill>
                  <a:srgbClr val="00AF50"/>
                </a:solidFill>
              </a:rPr>
              <a:t> </a:t>
            </a:r>
            <a:r>
              <a:rPr sz="3200" spc="-5" dirty="0">
                <a:solidFill>
                  <a:srgbClr val="00AF50"/>
                </a:solidFill>
              </a:rPr>
              <a:t>by:</a:t>
            </a:r>
            <a:endParaRPr sz="3200"/>
          </a:p>
        </p:txBody>
      </p:sp>
      <p:sp>
        <p:nvSpPr>
          <p:cNvPr id="5" name="object 5"/>
          <p:cNvSpPr txBox="1"/>
          <p:nvPr/>
        </p:nvSpPr>
        <p:spPr>
          <a:xfrm>
            <a:off x="1298194" y="3070682"/>
            <a:ext cx="6927850" cy="29533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buSzPct val="96875"/>
              <a:buFont typeface="Arial"/>
              <a:buChar char="•"/>
              <a:tabLst>
                <a:tab pos="156210" algn="l"/>
                <a:tab pos="1263650" algn="l"/>
                <a:tab pos="1667510" algn="l"/>
                <a:tab pos="2249805" algn="l"/>
                <a:tab pos="3312160" algn="l"/>
                <a:tab pos="5328920" algn="l"/>
                <a:tab pos="6718934" algn="l"/>
              </a:tabLst>
            </a:pPr>
            <a:r>
              <a:rPr sz="3200" spc="-5" dirty="0">
                <a:latin typeface="Calibri"/>
                <a:cs typeface="Calibri"/>
              </a:rPr>
              <a:t>The</a:t>
            </a:r>
            <a:r>
              <a:rPr sz="3200" spc="-50" dirty="0">
                <a:latin typeface="Calibri"/>
                <a:cs typeface="Calibri"/>
              </a:rPr>
              <a:t>r</a:t>
            </a:r>
            <a:r>
              <a:rPr sz="3200" dirty="0">
                <a:latin typeface="Calibri"/>
                <a:cs typeface="Calibri"/>
              </a:rPr>
              <a:t>e	</a:t>
            </a:r>
            <a:r>
              <a:rPr sz="3200" spc="-5" dirty="0">
                <a:latin typeface="Calibri"/>
                <a:cs typeface="Calibri"/>
              </a:rPr>
              <a:t>i</a:t>
            </a:r>
            <a:r>
              <a:rPr sz="3200" dirty="0">
                <a:latin typeface="Calibri"/>
                <a:cs typeface="Calibri"/>
              </a:rPr>
              <a:t>s	</a:t>
            </a:r>
            <a:r>
              <a:rPr sz="3200" spc="-5" dirty="0">
                <a:latin typeface="Calibri"/>
                <a:cs typeface="Calibri"/>
              </a:rPr>
              <a:t>n</a:t>
            </a:r>
            <a:r>
              <a:rPr sz="3200" dirty="0">
                <a:latin typeface="Calibri"/>
                <a:cs typeface="Calibri"/>
              </a:rPr>
              <a:t>o	</a:t>
            </a:r>
            <a:r>
              <a:rPr sz="3200" spc="-5" dirty="0">
                <a:latin typeface="Calibri"/>
                <a:cs typeface="Calibri"/>
              </a:rPr>
              <a:t>othe</a:t>
            </a:r>
            <a:r>
              <a:rPr sz="3200" dirty="0">
                <a:latin typeface="Calibri"/>
                <a:cs typeface="Calibri"/>
              </a:rPr>
              <a:t>r	t</a:t>
            </a:r>
            <a:r>
              <a:rPr sz="3200" spc="-75" dirty="0">
                <a:latin typeface="Calibri"/>
                <a:cs typeface="Calibri"/>
              </a:rPr>
              <a:t>r</a:t>
            </a:r>
            <a:r>
              <a:rPr sz="3200" spc="-5" dirty="0">
                <a:latin typeface="Calibri"/>
                <a:cs typeface="Calibri"/>
              </a:rPr>
              <a:t>ansactio</a:t>
            </a:r>
            <a:r>
              <a:rPr sz="3200" dirty="0">
                <a:latin typeface="Calibri"/>
                <a:cs typeface="Calibri"/>
              </a:rPr>
              <a:t>n	</a:t>
            </a:r>
            <a:r>
              <a:rPr sz="3200" spc="-5" dirty="0">
                <a:latin typeface="Calibri"/>
                <a:cs typeface="Calibri"/>
              </a:rPr>
              <a:t>holdin</a:t>
            </a:r>
            <a:r>
              <a:rPr sz="3200" dirty="0">
                <a:latin typeface="Calibri"/>
                <a:cs typeface="Calibri"/>
              </a:rPr>
              <a:t>g	a</a:t>
            </a:r>
            <a:endParaRPr sz="3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3200" dirty="0">
                <a:latin typeface="Calibri"/>
                <a:cs typeface="Calibri"/>
              </a:rPr>
              <a:t>lock on Q </a:t>
            </a:r>
            <a:r>
              <a:rPr sz="3200" spc="-5" dirty="0">
                <a:latin typeface="Calibri"/>
                <a:cs typeface="Calibri"/>
              </a:rPr>
              <a:t>in </a:t>
            </a:r>
            <a:r>
              <a:rPr sz="3200" dirty="0">
                <a:latin typeface="Calibri"/>
                <a:cs typeface="Calibri"/>
              </a:rPr>
              <a:t>a mode </a:t>
            </a:r>
            <a:r>
              <a:rPr sz="3200" spc="-10" dirty="0">
                <a:latin typeface="Calibri"/>
                <a:cs typeface="Calibri"/>
              </a:rPr>
              <a:t>that conflicts </a:t>
            </a:r>
            <a:r>
              <a:rPr sz="3200" dirty="0">
                <a:latin typeface="Calibri"/>
                <a:cs typeface="Calibri"/>
              </a:rPr>
              <a:t>with</a:t>
            </a:r>
            <a:r>
              <a:rPr sz="3200" spc="1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M</a:t>
            </a:r>
            <a:endParaRPr sz="3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3300">
              <a:latin typeface="Times New Roman"/>
              <a:cs typeface="Times New Roman"/>
            </a:endParaRPr>
          </a:p>
          <a:p>
            <a:pPr marL="12700" marR="5080" algn="just">
              <a:lnSpc>
                <a:spcPct val="100000"/>
              </a:lnSpc>
              <a:spcBef>
                <a:spcPts val="5"/>
              </a:spcBef>
              <a:buSzPct val="96875"/>
              <a:buFont typeface="Arial"/>
              <a:buChar char="•"/>
              <a:tabLst>
                <a:tab pos="156210" algn="l"/>
              </a:tabLst>
            </a:pPr>
            <a:r>
              <a:rPr sz="3200" spc="-10" dirty="0">
                <a:latin typeface="Calibri"/>
                <a:cs typeface="Calibri"/>
              </a:rPr>
              <a:t>There </a:t>
            </a:r>
            <a:r>
              <a:rPr sz="3200" spc="-5" dirty="0">
                <a:latin typeface="Calibri"/>
                <a:cs typeface="Calibri"/>
              </a:rPr>
              <a:t>is </a:t>
            </a:r>
            <a:r>
              <a:rPr sz="3200" dirty="0">
                <a:latin typeface="Calibri"/>
                <a:cs typeface="Calibri"/>
              </a:rPr>
              <a:t>no other </a:t>
            </a:r>
            <a:r>
              <a:rPr sz="3200" spc="-10" dirty="0">
                <a:latin typeface="Calibri"/>
                <a:cs typeface="Calibri"/>
              </a:rPr>
              <a:t>transaction </a:t>
            </a:r>
            <a:r>
              <a:rPr sz="3200" spc="-5" dirty="0">
                <a:latin typeface="Calibri"/>
                <a:cs typeface="Calibri"/>
              </a:rPr>
              <a:t>that is  </a:t>
            </a:r>
            <a:r>
              <a:rPr sz="3200" spc="-10" dirty="0">
                <a:latin typeface="Calibri"/>
                <a:cs typeface="Calibri"/>
              </a:rPr>
              <a:t>waiting </a:t>
            </a:r>
            <a:r>
              <a:rPr sz="3200" spc="-25" dirty="0">
                <a:latin typeface="Calibri"/>
                <a:cs typeface="Calibri"/>
              </a:rPr>
              <a:t>for </a:t>
            </a:r>
            <a:r>
              <a:rPr sz="3200" dirty="0">
                <a:latin typeface="Calibri"/>
                <a:cs typeface="Calibri"/>
              </a:rPr>
              <a:t>a lock on Q </a:t>
            </a:r>
            <a:r>
              <a:rPr sz="3200" spc="-5" dirty="0">
                <a:latin typeface="Calibri"/>
                <a:cs typeface="Calibri"/>
              </a:rPr>
              <a:t>and that </a:t>
            </a:r>
            <a:r>
              <a:rPr sz="3200" dirty="0">
                <a:latin typeface="Calibri"/>
                <a:cs typeface="Calibri"/>
              </a:rPr>
              <a:t>made </a:t>
            </a:r>
            <a:r>
              <a:rPr sz="3200" spc="-5" dirty="0">
                <a:latin typeface="Calibri"/>
                <a:cs typeface="Calibri"/>
              </a:rPr>
              <a:t>its  </a:t>
            </a:r>
            <a:r>
              <a:rPr sz="3200" dirty="0">
                <a:latin typeface="Calibri"/>
                <a:cs typeface="Calibri"/>
              </a:rPr>
              <a:t>lock </a:t>
            </a:r>
            <a:r>
              <a:rPr sz="3200" spc="-15" dirty="0">
                <a:latin typeface="Calibri"/>
                <a:cs typeface="Calibri"/>
              </a:rPr>
              <a:t>request </a:t>
            </a:r>
            <a:r>
              <a:rPr sz="3200" spc="-25" dirty="0">
                <a:latin typeface="Calibri"/>
                <a:cs typeface="Calibri"/>
              </a:rPr>
              <a:t>before</a:t>
            </a:r>
            <a:r>
              <a:rPr sz="3200" spc="-3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T</a:t>
            </a:r>
            <a:r>
              <a:rPr sz="3150" baseline="-21164" dirty="0">
                <a:latin typeface="Calibri"/>
                <a:cs typeface="Calibri"/>
              </a:rPr>
              <a:t>i</a:t>
            </a:r>
            <a:endParaRPr sz="3150" baseline="-21164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91668" y="565404"/>
            <a:ext cx="4843272" cy="7406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400800" y="228600"/>
            <a:ext cx="2209800" cy="2209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17244" y="1531061"/>
            <a:ext cx="4044950" cy="44164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buSzPct val="96875"/>
              <a:buFont typeface="Arial"/>
              <a:buChar char="•"/>
              <a:tabLst>
                <a:tab pos="156210" algn="l"/>
              </a:tabLst>
            </a:pPr>
            <a:r>
              <a:rPr sz="3200" spc="-5" dirty="0">
                <a:latin typeface="Calibri"/>
                <a:cs typeface="Calibri"/>
              </a:rPr>
              <a:t>Set </a:t>
            </a:r>
            <a:r>
              <a:rPr sz="3200" dirty="0">
                <a:latin typeface="Calibri"/>
                <a:cs typeface="Calibri"/>
              </a:rPr>
              <a:t>of</a:t>
            </a:r>
            <a:r>
              <a:rPr sz="3200" spc="-4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rules</a:t>
            </a:r>
            <a:endParaRPr sz="320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  <a:buSzPct val="96875"/>
              <a:buFont typeface="Arial"/>
              <a:buChar char="•"/>
              <a:tabLst>
                <a:tab pos="247650" algn="l"/>
              </a:tabLst>
            </a:pPr>
            <a:r>
              <a:rPr sz="3200" dirty="0">
                <a:latin typeface="Calibri"/>
                <a:cs typeface="Calibri"/>
              </a:rPr>
              <a:t>each </a:t>
            </a:r>
            <a:r>
              <a:rPr sz="3200" spc="-10" dirty="0">
                <a:latin typeface="Calibri"/>
                <a:cs typeface="Calibri"/>
              </a:rPr>
              <a:t>transaction </a:t>
            </a:r>
            <a:r>
              <a:rPr sz="3200" dirty="0">
                <a:latin typeface="Calibri"/>
                <a:cs typeface="Calibri"/>
              </a:rPr>
              <a:t>in the  </a:t>
            </a:r>
            <a:r>
              <a:rPr sz="3200" spc="-30" dirty="0">
                <a:latin typeface="Calibri"/>
                <a:cs typeface="Calibri"/>
              </a:rPr>
              <a:t>system </a:t>
            </a:r>
            <a:r>
              <a:rPr sz="3200" spc="-20" dirty="0">
                <a:latin typeface="Calibri"/>
                <a:cs typeface="Calibri"/>
              </a:rPr>
              <a:t>follow </a:t>
            </a:r>
            <a:r>
              <a:rPr sz="3200" dirty="0">
                <a:latin typeface="Calibri"/>
                <a:cs typeface="Calibri"/>
              </a:rPr>
              <a:t>this</a:t>
            </a:r>
            <a:r>
              <a:rPr sz="3200" spc="2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rule</a:t>
            </a:r>
            <a:endParaRPr sz="3200">
              <a:latin typeface="Calibri"/>
              <a:cs typeface="Calibri"/>
            </a:endParaRPr>
          </a:p>
          <a:p>
            <a:pPr marL="12700" marR="166370">
              <a:lnSpc>
                <a:spcPct val="100000"/>
              </a:lnSpc>
              <a:buSzPct val="96875"/>
              <a:buFont typeface="Arial"/>
              <a:buChar char="•"/>
              <a:tabLst>
                <a:tab pos="247650" algn="l"/>
              </a:tabLst>
            </a:pPr>
            <a:r>
              <a:rPr sz="3200" dirty="0">
                <a:latin typeface="Calibri"/>
                <a:cs typeface="Calibri"/>
              </a:rPr>
              <a:t>it is </a:t>
            </a:r>
            <a:r>
              <a:rPr sz="3200" spc="-25" dirty="0">
                <a:latin typeface="Calibri"/>
                <a:cs typeface="Calibri"/>
              </a:rPr>
              <a:t>for </a:t>
            </a:r>
            <a:r>
              <a:rPr sz="3200" dirty="0">
                <a:latin typeface="Calibri"/>
                <a:cs typeface="Calibri"/>
              </a:rPr>
              <a:t>,when a  </a:t>
            </a:r>
            <a:r>
              <a:rPr sz="3200" spc="-10" dirty="0">
                <a:latin typeface="Calibri"/>
                <a:cs typeface="Calibri"/>
              </a:rPr>
              <a:t>transaction </a:t>
            </a:r>
            <a:r>
              <a:rPr sz="3200" spc="-20" dirty="0">
                <a:latin typeface="Calibri"/>
                <a:cs typeface="Calibri"/>
              </a:rPr>
              <a:t>may </a:t>
            </a:r>
            <a:r>
              <a:rPr sz="3200" dirty="0">
                <a:latin typeface="Calibri"/>
                <a:cs typeface="Calibri"/>
              </a:rPr>
              <a:t>lock </a:t>
            </a:r>
            <a:r>
              <a:rPr sz="3200" spc="-5" dirty="0">
                <a:latin typeface="Calibri"/>
                <a:cs typeface="Calibri"/>
              </a:rPr>
              <a:t>or  unlock </a:t>
            </a:r>
            <a:r>
              <a:rPr sz="3200" dirty="0">
                <a:latin typeface="Calibri"/>
                <a:cs typeface="Calibri"/>
              </a:rPr>
              <a:t>each </a:t>
            </a:r>
            <a:r>
              <a:rPr sz="3200" spc="-5" dirty="0">
                <a:latin typeface="Calibri"/>
                <a:cs typeface="Calibri"/>
              </a:rPr>
              <a:t>of its </a:t>
            </a:r>
            <a:r>
              <a:rPr sz="3200" spc="-20" dirty="0">
                <a:latin typeface="Calibri"/>
                <a:cs typeface="Calibri"/>
              </a:rPr>
              <a:t>data  </a:t>
            </a:r>
            <a:r>
              <a:rPr sz="3200" spc="-10" dirty="0">
                <a:latin typeface="Calibri"/>
                <a:cs typeface="Calibri"/>
              </a:rPr>
              <a:t>items.</a:t>
            </a:r>
            <a:endParaRPr sz="3200">
              <a:latin typeface="Calibri"/>
              <a:cs typeface="Calibri"/>
            </a:endParaRPr>
          </a:p>
          <a:p>
            <a:pPr marL="12700" marR="81280">
              <a:lnSpc>
                <a:spcPct val="100000"/>
              </a:lnSpc>
              <a:spcBef>
                <a:spcPts val="5"/>
              </a:spcBef>
              <a:buSzPct val="96875"/>
              <a:buFont typeface="Arial"/>
              <a:buChar char="•"/>
              <a:tabLst>
                <a:tab pos="156210" algn="l"/>
                <a:tab pos="579120" algn="l"/>
              </a:tabLst>
            </a:pPr>
            <a:r>
              <a:rPr sz="3200" dirty="0">
                <a:latin typeface="Calibri"/>
                <a:cs typeface="Calibri"/>
              </a:rPr>
              <a:t>It	</a:t>
            </a:r>
            <a:r>
              <a:rPr sz="3200" spc="-15" dirty="0">
                <a:latin typeface="Calibri"/>
                <a:cs typeface="Calibri"/>
              </a:rPr>
              <a:t>restricts </a:t>
            </a:r>
            <a:r>
              <a:rPr sz="3200" dirty="0">
                <a:latin typeface="Calibri"/>
                <a:cs typeface="Calibri"/>
              </a:rPr>
              <a:t>the </a:t>
            </a:r>
            <a:r>
              <a:rPr sz="3200" spc="-5" dirty="0">
                <a:latin typeface="Calibri"/>
                <a:cs typeface="Calibri"/>
              </a:rPr>
              <a:t>number  possible schedules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000115" y="3485476"/>
            <a:ext cx="2934995" cy="293499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239000" y="0"/>
            <a:ext cx="1905000" cy="18501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83540" y="964438"/>
            <a:ext cx="7834630" cy="143383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>
              <a:lnSpc>
                <a:spcPct val="100600"/>
              </a:lnSpc>
              <a:spcBef>
                <a:spcPts val="75"/>
              </a:spcBef>
              <a:tabLst>
                <a:tab pos="1917700" algn="l"/>
              </a:tabLst>
            </a:pPr>
            <a:r>
              <a:rPr sz="3600" b="1" spc="-5" dirty="0">
                <a:solidFill>
                  <a:srgbClr val="000099"/>
                </a:solidFill>
                <a:latin typeface="Calibri"/>
                <a:cs typeface="Calibri"/>
              </a:rPr>
              <a:t>Isolation</a:t>
            </a:r>
            <a:r>
              <a:rPr b="1" spc="-5" dirty="0">
                <a:solidFill>
                  <a:srgbClr val="000000"/>
                </a:solidFill>
                <a:latin typeface="Calibri"/>
                <a:cs typeface="Calibri"/>
              </a:rPr>
              <a:t>.	</a:t>
            </a:r>
            <a:r>
              <a:rPr spc="-10" dirty="0">
                <a:solidFill>
                  <a:srgbClr val="000000"/>
                </a:solidFill>
              </a:rPr>
              <a:t>Although multiple transactions </a:t>
            </a:r>
            <a:r>
              <a:rPr spc="-20" dirty="0">
                <a:solidFill>
                  <a:srgbClr val="000000"/>
                </a:solidFill>
              </a:rPr>
              <a:t>may  </a:t>
            </a:r>
            <a:r>
              <a:rPr spc="-25" dirty="0">
                <a:solidFill>
                  <a:srgbClr val="000000"/>
                </a:solidFill>
              </a:rPr>
              <a:t>execute </a:t>
            </a:r>
            <a:r>
              <a:rPr spc="-30" dirty="0">
                <a:solidFill>
                  <a:srgbClr val="000000"/>
                </a:solidFill>
              </a:rPr>
              <a:t>concurrently, </a:t>
            </a:r>
            <a:r>
              <a:rPr spc="-5" dirty="0">
                <a:solidFill>
                  <a:srgbClr val="000000"/>
                </a:solidFill>
              </a:rPr>
              <a:t>each </a:t>
            </a:r>
            <a:r>
              <a:rPr spc="-15" dirty="0">
                <a:solidFill>
                  <a:srgbClr val="000000"/>
                </a:solidFill>
              </a:rPr>
              <a:t>transaction must </a:t>
            </a:r>
            <a:r>
              <a:rPr spc="-10" dirty="0">
                <a:solidFill>
                  <a:srgbClr val="000000"/>
                </a:solidFill>
              </a:rPr>
              <a:t>be  </a:t>
            </a:r>
            <a:r>
              <a:rPr spc="-20" dirty="0">
                <a:solidFill>
                  <a:srgbClr val="000000"/>
                </a:solidFill>
              </a:rPr>
              <a:t>unaware </a:t>
            </a:r>
            <a:r>
              <a:rPr spc="-5" dirty="0">
                <a:solidFill>
                  <a:srgbClr val="000000"/>
                </a:solidFill>
              </a:rPr>
              <a:t>of </a:t>
            </a:r>
            <a:r>
              <a:rPr spc="-10" dirty="0">
                <a:solidFill>
                  <a:srgbClr val="000000"/>
                </a:solidFill>
              </a:rPr>
              <a:t>other </a:t>
            </a:r>
            <a:r>
              <a:rPr spc="-15" dirty="0">
                <a:solidFill>
                  <a:srgbClr val="000000"/>
                </a:solidFill>
              </a:rPr>
              <a:t>concurrently </a:t>
            </a:r>
            <a:r>
              <a:rPr spc="-20" dirty="0">
                <a:solidFill>
                  <a:srgbClr val="000000"/>
                </a:solidFill>
              </a:rPr>
              <a:t>executing</a:t>
            </a:r>
            <a:r>
              <a:rPr spc="100" dirty="0">
                <a:solidFill>
                  <a:srgbClr val="000000"/>
                </a:solidFill>
              </a:rPr>
              <a:t> </a:t>
            </a:r>
            <a:r>
              <a:rPr spc="-10" dirty="0">
                <a:solidFill>
                  <a:srgbClr val="000000"/>
                </a:solidFill>
              </a:rPr>
              <a:t>transactions.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4038600"/>
            <a:ext cx="2133600" cy="16428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83540" y="2799714"/>
            <a:ext cx="8364220" cy="2981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601345">
              <a:lnSpc>
                <a:spcPct val="100000"/>
              </a:lnSpc>
              <a:spcBef>
                <a:spcPts val="95"/>
              </a:spcBef>
            </a:pPr>
            <a:r>
              <a:rPr sz="2800" spc="-15" dirty="0">
                <a:latin typeface="Calibri"/>
                <a:cs typeface="Calibri"/>
              </a:rPr>
              <a:t>Intermediate transaction </a:t>
            </a:r>
            <a:r>
              <a:rPr sz="2800" spc="-10" dirty="0">
                <a:latin typeface="Calibri"/>
                <a:cs typeface="Calibri"/>
              </a:rPr>
              <a:t>results </a:t>
            </a:r>
            <a:r>
              <a:rPr sz="2800" spc="-15" dirty="0">
                <a:latin typeface="Calibri"/>
                <a:cs typeface="Calibri"/>
              </a:rPr>
              <a:t>must </a:t>
            </a:r>
            <a:r>
              <a:rPr sz="2800" spc="-5" dirty="0">
                <a:latin typeface="Calibri"/>
                <a:cs typeface="Calibri"/>
              </a:rPr>
              <a:t>be </a:t>
            </a:r>
            <a:r>
              <a:rPr sz="2800" spc="-10" dirty="0">
                <a:latin typeface="Calibri"/>
                <a:cs typeface="Calibri"/>
              </a:rPr>
              <a:t>hidden </a:t>
            </a:r>
            <a:r>
              <a:rPr sz="2800" spc="-20" dirty="0">
                <a:latin typeface="Calibri"/>
                <a:cs typeface="Calibri"/>
              </a:rPr>
              <a:t>from  </a:t>
            </a:r>
            <a:r>
              <a:rPr sz="2800" spc="-10" dirty="0">
                <a:latin typeface="Calibri"/>
                <a:cs typeface="Calibri"/>
              </a:rPr>
              <a:t>other </a:t>
            </a:r>
            <a:r>
              <a:rPr sz="2800" spc="-15" dirty="0">
                <a:latin typeface="Calibri"/>
                <a:cs typeface="Calibri"/>
              </a:rPr>
              <a:t>concurrently </a:t>
            </a:r>
            <a:r>
              <a:rPr sz="2800" spc="-25" dirty="0">
                <a:latin typeface="Calibri"/>
                <a:cs typeface="Calibri"/>
              </a:rPr>
              <a:t>executed</a:t>
            </a:r>
            <a:r>
              <a:rPr sz="2800" spc="5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transactions.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700">
              <a:latin typeface="Times New Roman"/>
              <a:cs typeface="Times New Roman"/>
            </a:endParaRPr>
          </a:p>
          <a:p>
            <a:pPr marL="2146300" marR="5080">
              <a:lnSpc>
                <a:spcPct val="100000"/>
              </a:lnSpc>
              <a:spcBef>
                <a:spcPts val="5"/>
              </a:spcBef>
            </a:pPr>
            <a:r>
              <a:rPr sz="2800" spc="-10" dirty="0">
                <a:solidFill>
                  <a:srgbClr val="00AFEF"/>
                </a:solidFill>
                <a:latin typeface="Calibri"/>
                <a:cs typeface="Calibri"/>
              </a:rPr>
              <a:t>That </a:t>
            </a:r>
            <a:r>
              <a:rPr sz="2800" spc="-5" dirty="0">
                <a:solidFill>
                  <a:srgbClr val="00AFEF"/>
                </a:solidFill>
                <a:latin typeface="Calibri"/>
                <a:cs typeface="Calibri"/>
              </a:rPr>
              <a:t>is, </a:t>
            </a:r>
            <a:r>
              <a:rPr sz="2800" spc="-25" dirty="0">
                <a:solidFill>
                  <a:srgbClr val="00AFEF"/>
                </a:solidFill>
                <a:latin typeface="Calibri"/>
                <a:cs typeface="Calibri"/>
              </a:rPr>
              <a:t>for </a:t>
            </a:r>
            <a:r>
              <a:rPr sz="2800" spc="-10" dirty="0">
                <a:solidFill>
                  <a:srgbClr val="00AFEF"/>
                </a:solidFill>
                <a:latin typeface="Calibri"/>
                <a:cs typeface="Calibri"/>
              </a:rPr>
              <a:t>every pair </a:t>
            </a:r>
            <a:r>
              <a:rPr sz="2800" spc="-5" dirty="0">
                <a:solidFill>
                  <a:srgbClr val="00AFEF"/>
                </a:solidFill>
                <a:latin typeface="Calibri"/>
                <a:cs typeface="Calibri"/>
              </a:rPr>
              <a:t>of </a:t>
            </a:r>
            <a:r>
              <a:rPr sz="2800" spc="-10" dirty="0">
                <a:solidFill>
                  <a:srgbClr val="00AFEF"/>
                </a:solidFill>
                <a:latin typeface="Calibri"/>
                <a:cs typeface="Calibri"/>
              </a:rPr>
              <a:t>transactions </a:t>
            </a:r>
            <a:r>
              <a:rPr sz="2800" i="1" dirty="0">
                <a:solidFill>
                  <a:srgbClr val="00AFEF"/>
                </a:solidFill>
                <a:latin typeface="Calibri"/>
                <a:cs typeface="Calibri"/>
              </a:rPr>
              <a:t>T</a:t>
            </a:r>
            <a:r>
              <a:rPr sz="2775" i="1" baseline="-21021" dirty="0">
                <a:solidFill>
                  <a:srgbClr val="00AFEF"/>
                </a:solidFill>
                <a:latin typeface="Calibri"/>
                <a:cs typeface="Calibri"/>
              </a:rPr>
              <a:t>i </a:t>
            </a:r>
            <a:r>
              <a:rPr sz="2800" spc="-10" dirty="0">
                <a:solidFill>
                  <a:srgbClr val="00AFEF"/>
                </a:solidFill>
                <a:latin typeface="Calibri"/>
                <a:cs typeface="Calibri"/>
              </a:rPr>
              <a:t>and  </a:t>
            </a:r>
            <a:r>
              <a:rPr sz="2800" i="1" spc="-5" dirty="0">
                <a:solidFill>
                  <a:srgbClr val="00AFEF"/>
                </a:solidFill>
                <a:latin typeface="Calibri"/>
                <a:cs typeface="Calibri"/>
              </a:rPr>
              <a:t>T</a:t>
            </a:r>
            <a:r>
              <a:rPr sz="2775" i="1" spc="-7" baseline="-21021" dirty="0">
                <a:solidFill>
                  <a:srgbClr val="00AFEF"/>
                </a:solidFill>
                <a:latin typeface="Calibri"/>
                <a:cs typeface="Calibri"/>
              </a:rPr>
              <a:t>j</a:t>
            </a:r>
            <a:r>
              <a:rPr sz="2800" i="1" spc="-5" dirty="0">
                <a:solidFill>
                  <a:srgbClr val="00AFEF"/>
                </a:solidFill>
                <a:latin typeface="Calibri"/>
                <a:cs typeface="Calibri"/>
              </a:rPr>
              <a:t>, </a:t>
            </a:r>
            <a:r>
              <a:rPr sz="2800" spc="-5" dirty="0">
                <a:solidFill>
                  <a:srgbClr val="00AFEF"/>
                </a:solidFill>
                <a:latin typeface="Calibri"/>
                <a:cs typeface="Calibri"/>
              </a:rPr>
              <a:t>it </a:t>
            </a:r>
            <a:r>
              <a:rPr sz="2800" spc="-15" dirty="0">
                <a:solidFill>
                  <a:srgbClr val="00AFEF"/>
                </a:solidFill>
                <a:latin typeface="Calibri"/>
                <a:cs typeface="Calibri"/>
              </a:rPr>
              <a:t>appears </a:t>
            </a:r>
            <a:r>
              <a:rPr sz="2800" spc="-20" dirty="0">
                <a:solidFill>
                  <a:srgbClr val="00AFEF"/>
                </a:solidFill>
                <a:latin typeface="Calibri"/>
                <a:cs typeface="Calibri"/>
              </a:rPr>
              <a:t>to </a:t>
            </a:r>
            <a:r>
              <a:rPr sz="2800" i="1" dirty="0">
                <a:solidFill>
                  <a:srgbClr val="00AFEF"/>
                </a:solidFill>
                <a:latin typeface="Calibri"/>
                <a:cs typeface="Calibri"/>
              </a:rPr>
              <a:t>T</a:t>
            </a:r>
            <a:r>
              <a:rPr sz="2775" i="1" baseline="-21021" dirty="0">
                <a:solidFill>
                  <a:srgbClr val="00AFEF"/>
                </a:solidFill>
                <a:latin typeface="Calibri"/>
                <a:cs typeface="Calibri"/>
              </a:rPr>
              <a:t>i </a:t>
            </a:r>
            <a:r>
              <a:rPr sz="2800" spc="-10" dirty="0">
                <a:solidFill>
                  <a:srgbClr val="00AFEF"/>
                </a:solidFill>
                <a:latin typeface="Calibri"/>
                <a:cs typeface="Calibri"/>
              </a:rPr>
              <a:t>that </a:t>
            </a:r>
            <a:r>
              <a:rPr sz="2800" spc="-5" dirty="0">
                <a:solidFill>
                  <a:srgbClr val="00AFEF"/>
                </a:solidFill>
                <a:latin typeface="Calibri"/>
                <a:cs typeface="Calibri"/>
              </a:rPr>
              <a:t>either </a:t>
            </a:r>
            <a:r>
              <a:rPr sz="2800" i="1" spc="-5" dirty="0">
                <a:solidFill>
                  <a:srgbClr val="00AFEF"/>
                </a:solidFill>
                <a:latin typeface="Calibri"/>
                <a:cs typeface="Calibri"/>
              </a:rPr>
              <a:t>T</a:t>
            </a:r>
            <a:r>
              <a:rPr sz="2775" i="1" spc="-7" baseline="-21021" dirty="0">
                <a:solidFill>
                  <a:srgbClr val="00AFEF"/>
                </a:solidFill>
                <a:latin typeface="Calibri"/>
                <a:cs typeface="Calibri"/>
              </a:rPr>
              <a:t>j</a:t>
            </a:r>
            <a:r>
              <a:rPr sz="2800" i="1" spc="-5" dirty="0">
                <a:solidFill>
                  <a:srgbClr val="00AFEF"/>
                </a:solidFill>
                <a:latin typeface="Calibri"/>
                <a:cs typeface="Calibri"/>
              </a:rPr>
              <a:t>, </a:t>
            </a:r>
            <a:r>
              <a:rPr sz="2800" spc="-10" dirty="0">
                <a:solidFill>
                  <a:srgbClr val="00AFEF"/>
                </a:solidFill>
                <a:latin typeface="Calibri"/>
                <a:cs typeface="Calibri"/>
              </a:rPr>
              <a:t>finished  </a:t>
            </a:r>
            <a:r>
              <a:rPr sz="2800" spc="-20" dirty="0">
                <a:solidFill>
                  <a:srgbClr val="00AFEF"/>
                </a:solidFill>
                <a:latin typeface="Calibri"/>
                <a:cs typeface="Calibri"/>
              </a:rPr>
              <a:t>execution </a:t>
            </a:r>
            <a:r>
              <a:rPr sz="2800" spc="-25" dirty="0">
                <a:solidFill>
                  <a:srgbClr val="00AFEF"/>
                </a:solidFill>
                <a:latin typeface="Calibri"/>
                <a:cs typeface="Calibri"/>
              </a:rPr>
              <a:t>before </a:t>
            </a:r>
            <a:r>
              <a:rPr sz="2800" i="1" dirty="0">
                <a:solidFill>
                  <a:srgbClr val="00AFEF"/>
                </a:solidFill>
                <a:latin typeface="Calibri"/>
                <a:cs typeface="Calibri"/>
              </a:rPr>
              <a:t>T</a:t>
            </a:r>
            <a:r>
              <a:rPr sz="2775" i="1" baseline="-21021" dirty="0">
                <a:solidFill>
                  <a:srgbClr val="00AFEF"/>
                </a:solidFill>
                <a:latin typeface="Calibri"/>
                <a:cs typeface="Calibri"/>
              </a:rPr>
              <a:t>i </a:t>
            </a:r>
            <a:r>
              <a:rPr sz="2800" spc="-20" dirty="0">
                <a:solidFill>
                  <a:srgbClr val="00AFEF"/>
                </a:solidFill>
                <a:latin typeface="Calibri"/>
                <a:cs typeface="Calibri"/>
              </a:rPr>
              <a:t>started, </a:t>
            </a:r>
            <a:r>
              <a:rPr sz="2800" spc="-5" dirty="0">
                <a:solidFill>
                  <a:srgbClr val="00AFEF"/>
                </a:solidFill>
                <a:latin typeface="Calibri"/>
                <a:cs typeface="Calibri"/>
              </a:rPr>
              <a:t>or </a:t>
            </a:r>
            <a:r>
              <a:rPr sz="2800" i="1" dirty="0">
                <a:solidFill>
                  <a:srgbClr val="00AFEF"/>
                </a:solidFill>
                <a:latin typeface="Calibri"/>
                <a:cs typeface="Calibri"/>
              </a:rPr>
              <a:t>T</a:t>
            </a:r>
            <a:r>
              <a:rPr sz="2775" i="1" baseline="-21021" dirty="0">
                <a:solidFill>
                  <a:srgbClr val="00AFEF"/>
                </a:solidFill>
                <a:latin typeface="Calibri"/>
                <a:cs typeface="Calibri"/>
              </a:rPr>
              <a:t>j </a:t>
            </a:r>
            <a:r>
              <a:rPr sz="2800" spc="-20" dirty="0">
                <a:solidFill>
                  <a:srgbClr val="00AFEF"/>
                </a:solidFill>
                <a:latin typeface="Calibri"/>
                <a:cs typeface="Calibri"/>
              </a:rPr>
              <a:t>started  execution </a:t>
            </a:r>
            <a:r>
              <a:rPr sz="2800" spc="-10" dirty="0">
                <a:solidFill>
                  <a:srgbClr val="00AFEF"/>
                </a:solidFill>
                <a:latin typeface="Calibri"/>
                <a:cs typeface="Calibri"/>
              </a:rPr>
              <a:t>after </a:t>
            </a:r>
            <a:r>
              <a:rPr sz="2800" i="1" dirty="0">
                <a:solidFill>
                  <a:srgbClr val="00AFEF"/>
                </a:solidFill>
                <a:latin typeface="Calibri"/>
                <a:cs typeface="Calibri"/>
              </a:rPr>
              <a:t>T</a:t>
            </a:r>
            <a:r>
              <a:rPr sz="2775" i="1" baseline="-21021" dirty="0">
                <a:solidFill>
                  <a:srgbClr val="00AFEF"/>
                </a:solidFill>
                <a:latin typeface="Calibri"/>
                <a:cs typeface="Calibri"/>
              </a:rPr>
              <a:t>i</a:t>
            </a:r>
            <a:r>
              <a:rPr sz="2775" i="1" spc="300" baseline="-21021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00AFEF"/>
                </a:solidFill>
                <a:latin typeface="Calibri"/>
                <a:cs typeface="Calibri"/>
              </a:rPr>
              <a:t>finished.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76427" y="565404"/>
            <a:ext cx="1901952" cy="7406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678430" algn="l"/>
                <a:tab pos="3585845" algn="l"/>
                <a:tab pos="4708525" algn="l"/>
              </a:tabLst>
            </a:pPr>
            <a:r>
              <a:rPr dirty="0"/>
              <a:t>A  </a:t>
            </a:r>
            <a:r>
              <a:rPr spc="-5" dirty="0"/>
              <a:t>schedule </a:t>
            </a:r>
            <a:r>
              <a:rPr dirty="0"/>
              <a:t>s</a:t>
            </a:r>
            <a:r>
              <a:rPr spc="350" dirty="0"/>
              <a:t> </a:t>
            </a:r>
            <a:r>
              <a:rPr spc="-5" dirty="0"/>
              <a:t>is	</a:t>
            </a:r>
            <a:r>
              <a:rPr spc="-15" dirty="0">
                <a:solidFill>
                  <a:srgbClr val="00AF50"/>
                </a:solidFill>
              </a:rPr>
              <a:t>lega</a:t>
            </a:r>
            <a:r>
              <a:rPr spc="-15" dirty="0"/>
              <a:t>l	</a:t>
            </a:r>
            <a:r>
              <a:rPr spc="-5" dirty="0"/>
              <a:t>under	</a:t>
            </a:r>
            <a:r>
              <a:rPr dirty="0"/>
              <a:t>a</a:t>
            </a:r>
            <a:r>
              <a:rPr spc="260" dirty="0"/>
              <a:t> </a:t>
            </a:r>
            <a:r>
              <a:rPr spc="-5" dirty="0"/>
              <a:t>given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517394" y="1028446"/>
            <a:ext cx="5938520" cy="19773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latin typeface="Calibri"/>
                <a:cs typeface="Calibri"/>
              </a:rPr>
              <a:t>locking </a:t>
            </a:r>
            <a:r>
              <a:rPr sz="3200" spc="-20" dirty="0">
                <a:latin typeface="Calibri"/>
                <a:cs typeface="Calibri"/>
              </a:rPr>
              <a:t>protocol </a:t>
            </a:r>
            <a:r>
              <a:rPr sz="3200" dirty="0">
                <a:latin typeface="Calibri"/>
                <a:cs typeface="Calibri"/>
              </a:rPr>
              <a:t>,if s </a:t>
            </a:r>
            <a:r>
              <a:rPr sz="3200" spc="-5" dirty="0">
                <a:latin typeface="Calibri"/>
                <a:cs typeface="Calibri"/>
              </a:rPr>
              <a:t>possible  schedule </a:t>
            </a:r>
            <a:r>
              <a:rPr sz="3200" spc="-30" dirty="0">
                <a:latin typeface="Calibri"/>
                <a:cs typeface="Calibri"/>
              </a:rPr>
              <a:t>for </a:t>
            </a:r>
            <a:r>
              <a:rPr sz="3200" dirty="0">
                <a:latin typeface="Calibri"/>
                <a:cs typeface="Calibri"/>
              </a:rPr>
              <a:t>a </a:t>
            </a:r>
            <a:r>
              <a:rPr sz="3200" spc="-5" dirty="0">
                <a:latin typeface="Calibri"/>
                <a:cs typeface="Calibri"/>
              </a:rPr>
              <a:t>set </a:t>
            </a:r>
            <a:r>
              <a:rPr sz="3200" dirty="0">
                <a:latin typeface="Calibri"/>
                <a:cs typeface="Calibri"/>
              </a:rPr>
              <a:t>of </a:t>
            </a:r>
            <a:r>
              <a:rPr sz="3200" spc="-10" dirty="0">
                <a:latin typeface="Calibri"/>
                <a:cs typeface="Calibri"/>
              </a:rPr>
              <a:t>transaction  </a:t>
            </a:r>
            <a:r>
              <a:rPr sz="3200" spc="-5" dirty="0">
                <a:latin typeface="Calibri"/>
                <a:cs typeface="Calibri"/>
              </a:rPr>
              <a:t>that </a:t>
            </a:r>
            <a:r>
              <a:rPr sz="3200" spc="-20" dirty="0">
                <a:latin typeface="Calibri"/>
                <a:cs typeface="Calibri"/>
              </a:rPr>
              <a:t>follows </a:t>
            </a:r>
            <a:r>
              <a:rPr sz="3200" dirty="0">
                <a:latin typeface="Calibri"/>
                <a:cs typeface="Calibri"/>
              </a:rPr>
              <a:t>the rules of the </a:t>
            </a:r>
            <a:r>
              <a:rPr sz="3200" spc="-5" dirty="0">
                <a:latin typeface="Calibri"/>
                <a:cs typeface="Calibri"/>
              </a:rPr>
              <a:t>locking  </a:t>
            </a:r>
            <a:r>
              <a:rPr sz="3200" spc="-15" dirty="0">
                <a:latin typeface="Calibri"/>
                <a:cs typeface="Calibri"/>
              </a:rPr>
              <a:t>protocol</a:t>
            </a:r>
            <a:endParaRPr sz="32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371600"/>
            <a:ext cx="2743200" cy="28133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746375" y="1760347"/>
            <a:ext cx="5937885" cy="1489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solidFill>
                  <a:srgbClr val="000000"/>
                </a:solidFill>
              </a:rPr>
              <a:t>A </a:t>
            </a:r>
            <a:r>
              <a:rPr sz="3200" spc="-5" dirty="0">
                <a:solidFill>
                  <a:srgbClr val="000000"/>
                </a:solidFill>
              </a:rPr>
              <a:t>locking </a:t>
            </a:r>
            <a:r>
              <a:rPr sz="3200" spc="-20" dirty="0">
                <a:solidFill>
                  <a:srgbClr val="000000"/>
                </a:solidFill>
              </a:rPr>
              <a:t>protocol </a:t>
            </a:r>
            <a:r>
              <a:rPr sz="3200" spc="-10" dirty="0">
                <a:solidFill>
                  <a:srgbClr val="000000"/>
                </a:solidFill>
              </a:rPr>
              <a:t>ensures conflict  serializability </a:t>
            </a:r>
            <a:r>
              <a:rPr sz="3200" dirty="0">
                <a:solidFill>
                  <a:srgbClr val="000000"/>
                </a:solidFill>
              </a:rPr>
              <a:t>if and only </a:t>
            </a:r>
            <a:r>
              <a:rPr sz="3200" spc="-5" dirty="0">
                <a:solidFill>
                  <a:srgbClr val="000000"/>
                </a:solidFill>
              </a:rPr>
              <a:t>if all </a:t>
            </a:r>
            <a:r>
              <a:rPr sz="3200" spc="-15" dirty="0">
                <a:solidFill>
                  <a:srgbClr val="000000"/>
                </a:solidFill>
              </a:rPr>
              <a:t>legal </a:t>
            </a:r>
            <a:r>
              <a:rPr sz="3200" spc="685" dirty="0">
                <a:solidFill>
                  <a:srgbClr val="000000"/>
                </a:solidFill>
              </a:rPr>
              <a:t> </a:t>
            </a:r>
            <a:r>
              <a:rPr sz="3200" spc="-5" dirty="0">
                <a:solidFill>
                  <a:srgbClr val="000000"/>
                </a:solidFill>
              </a:rPr>
              <a:t>schedules </a:t>
            </a:r>
            <a:r>
              <a:rPr sz="3200" spc="-15" dirty="0">
                <a:solidFill>
                  <a:srgbClr val="000000"/>
                </a:solidFill>
              </a:rPr>
              <a:t>are </a:t>
            </a:r>
            <a:r>
              <a:rPr sz="3200" spc="-10" dirty="0">
                <a:solidFill>
                  <a:srgbClr val="000000"/>
                </a:solidFill>
              </a:rPr>
              <a:t>conflict</a:t>
            </a:r>
            <a:r>
              <a:rPr sz="3200" spc="0" dirty="0">
                <a:solidFill>
                  <a:srgbClr val="000000"/>
                </a:solidFill>
              </a:rPr>
              <a:t> </a:t>
            </a:r>
            <a:r>
              <a:rPr sz="3200" spc="-10" dirty="0">
                <a:solidFill>
                  <a:srgbClr val="000000"/>
                </a:solidFill>
              </a:rPr>
              <a:t>serializable.</a:t>
            </a:r>
            <a:endParaRPr sz="32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8600" y="4267198"/>
            <a:ext cx="3352800" cy="2590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562600" y="762000"/>
            <a:ext cx="3581399" cy="32004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1044" y="1457909"/>
            <a:ext cx="5740400" cy="8794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>
                <a:solidFill>
                  <a:srgbClr val="000000"/>
                </a:solidFill>
              </a:rPr>
              <a:t>This is a </a:t>
            </a:r>
            <a:r>
              <a:rPr spc="-20" dirty="0">
                <a:solidFill>
                  <a:srgbClr val="000000"/>
                </a:solidFill>
              </a:rPr>
              <a:t>protocol </a:t>
            </a:r>
            <a:r>
              <a:rPr spc="-5" dirty="0">
                <a:solidFill>
                  <a:srgbClr val="000000"/>
                </a:solidFill>
              </a:rPr>
              <a:t>which </a:t>
            </a:r>
            <a:r>
              <a:rPr spc="-15" dirty="0">
                <a:solidFill>
                  <a:srgbClr val="000000"/>
                </a:solidFill>
              </a:rPr>
              <a:t>ensures</a:t>
            </a:r>
            <a:r>
              <a:rPr spc="90" dirty="0">
                <a:solidFill>
                  <a:srgbClr val="000000"/>
                </a:solidFill>
              </a:rPr>
              <a:t> </a:t>
            </a:r>
            <a:r>
              <a:rPr spc="-10" dirty="0">
                <a:solidFill>
                  <a:srgbClr val="000000"/>
                </a:solidFill>
              </a:rPr>
              <a:t>conflict</a:t>
            </a:r>
          </a:p>
          <a:p>
            <a:pPr marL="12700">
              <a:lnSpc>
                <a:spcPct val="100000"/>
              </a:lnSpc>
            </a:pPr>
            <a:r>
              <a:rPr spc="-15" dirty="0">
                <a:solidFill>
                  <a:srgbClr val="000000"/>
                </a:solidFill>
              </a:rPr>
              <a:t>serializable</a:t>
            </a:r>
            <a:r>
              <a:rPr spc="-10" dirty="0">
                <a:solidFill>
                  <a:srgbClr val="000000"/>
                </a:solidFill>
              </a:rPr>
              <a:t> schedules.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841044" y="2738754"/>
            <a:ext cx="7701915" cy="34391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37160" indent="-124460">
              <a:lnSpc>
                <a:spcPct val="100000"/>
              </a:lnSpc>
              <a:spcBef>
                <a:spcPts val="95"/>
              </a:spcBef>
              <a:buSzPct val="96428"/>
              <a:buFont typeface="Arial"/>
              <a:buChar char="•"/>
              <a:tabLst>
                <a:tab pos="137795" algn="l"/>
              </a:tabLst>
            </a:pPr>
            <a:r>
              <a:rPr sz="2800" spc="-10" dirty="0">
                <a:latin typeface="Calibri"/>
                <a:cs typeface="Calibri"/>
              </a:rPr>
              <a:t>Phase </a:t>
            </a:r>
            <a:r>
              <a:rPr sz="2800" spc="-5" dirty="0">
                <a:latin typeface="Calibri"/>
                <a:cs typeface="Calibri"/>
              </a:rPr>
              <a:t>1: </a:t>
            </a:r>
            <a:r>
              <a:rPr sz="2800" spc="-15" dirty="0">
                <a:solidFill>
                  <a:srgbClr val="6F2F9F"/>
                </a:solidFill>
                <a:latin typeface="Calibri"/>
                <a:cs typeface="Calibri"/>
              </a:rPr>
              <a:t>Growing</a:t>
            </a:r>
            <a:r>
              <a:rPr sz="2800" spc="50" dirty="0">
                <a:solidFill>
                  <a:srgbClr val="6F2F9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6F2F9F"/>
                </a:solidFill>
                <a:latin typeface="Calibri"/>
                <a:cs typeface="Calibri"/>
              </a:rPr>
              <a:t>Phase</a:t>
            </a:r>
            <a:endParaRPr sz="2800">
              <a:latin typeface="Calibri"/>
              <a:cs typeface="Calibri"/>
            </a:endParaRPr>
          </a:p>
          <a:p>
            <a:pPr marL="594360" lvl="1" indent="-125095">
              <a:lnSpc>
                <a:spcPct val="100000"/>
              </a:lnSpc>
              <a:buSzPct val="96428"/>
              <a:buFont typeface="Arial"/>
              <a:buChar char="•"/>
              <a:tabLst>
                <a:tab pos="594995" algn="l"/>
              </a:tabLst>
            </a:pPr>
            <a:r>
              <a:rPr sz="2800" spc="-15" dirty="0">
                <a:solidFill>
                  <a:srgbClr val="00AF50"/>
                </a:solidFill>
                <a:latin typeface="Calibri"/>
                <a:cs typeface="Calibri"/>
              </a:rPr>
              <a:t>transaction </a:t>
            </a:r>
            <a:r>
              <a:rPr sz="2800" spc="-20" dirty="0">
                <a:solidFill>
                  <a:srgbClr val="00AF50"/>
                </a:solidFill>
                <a:latin typeface="Calibri"/>
                <a:cs typeface="Calibri"/>
              </a:rPr>
              <a:t>may </a:t>
            </a:r>
            <a:r>
              <a:rPr sz="2800" spc="-15" dirty="0">
                <a:solidFill>
                  <a:srgbClr val="00AF50"/>
                </a:solidFill>
                <a:latin typeface="Calibri"/>
                <a:cs typeface="Calibri"/>
              </a:rPr>
              <a:t>obtain</a:t>
            </a:r>
            <a:r>
              <a:rPr sz="2800" spc="55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00AF50"/>
                </a:solidFill>
                <a:latin typeface="Calibri"/>
                <a:cs typeface="Calibri"/>
              </a:rPr>
              <a:t>locks</a:t>
            </a:r>
            <a:endParaRPr sz="2800">
              <a:latin typeface="Calibri"/>
              <a:cs typeface="Calibri"/>
            </a:endParaRPr>
          </a:p>
          <a:p>
            <a:pPr marL="594360" lvl="1" indent="-125095">
              <a:lnSpc>
                <a:spcPct val="100000"/>
              </a:lnSpc>
              <a:buSzPct val="96428"/>
              <a:buFont typeface="Arial"/>
              <a:buChar char="•"/>
              <a:tabLst>
                <a:tab pos="594995" algn="l"/>
              </a:tabLst>
            </a:pPr>
            <a:r>
              <a:rPr sz="2800" spc="-10" dirty="0">
                <a:solidFill>
                  <a:srgbClr val="FF0000"/>
                </a:solidFill>
                <a:latin typeface="Calibri"/>
                <a:cs typeface="Calibri"/>
              </a:rPr>
              <a:t>transaction </a:t>
            </a:r>
            <a:r>
              <a:rPr sz="2800" spc="-20" dirty="0">
                <a:solidFill>
                  <a:srgbClr val="FF0000"/>
                </a:solidFill>
                <a:latin typeface="Calibri"/>
                <a:cs typeface="Calibri"/>
              </a:rPr>
              <a:t>may </a:t>
            </a:r>
            <a:r>
              <a:rPr sz="2800" spc="-10" dirty="0">
                <a:solidFill>
                  <a:srgbClr val="FF0000"/>
                </a:solidFill>
                <a:latin typeface="Calibri"/>
                <a:cs typeface="Calibri"/>
              </a:rPr>
              <a:t>not release</a:t>
            </a:r>
            <a:r>
              <a:rPr sz="2800" spc="5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0000"/>
                </a:solidFill>
                <a:latin typeface="Calibri"/>
                <a:cs typeface="Calibri"/>
              </a:rPr>
              <a:t>locks</a:t>
            </a:r>
            <a:endParaRPr sz="28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20"/>
              </a:spcBef>
              <a:buChar char="•"/>
            </a:pPr>
            <a:endParaRPr sz="2900">
              <a:latin typeface="Times New Roman"/>
              <a:cs typeface="Times New Roman"/>
            </a:endParaRPr>
          </a:p>
          <a:p>
            <a:pPr marL="3338195" lvl="2" indent="-125095">
              <a:lnSpc>
                <a:spcPct val="100000"/>
              </a:lnSpc>
              <a:buSzPct val="96428"/>
              <a:buFont typeface="Arial"/>
              <a:buChar char="•"/>
              <a:tabLst>
                <a:tab pos="3338829" algn="l"/>
              </a:tabLst>
            </a:pPr>
            <a:r>
              <a:rPr sz="2800" spc="-5" dirty="0">
                <a:latin typeface="Calibri"/>
                <a:cs typeface="Calibri"/>
              </a:rPr>
              <a:t>Phase 2: </a:t>
            </a:r>
            <a:r>
              <a:rPr sz="2800" spc="-10" dirty="0">
                <a:solidFill>
                  <a:srgbClr val="6F2F9F"/>
                </a:solidFill>
                <a:latin typeface="Calibri"/>
                <a:cs typeface="Calibri"/>
              </a:rPr>
              <a:t>Shrinking</a:t>
            </a:r>
            <a:r>
              <a:rPr sz="2800" spc="35" dirty="0">
                <a:solidFill>
                  <a:srgbClr val="6F2F9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6F2F9F"/>
                </a:solidFill>
                <a:latin typeface="Calibri"/>
                <a:cs typeface="Calibri"/>
              </a:rPr>
              <a:t>Phase</a:t>
            </a:r>
            <a:endParaRPr sz="2800">
              <a:latin typeface="Calibri"/>
              <a:cs typeface="Calibri"/>
            </a:endParaRPr>
          </a:p>
          <a:p>
            <a:pPr marL="3670300" marR="461009" lvl="3">
              <a:lnSpc>
                <a:spcPct val="100000"/>
              </a:lnSpc>
              <a:buSzPct val="96428"/>
              <a:buFont typeface="Arial"/>
              <a:buChar char="•"/>
              <a:tabLst>
                <a:tab pos="3796029" algn="l"/>
              </a:tabLst>
            </a:pPr>
            <a:r>
              <a:rPr sz="2800" spc="-10" dirty="0">
                <a:solidFill>
                  <a:srgbClr val="00AF50"/>
                </a:solidFill>
                <a:latin typeface="Calibri"/>
                <a:cs typeface="Calibri"/>
              </a:rPr>
              <a:t>transaction </a:t>
            </a:r>
            <a:r>
              <a:rPr sz="2800" spc="-20" dirty="0">
                <a:solidFill>
                  <a:srgbClr val="00AF50"/>
                </a:solidFill>
                <a:latin typeface="Calibri"/>
                <a:cs typeface="Calibri"/>
              </a:rPr>
              <a:t>may </a:t>
            </a:r>
            <a:r>
              <a:rPr sz="2800" spc="-10" dirty="0">
                <a:solidFill>
                  <a:srgbClr val="00AF50"/>
                </a:solidFill>
                <a:latin typeface="Calibri"/>
                <a:cs typeface="Calibri"/>
              </a:rPr>
              <a:t>release  locks</a:t>
            </a:r>
            <a:endParaRPr sz="2800">
              <a:latin typeface="Calibri"/>
              <a:cs typeface="Calibri"/>
            </a:endParaRPr>
          </a:p>
          <a:p>
            <a:pPr marL="3670300" lvl="3">
              <a:lnSpc>
                <a:spcPct val="100000"/>
              </a:lnSpc>
              <a:buSzPct val="96428"/>
              <a:buFont typeface="Arial"/>
              <a:buChar char="•"/>
              <a:tabLst>
                <a:tab pos="3796029" algn="l"/>
              </a:tabLst>
            </a:pPr>
            <a:r>
              <a:rPr sz="2800" spc="-10" dirty="0">
                <a:solidFill>
                  <a:srgbClr val="FF0000"/>
                </a:solidFill>
                <a:latin typeface="Calibri"/>
                <a:cs typeface="Calibri"/>
              </a:rPr>
              <a:t>transaction </a:t>
            </a:r>
            <a:r>
              <a:rPr sz="2800" spc="-20" dirty="0">
                <a:solidFill>
                  <a:srgbClr val="FF0000"/>
                </a:solidFill>
                <a:latin typeface="Calibri"/>
                <a:cs typeface="Calibri"/>
              </a:rPr>
              <a:t>may </a:t>
            </a:r>
            <a:r>
              <a:rPr sz="2800" spc="-10" dirty="0">
                <a:solidFill>
                  <a:srgbClr val="FF0000"/>
                </a:solidFill>
                <a:latin typeface="Calibri"/>
                <a:cs typeface="Calibri"/>
              </a:rPr>
              <a:t>not </a:t>
            </a:r>
            <a:r>
              <a:rPr sz="2800" spc="-15" dirty="0">
                <a:solidFill>
                  <a:srgbClr val="FF0000"/>
                </a:solidFill>
                <a:latin typeface="Calibri"/>
                <a:cs typeface="Calibri"/>
              </a:rPr>
              <a:t>obtain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68808" y="534923"/>
            <a:ext cx="7725156" cy="6172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295650" y="6242177"/>
            <a:ext cx="2553335" cy="4927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2435"/>
              </a:lnSpc>
            </a:pPr>
            <a:r>
              <a:rPr sz="1200" dirty="0">
                <a:solidFill>
                  <a:srgbClr val="888888"/>
                </a:solidFill>
                <a:latin typeface="Calibri"/>
                <a:cs typeface="Calibri"/>
              </a:rPr>
              <a:t>p</a:t>
            </a:r>
            <a:r>
              <a:rPr sz="1200" spc="-15" dirty="0">
                <a:solidFill>
                  <a:srgbClr val="888888"/>
                </a:solidFill>
                <a:latin typeface="Calibri"/>
                <a:cs typeface="Calibri"/>
              </a:rPr>
              <a:t>r</a:t>
            </a:r>
            <a:r>
              <a:rPr sz="1200" dirty="0">
                <a:solidFill>
                  <a:srgbClr val="888888"/>
                </a:solidFill>
                <a:latin typeface="Calibri"/>
                <a:cs typeface="Calibri"/>
              </a:rPr>
              <a:t>e</a:t>
            </a:r>
            <a:r>
              <a:rPr sz="1200" spc="0" dirty="0">
                <a:solidFill>
                  <a:srgbClr val="888888"/>
                </a:solidFill>
                <a:latin typeface="Calibri"/>
                <a:cs typeface="Calibri"/>
              </a:rPr>
              <a:t>p</a:t>
            </a:r>
            <a:r>
              <a:rPr sz="1200" dirty="0">
                <a:solidFill>
                  <a:srgbClr val="888888"/>
                </a:solidFill>
                <a:latin typeface="Calibri"/>
                <a:cs typeface="Calibri"/>
              </a:rPr>
              <a:t>a</a:t>
            </a:r>
            <a:r>
              <a:rPr sz="1200" spc="-25" dirty="0">
                <a:solidFill>
                  <a:srgbClr val="888888"/>
                </a:solidFill>
                <a:latin typeface="Calibri"/>
                <a:cs typeface="Calibri"/>
              </a:rPr>
              <a:t>r</a:t>
            </a:r>
            <a:r>
              <a:rPr sz="1200" dirty="0">
                <a:solidFill>
                  <a:srgbClr val="888888"/>
                </a:solidFill>
                <a:latin typeface="Calibri"/>
                <a:cs typeface="Calibri"/>
              </a:rPr>
              <a:t>ed</a:t>
            </a:r>
            <a:r>
              <a:rPr sz="1200" spc="-35" dirty="0">
                <a:solidFill>
                  <a:srgbClr val="888888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888888"/>
                </a:solidFill>
                <a:latin typeface="Calibri"/>
                <a:cs typeface="Calibri"/>
              </a:rPr>
              <a:t>by</a:t>
            </a:r>
            <a:r>
              <a:rPr sz="1200" spc="-25" dirty="0">
                <a:solidFill>
                  <a:srgbClr val="888888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888888"/>
                </a:solidFill>
                <a:latin typeface="Calibri"/>
                <a:cs typeface="Calibri"/>
              </a:rPr>
              <a:t>Visa</a:t>
            </a:r>
            <a:r>
              <a:rPr sz="1200" spc="-10" dirty="0">
                <a:solidFill>
                  <a:srgbClr val="888888"/>
                </a:solidFill>
                <a:latin typeface="Calibri"/>
                <a:cs typeface="Calibri"/>
              </a:rPr>
              <a:t>k</a:t>
            </a:r>
            <a:r>
              <a:rPr sz="1200" dirty="0">
                <a:solidFill>
                  <a:srgbClr val="888888"/>
                </a:solidFill>
                <a:latin typeface="Calibri"/>
                <a:cs typeface="Calibri"/>
              </a:rPr>
              <a:t>h</a:t>
            </a:r>
            <a:r>
              <a:rPr sz="1200" spc="-114" dirty="0">
                <a:solidFill>
                  <a:srgbClr val="888888"/>
                </a:solidFill>
                <a:latin typeface="Calibri"/>
                <a:cs typeface="Calibri"/>
              </a:rPr>
              <a:t> </a:t>
            </a:r>
            <a:r>
              <a:rPr sz="4200" spc="-794" baseline="-2976" dirty="0">
                <a:solidFill>
                  <a:srgbClr val="FF0000"/>
                </a:solidFill>
                <a:latin typeface="Calibri"/>
                <a:cs typeface="Calibri"/>
              </a:rPr>
              <a:t>l</a:t>
            </a:r>
            <a:r>
              <a:rPr sz="1200" spc="-160" dirty="0">
                <a:solidFill>
                  <a:srgbClr val="888888"/>
                </a:solidFill>
                <a:latin typeface="Calibri"/>
                <a:cs typeface="Calibri"/>
              </a:rPr>
              <a:t>V</a:t>
            </a:r>
            <a:r>
              <a:rPr sz="4200" spc="-2129" baseline="-2976" dirty="0">
                <a:solidFill>
                  <a:srgbClr val="FF0000"/>
                </a:solidFill>
                <a:latin typeface="Calibri"/>
                <a:cs typeface="Calibri"/>
              </a:rPr>
              <a:t>o</a:t>
            </a:r>
            <a:r>
              <a:rPr sz="1200" spc="5" dirty="0">
                <a:solidFill>
                  <a:srgbClr val="888888"/>
                </a:solidFill>
                <a:latin typeface="Calibri"/>
                <a:cs typeface="Calibri"/>
              </a:rPr>
              <a:t>,</a:t>
            </a:r>
            <a:r>
              <a:rPr sz="1200" dirty="0">
                <a:solidFill>
                  <a:srgbClr val="888888"/>
                </a:solidFill>
                <a:latin typeface="Calibri"/>
                <a:cs typeface="Calibri"/>
              </a:rPr>
              <a:t>A</a:t>
            </a:r>
            <a:r>
              <a:rPr sz="1200" spc="-65" dirty="0">
                <a:solidFill>
                  <a:srgbClr val="888888"/>
                </a:solidFill>
                <a:latin typeface="Calibri"/>
                <a:cs typeface="Calibri"/>
              </a:rPr>
              <a:t>s</a:t>
            </a:r>
            <a:r>
              <a:rPr sz="4200" spc="-1687" baseline="-2976" dirty="0">
                <a:solidFill>
                  <a:srgbClr val="FF0000"/>
                </a:solidFill>
                <a:latin typeface="Calibri"/>
                <a:cs typeface="Calibri"/>
              </a:rPr>
              <a:t>c</a:t>
            </a:r>
            <a:r>
              <a:rPr sz="1200" dirty="0">
                <a:solidFill>
                  <a:srgbClr val="888888"/>
                </a:solidFill>
                <a:latin typeface="Calibri"/>
                <a:cs typeface="Calibri"/>
              </a:rPr>
              <a:t>si</a:t>
            </a:r>
            <a:r>
              <a:rPr sz="1200" spc="-95" dirty="0">
                <a:solidFill>
                  <a:srgbClr val="888888"/>
                </a:solidFill>
                <a:latin typeface="Calibri"/>
                <a:cs typeface="Calibri"/>
              </a:rPr>
              <a:t>s</a:t>
            </a:r>
            <a:r>
              <a:rPr sz="4200" spc="-1792" baseline="-2976" dirty="0">
                <a:solidFill>
                  <a:srgbClr val="FF0000"/>
                </a:solidFill>
                <a:latin typeface="Calibri"/>
                <a:cs typeface="Calibri"/>
              </a:rPr>
              <a:t>k</a:t>
            </a:r>
            <a:r>
              <a:rPr sz="1200" spc="-10" dirty="0">
                <a:solidFill>
                  <a:srgbClr val="888888"/>
                </a:solidFill>
                <a:latin typeface="Calibri"/>
                <a:cs typeface="Calibri"/>
              </a:rPr>
              <a:t>t</a:t>
            </a:r>
            <a:r>
              <a:rPr sz="1200" dirty="0">
                <a:solidFill>
                  <a:srgbClr val="888888"/>
                </a:solidFill>
                <a:latin typeface="Calibri"/>
                <a:cs typeface="Calibri"/>
              </a:rPr>
              <a:t>a</a:t>
            </a:r>
            <a:r>
              <a:rPr sz="1200" spc="-434" dirty="0">
                <a:solidFill>
                  <a:srgbClr val="888888"/>
                </a:solidFill>
                <a:latin typeface="Calibri"/>
                <a:cs typeface="Calibri"/>
              </a:rPr>
              <a:t>n</a:t>
            </a:r>
            <a:r>
              <a:rPr sz="4200" spc="-1012" baseline="-2976" dirty="0">
                <a:solidFill>
                  <a:srgbClr val="FF0000"/>
                </a:solidFill>
                <a:latin typeface="Calibri"/>
                <a:cs typeface="Calibri"/>
              </a:rPr>
              <a:t>s</a:t>
            </a:r>
            <a:r>
              <a:rPr sz="1200" dirty="0">
                <a:solidFill>
                  <a:srgbClr val="888888"/>
                </a:solidFill>
                <a:latin typeface="Calibri"/>
                <a:cs typeface="Calibri"/>
              </a:rPr>
              <a:t>t</a:t>
            </a:r>
            <a:r>
              <a:rPr sz="1200" spc="-15" dirty="0">
                <a:solidFill>
                  <a:srgbClr val="888888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888888"/>
                </a:solidFill>
                <a:latin typeface="Calibri"/>
                <a:cs typeface="Calibri"/>
              </a:rPr>
              <a:t>P</a:t>
            </a:r>
            <a:r>
              <a:rPr sz="1200" spc="-20" dirty="0">
                <a:solidFill>
                  <a:srgbClr val="888888"/>
                </a:solidFill>
                <a:latin typeface="Calibri"/>
                <a:cs typeface="Calibri"/>
              </a:rPr>
              <a:t>r</a:t>
            </a:r>
            <a:r>
              <a:rPr sz="1200" spc="-5" dirty="0">
                <a:solidFill>
                  <a:srgbClr val="888888"/>
                </a:solidFill>
                <a:latin typeface="Calibri"/>
                <a:cs typeface="Calibri"/>
              </a:rPr>
              <a:t>o</a:t>
            </a:r>
            <a:r>
              <a:rPr sz="1200" spc="-15" dirty="0">
                <a:solidFill>
                  <a:srgbClr val="888888"/>
                </a:solidFill>
                <a:latin typeface="Calibri"/>
                <a:cs typeface="Calibri"/>
              </a:rPr>
              <a:t>f</a:t>
            </a:r>
            <a:r>
              <a:rPr sz="1200" dirty="0">
                <a:solidFill>
                  <a:srgbClr val="888888"/>
                </a:solidFill>
                <a:latin typeface="Calibri"/>
                <a:cs typeface="Calibri"/>
              </a:rPr>
              <a:t>esso</a:t>
            </a:r>
            <a:r>
              <a:rPr sz="1200" spc="-110" dirty="0">
                <a:solidFill>
                  <a:srgbClr val="888888"/>
                </a:solidFill>
                <a:latin typeface="Calibri"/>
                <a:cs typeface="Calibri"/>
              </a:rPr>
              <a:t>r</a:t>
            </a:r>
            <a:r>
              <a:rPr sz="1200" dirty="0">
                <a:solidFill>
                  <a:srgbClr val="888888"/>
                </a:solidFill>
                <a:latin typeface="Calibri"/>
                <a:cs typeface="Calibri"/>
              </a:rPr>
              <a:t>,</a:t>
            </a:r>
            <a:endParaRPr sz="1200">
              <a:latin typeface="Calibri"/>
              <a:cs typeface="Calibri"/>
            </a:endParaRPr>
          </a:p>
          <a:p>
            <a:pPr algn="ctr">
              <a:lnSpc>
                <a:spcPts val="1280"/>
              </a:lnSpc>
            </a:pPr>
            <a:r>
              <a:rPr sz="1200" spc="-10" dirty="0">
                <a:solidFill>
                  <a:srgbClr val="888888"/>
                </a:solidFill>
                <a:latin typeface="Calibri"/>
                <a:cs typeface="Calibri"/>
              </a:rPr>
              <a:t>LBSITW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371600"/>
            <a:ext cx="2743200" cy="28133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924425" y="863295"/>
            <a:ext cx="3836035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2153920" algn="l"/>
                <a:tab pos="2684145" algn="l"/>
                <a:tab pos="3269615" algn="l"/>
              </a:tabLst>
            </a:pPr>
            <a:r>
              <a:rPr sz="3200" dirty="0">
                <a:latin typeface="Calibri"/>
                <a:cs typeface="Calibri"/>
              </a:rPr>
              <a:t>t</a:t>
            </a:r>
            <a:r>
              <a:rPr sz="3200" spc="-75" dirty="0">
                <a:latin typeface="Calibri"/>
                <a:cs typeface="Calibri"/>
              </a:rPr>
              <a:t>r</a:t>
            </a:r>
            <a:r>
              <a:rPr sz="3200" spc="-5" dirty="0">
                <a:latin typeface="Calibri"/>
                <a:cs typeface="Calibri"/>
              </a:rPr>
              <a:t>ansactio</a:t>
            </a:r>
            <a:r>
              <a:rPr sz="3200" dirty="0">
                <a:latin typeface="Calibri"/>
                <a:cs typeface="Calibri"/>
              </a:rPr>
              <a:t>n	</a:t>
            </a:r>
            <a:r>
              <a:rPr sz="3200" spc="-5" dirty="0">
                <a:latin typeface="Calibri"/>
                <a:cs typeface="Calibri"/>
              </a:rPr>
              <a:t>i</a:t>
            </a:r>
            <a:r>
              <a:rPr sz="3200" dirty="0">
                <a:latin typeface="Calibri"/>
                <a:cs typeface="Calibri"/>
              </a:rPr>
              <a:t>s	</a:t>
            </a:r>
            <a:r>
              <a:rPr sz="3200" spc="-5" dirty="0">
                <a:latin typeface="Calibri"/>
                <a:cs typeface="Calibri"/>
              </a:rPr>
              <a:t>i</a:t>
            </a:r>
            <a:r>
              <a:rPr sz="3200" dirty="0">
                <a:latin typeface="Calibri"/>
                <a:cs typeface="Calibri"/>
              </a:rPr>
              <a:t>n	the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822575" y="6331026"/>
            <a:ext cx="1919605" cy="432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145"/>
              </a:lnSpc>
            </a:pPr>
            <a:r>
              <a:rPr sz="3200" spc="-55" dirty="0">
                <a:latin typeface="Calibri"/>
                <a:cs typeface="Calibri"/>
              </a:rPr>
              <a:t>transaction.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295650" y="6373774"/>
            <a:ext cx="255333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spc="-5" dirty="0">
                <a:solidFill>
                  <a:srgbClr val="888888"/>
                </a:solidFill>
                <a:latin typeface="Calibri"/>
                <a:cs typeface="Calibri"/>
              </a:rPr>
              <a:t>prepared </a:t>
            </a:r>
            <a:r>
              <a:rPr sz="1200" dirty="0">
                <a:solidFill>
                  <a:srgbClr val="888888"/>
                </a:solidFill>
                <a:latin typeface="Calibri"/>
                <a:cs typeface="Calibri"/>
              </a:rPr>
              <a:t>by </a:t>
            </a:r>
            <a:r>
              <a:rPr sz="1200" spc="-5" dirty="0">
                <a:solidFill>
                  <a:srgbClr val="888888"/>
                </a:solidFill>
                <a:latin typeface="Calibri"/>
                <a:cs typeface="Calibri"/>
              </a:rPr>
              <a:t>Visakh </a:t>
            </a:r>
            <a:r>
              <a:rPr sz="1200" spc="-15" dirty="0">
                <a:solidFill>
                  <a:srgbClr val="888888"/>
                </a:solidFill>
                <a:latin typeface="Calibri"/>
                <a:cs typeface="Calibri"/>
              </a:rPr>
              <a:t>V,Assistant</a:t>
            </a:r>
            <a:r>
              <a:rPr sz="1200" spc="-80" dirty="0">
                <a:solidFill>
                  <a:srgbClr val="888888"/>
                </a:solidFill>
                <a:latin typeface="Calibri"/>
                <a:cs typeface="Calibri"/>
              </a:rPr>
              <a:t> </a:t>
            </a:r>
            <a:r>
              <a:rPr sz="1200" spc="-15" dirty="0">
                <a:solidFill>
                  <a:srgbClr val="888888"/>
                </a:solidFill>
                <a:latin typeface="Calibri"/>
                <a:cs typeface="Calibri"/>
              </a:rPr>
              <a:t>Professor,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327652" y="6556654"/>
            <a:ext cx="49022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spc="-10" dirty="0">
                <a:solidFill>
                  <a:srgbClr val="888888"/>
                </a:solidFill>
                <a:latin typeface="Calibri"/>
                <a:cs typeface="Calibri"/>
              </a:rPr>
              <a:t>LBSITW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822575" y="863295"/>
            <a:ext cx="1850389" cy="10020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55575" indent="-142875">
              <a:lnSpc>
                <a:spcPct val="100000"/>
              </a:lnSpc>
              <a:spcBef>
                <a:spcPts val="105"/>
              </a:spcBef>
              <a:buSzPct val="96875"/>
              <a:buFont typeface="Arial"/>
              <a:buChar char="•"/>
              <a:tabLst>
                <a:tab pos="156210" algn="l"/>
                <a:tab pos="1641475" algn="l"/>
              </a:tabLst>
            </a:pPr>
            <a:r>
              <a:rPr sz="3200" dirty="0">
                <a:latin typeface="Calibri"/>
                <a:cs typeface="Calibri"/>
              </a:rPr>
              <a:t>Initially	a</a:t>
            </a:r>
            <a:endParaRPr sz="3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3200" spc="-15" dirty="0">
                <a:latin typeface="Calibri"/>
                <a:cs typeface="Calibri"/>
              </a:rPr>
              <a:t>growing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502277" y="1351533"/>
            <a:ext cx="425640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345565" algn="l"/>
                <a:tab pos="2382520" algn="l"/>
              </a:tabLst>
            </a:pPr>
            <a:r>
              <a:rPr sz="3200" spc="-5" dirty="0">
                <a:latin typeface="Calibri"/>
                <a:cs typeface="Calibri"/>
              </a:rPr>
              <a:t>phase	</a:t>
            </a:r>
            <a:r>
              <a:rPr sz="3200" spc="-65" dirty="0">
                <a:latin typeface="Calibri"/>
                <a:cs typeface="Calibri"/>
              </a:rPr>
              <a:t>.The	</a:t>
            </a:r>
            <a:r>
              <a:rPr sz="3200" spc="-10" dirty="0">
                <a:latin typeface="Calibri"/>
                <a:cs typeface="Calibri"/>
              </a:rPr>
              <a:t>transaction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822575" y="1839214"/>
            <a:ext cx="5941060" cy="44164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10" dirty="0">
                <a:latin typeface="Calibri"/>
                <a:cs typeface="Calibri"/>
              </a:rPr>
              <a:t>acquires locks </a:t>
            </a:r>
            <a:r>
              <a:rPr sz="3200" dirty="0">
                <a:latin typeface="Calibri"/>
                <a:cs typeface="Calibri"/>
              </a:rPr>
              <a:t>as</a:t>
            </a:r>
            <a:r>
              <a:rPr sz="3200" spc="-1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needed.</a:t>
            </a:r>
            <a:endParaRPr sz="3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3300">
              <a:latin typeface="Times New Roman"/>
              <a:cs typeface="Times New Roman"/>
            </a:endParaRPr>
          </a:p>
          <a:p>
            <a:pPr marL="12700" marR="5080" algn="just">
              <a:lnSpc>
                <a:spcPct val="100000"/>
              </a:lnSpc>
              <a:spcBef>
                <a:spcPts val="5"/>
              </a:spcBef>
              <a:buSzPct val="96875"/>
              <a:buFont typeface="Arial"/>
              <a:buChar char="•"/>
              <a:tabLst>
                <a:tab pos="156210" algn="l"/>
              </a:tabLst>
            </a:pPr>
            <a:r>
              <a:rPr sz="3200" spc="-5" dirty="0">
                <a:latin typeface="Calibri"/>
                <a:cs typeface="Calibri"/>
              </a:rPr>
              <a:t>Once </a:t>
            </a:r>
            <a:r>
              <a:rPr sz="3200" dirty="0">
                <a:latin typeface="Calibri"/>
                <a:cs typeface="Calibri"/>
              </a:rPr>
              <a:t>the </a:t>
            </a:r>
            <a:r>
              <a:rPr sz="3200" spc="-10" dirty="0">
                <a:latin typeface="Calibri"/>
                <a:cs typeface="Calibri"/>
              </a:rPr>
              <a:t>transaction </a:t>
            </a:r>
            <a:r>
              <a:rPr sz="3200" spc="-5" dirty="0">
                <a:latin typeface="Calibri"/>
                <a:cs typeface="Calibri"/>
              </a:rPr>
              <a:t>releases </a:t>
            </a:r>
            <a:r>
              <a:rPr sz="3200" dirty="0">
                <a:latin typeface="Calibri"/>
                <a:cs typeface="Calibri"/>
              </a:rPr>
              <a:t>a  lock ,it </a:t>
            </a:r>
            <a:r>
              <a:rPr sz="3200" spc="-20" dirty="0">
                <a:latin typeface="Calibri"/>
                <a:cs typeface="Calibri"/>
              </a:rPr>
              <a:t>enters </a:t>
            </a:r>
            <a:r>
              <a:rPr sz="3200" dirty="0">
                <a:latin typeface="Calibri"/>
                <a:cs typeface="Calibri"/>
              </a:rPr>
              <a:t>the </a:t>
            </a:r>
            <a:r>
              <a:rPr sz="3200" spc="-5" dirty="0">
                <a:latin typeface="Calibri"/>
                <a:cs typeface="Calibri"/>
              </a:rPr>
              <a:t>shrinking phase  and </a:t>
            </a:r>
            <a:r>
              <a:rPr sz="3200" dirty="0">
                <a:latin typeface="Calibri"/>
                <a:cs typeface="Calibri"/>
              </a:rPr>
              <a:t>it </a:t>
            </a:r>
            <a:r>
              <a:rPr sz="3200" spc="-10" dirty="0">
                <a:latin typeface="Calibri"/>
                <a:cs typeface="Calibri"/>
              </a:rPr>
              <a:t>can </a:t>
            </a:r>
            <a:r>
              <a:rPr sz="3200" dirty="0">
                <a:latin typeface="Calibri"/>
                <a:cs typeface="Calibri"/>
              </a:rPr>
              <a:t>issue no </a:t>
            </a:r>
            <a:r>
              <a:rPr sz="3200" spc="-15" dirty="0">
                <a:latin typeface="Calibri"/>
                <a:cs typeface="Calibri"/>
              </a:rPr>
              <a:t>more</a:t>
            </a:r>
            <a:r>
              <a:rPr sz="3200" spc="68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lock  </a:t>
            </a:r>
            <a:r>
              <a:rPr sz="3200" spc="-10" dirty="0">
                <a:latin typeface="Calibri"/>
                <a:cs typeface="Calibri"/>
              </a:rPr>
              <a:t>requests.</a:t>
            </a:r>
            <a:endParaRPr sz="3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Arial"/>
              <a:buChar char="•"/>
            </a:pPr>
            <a:endParaRPr sz="3300">
              <a:latin typeface="Times New Roman"/>
              <a:cs typeface="Times New Roman"/>
            </a:endParaRPr>
          </a:p>
          <a:p>
            <a:pPr marL="12700" marR="8255" algn="just">
              <a:lnSpc>
                <a:spcPct val="100000"/>
              </a:lnSpc>
              <a:buSzPct val="96875"/>
              <a:buFont typeface="Arial"/>
              <a:buChar char="•"/>
              <a:tabLst>
                <a:tab pos="156210" algn="l"/>
              </a:tabLst>
            </a:pPr>
            <a:r>
              <a:rPr sz="3200" spc="-5" dirty="0">
                <a:latin typeface="Calibri"/>
                <a:cs typeface="Calibri"/>
              </a:rPr>
              <a:t>Unlock instruction do </a:t>
            </a:r>
            <a:r>
              <a:rPr sz="3200" dirty="0">
                <a:latin typeface="Calibri"/>
                <a:cs typeface="Calibri"/>
              </a:rPr>
              <a:t>not </a:t>
            </a:r>
            <a:r>
              <a:rPr sz="3200" spc="-5" dirty="0">
                <a:latin typeface="Calibri"/>
                <a:cs typeface="Calibri"/>
              </a:rPr>
              <a:t>need </a:t>
            </a:r>
            <a:r>
              <a:rPr sz="3200" spc="-45" dirty="0">
                <a:latin typeface="Calibri"/>
                <a:cs typeface="Calibri"/>
              </a:rPr>
              <a:t>to  </a:t>
            </a:r>
            <a:r>
              <a:rPr sz="3200" spc="-5" dirty="0">
                <a:latin typeface="Calibri"/>
                <a:cs typeface="Calibri"/>
              </a:rPr>
              <a:t>appear </a:t>
            </a:r>
            <a:r>
              <a:rPr sz="3200" spc="-15" dirty="0">
                <a:latin typeface="Calibri"/>
                <a:cs typeface="Calibri"/>
              </a:rPr>
              <a:t>at </a:t>
            </a:r>
            <a:r>
              <a:rPr sz="3200" dirty="0">
                <a:latin typeface="Calibri"/>
                <a:cs typeface="Calibri"/>
              </a:rPr>
              <a:t>the end of</a:t>
            </a:r>
            <a:r>
              <a:rPr sz="3200" spc="42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the</a:t>
            </a:r>
            <a:endParaRPr sz="32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06982" y="1235710"/>
            <a:ext cx="30289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i="1" spc="-5" dirty="0">
                <a:latin typeface="Calibri"/>
                <a:cs typeface="Calibri"/>
              </a:rPr>
              <a:t>T</a:t>
            </a:r>
            <a:r>
              <a:rPr sz="1950" i="1" spc="7" baseline="-21367" dirty="0">
                <a:latin typeface="Calibri"/>
                <a:cs typeface="Calibri"/>
              </a:rPr>
              <a:t>1</a:t>
            </a:r>
            <a:r>
              <a:rPr sz="2000" dirty="0">
                <a:latin typeface="Calibri"/>
                <a:cs typeface="Calibri"/>
              </a:rPr>
              <a:t>: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107563" y="1235710"/>
            <a:ext cx="1101090" cy="12458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solidFill>
                  <a:srgbClr val="000000"/>
                </a:solidFill>
                <a:latin typeface="Calibri"/>
                <a:cs typeface="Calibri"/>
              </a:rPr>
              <a:t>lock-S</a:t>
            </a:r>
            <a:r>
              <a:rPr sz="2000" i="1" dirty="0">
                <a:solidFill>
                  <a:srgbClr val="000000"/>
                </a:solidFill>
                <a:latin typeface="Calibri"/>
                <a:cs typeface="Calibri"/>
              </a:rPr>
              <a:t>(A)</a:t>
            </a:r>
            <a:r>
              <a:rPr sz="2000" dirty="0">
                <a:solidFill>
                  <a:srgbClr val="000000"/>
                </a:solidFill>
              </a:rPr>
              <a:t>;</a:t>
            </a:r>
            <a:endParaRPr sz="2000">
              <a:latin typeface="Calibri"/>
              <a:cs typeface="Calibri"/>
            </a:endParaRPr>
          </a:p>
          <a:p>
            <a:pPr marL="13970" marR="5080">
              <a:lnSpc>
                <a:spcPct val="100000"/>
              </a:lnSpc>
            </a:pPr>
            <a:r>
              <a:rPr sz="2000" b="1" spc="-10" dirty="0">
                <a:solidFill>
                  <a:srgbClr val="000000"/>
                </a:solidFill>
                <a:latin typeface="Calibri"/>
                <a:cs typeface="Calibri"/>
              </a:rPr>
              <a:t>read </a:t>
            </a:r>
            <a:r>
              <a:rPr sz="2000" i="1" dirty="0">
                <a:solidFill>
                  <a:srgbClr val="000000"/>
                </a:solidFill>
                <a:latin typeface="Calibri"/>
                <a:cs typeface="Calibri"/>
              </a:rPr>
              <a:t>(A)</a:t>
            </a:r>
            <a:r>
              <a:rPr sz="2000" dirty="0">
                <a:solidFill>
                  <a:srgbClr val="000000"/>
                </a:solidFill>
              </a:rPr>
              <a:t>;  </a:t>
            </a:r>
            <a:r>
              <a:rPr sz="2000" b="1" dirty="0">
                <a:solidFill>
                  <a:srgbClr val="000000"/>
                </a:solidFill>
                <a:latin typeface="Calibri"/>
                <a:cs typeface="Calibri"/>
              </a:rPr>
              <a:t>unlock</a:t>
            </a:r>
            <a:r>
              <a:rPr sz="2000" i="1" spc="-5" dirty="0">
                <a:solidFill>
                  <a:srgbClr val="000000"/>
                </a:solidFill>
                <a:latin typeface="Calibri"/>
                <a:cs typeface="Calibri"/>
              </a:rPr>
              <a:t>(</a:t>
            </a:r>
            <a:r>
              <a:rPr sz="2000" i="1" dirty="0">
                <a:solidFill>
                  <a:srgbClr val="000000"/>
                </a:solidFill>
                <a:latin typeface="Calibri"/>
                <a:cs typeface="Calibri"/>
              </a:rPr>
              <a:t>A</a:t>
            </a:r>
            <a:r>
              <a:rPr sz="2000" i="1" spc="0" dirty="0">
                <a:solidFill>
                  <a:srgbClr val="000000"/>
                </a:solidFill>
                <a:latin typeface="Calibri"/>
                <a:cs typeface="Calibri"/>
              </a:rPr>
              <a:t>)</a:t>
            </a:r>
            <a:r>
              <a:rPr sz="2000" dirty="0">
                <a:solidFill>
                  <a:srgbClr val="000000"/>
                </a:solidFill>
              </a:rPr>
              <a:t>;  </a:t>
            </a:r>
            <a:r>
              <a:rPr sz="2000" b="1" dirty="0">
                <a:solidFill>
                  <a:srgbClr val="000000"/>
                </a:solidFill>
                <a:latin typeface="Calibri"/>
                <a:cs typeface="Calibri"/>
              </a:rPr>
              <a:t>lock-S</a:t>
            </a:r>
            <a:r>
              <a:rPr sz="2000" i="1" dirty="0">
                <a:solidFill>
                  <a:srgbClr val="000000"/>
                </a:solidFill>
                <a:latin typeface="Calibri"/>
                <a:cs typeface="Calibri"/>
              </a:rPr>
              <a:t>(B)</a:t>
            </a:r>
            <a:r>
              <a:rPr sz="2000" dirty="0">
                <a:solidFill>
                  <a:srgbClr val="000000"/>
                </a:solidFill>
              </a:rPr>
              <a:t>;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109086" y="2455291"/>
            <a:ext cx="1403985" cy="94106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000" b="1" spc="-10" dirty="0">
                <a:latin typeface="Calibri"/>
                <a:cs typeface="Calibri"/>
              </a:rPr>
              <a:t>read </a:t>
            </a:r>
            <a:r>
              <a:rPr sz="2000" i="1" dirty="0">
                <a:latin typeface="Calibri"/>
                <a:cs typeface="Calibri"/>
              </a:rPr>
              <a:t>(B)</a:t>
            </a:r>
            <a:r>
              <a:rPr sz="2000" dirty="0">
                <a:latin typeface="Calibri"/>
                <a:cs typeface="Calibri"/>
              </a:rPr>
              <a:t>;  </a:t>
            </a:r>
            <a:r>
              <a:rPr sz="2000" b="1" dirty="0">
                <a:latin typeface="Calibri"/>
                <a:cs typeface="Calibri"/>
              </a:rPr>
              <a:t>unlock</a:t>
            </a:r>
            <a:r>
              <a:rPr sz="2000" i="1" dirty="0">
                <a:latin typeface="Calibri"/>
                <a:cs typeface="Calibri"/>
              </a:rPr>
              <a:t>(B)</a:t>
            </a:r>
            <a:r>
              <a:rPr sz="2000" dirty="0">
                <a:latin typeface="Calibri"/>
                <a:cs typeface="Calibri"/>
              </a:rPr>
              <a:t>;  </a:t>
            </a:r>
            <a:r>
              <a:rPr sz="2000" b="1" dirty="0">
                <a:latin typeface="Calibri"/>
                <a:cs typeface="Calibri"/>
              </a:rPr>
              <a:t>displ</a:t>
            </a:r>
            <a:r>
              <a:rPr sz="2000" b="1" spc="-45" dirty="0">
                <a:latin typeface="Calibri"/>
                <a:cs typeface="Calibri"/>
              </a:rPr>
              <a:t>a</a:t>
            </a:r>
            <a:r>
              <a:rPr sz="2000" b="1" spc="-5" dirty="0">
                <a:latin typeface="Calibri"/>
                <a:cs typeface="Calibri"/>
              </a:rPr>
              <a:t>y</a:t>
            </a:r>
            <a:r>
              <a:rPr sz="2000" i="1" spc="-5" dirty="0">
                <a:latin typeface="Calibri"/>
                <a:cs typeface="Calibri"/>
              </a:rPr>
              <a:t>(</a:t>
            </a:r>
            <a:r>
              <a:rPr sz="2000" i="1" dirty="0">
                <a:latin typeface="Calibri"/>
                <a:cs typeface="Calibri"/>
              </a:rPr>
              <a:t>A</a:t>
            </a:r>
            <a:r>
              <a:rPr sz="2000" i="1" spc="-5" dirty="0">
                <a:latin typeface="Calibri"/>
                <a:cs typeface="Calibri"/>
              </a:rPr>
              <a:t>+B);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16991" y="413004"/>
            <a:ext cx="5425440" cy="7406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18515" y="3842003"/>
            <a:ext cx="4268724" cy="7406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735582" y="4628515"/>
            <a:ext cx="30289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i="1" spc="-5" dirty="0">
                <a:latin typeface="Calibri"/>
                <a:cs typeface="Calibri"/>
              </a:rPr>
              <a:t>T</a:t>
            </a:r>
            <a:r>
              <a:rPr sz="1950" i="1" spc="7" baseline="-21367" dirty="0">
                <a:latin typeface="Calibri"/>
                <a:cs typeface="Calibri"/>
              </a:rPr>
              <a:t>1</a:t>
            </a:r>
            <a:r>
              <a:rPr sz="2000" dirty="0">
                <a:latin typeface="Calibri"/>
                <a:cs typeface="Calibri"/>
              </a:rPr>
              <a:t>: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221863" y="4628515"/>
            <a:ext cx="2627630" cy="2160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latin typeface="Calibri"/>
                <a:cs typeface="Calibri"/>
              </a:rPr>
              <a:t>lock-s</a:t>
            </a:r>
            <a:r>
              <a:rPr sz="2000" i="1" dirty="0">
                <a:latin typeface="Calibri"/>
                <a:cs typeface="Calibri"/>
              </a:rPr>
              <a:t>(A)</a:t>
            </a:r>
            <a:r>
              <a:rPr sz="2000" dirty="0">
                <a:latin typeface="Calibri"/>
                <a:cs typeface="Calibri"/>
              </a:rPr>
              <a:t>;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000" b="1" spc="-10" dirty="0">
                <a:latin typeface="Calibri"/>
                <a:cs typeface="Calibri"/>
              </a:rPr>
              <a:t>read</a:t>
            </a:r>
            <a:r>
              <a:rPr sz="2000" b="1" spc="10" dirty="0">
                <a:latin typeface="Calibri"/>
                <a:cs typeface="Calibri"/>
              </a:rPr>
              <a:t> </a:t>
            </a:r>
            <a:r>
              <a:rPr sz="2000" i="1" dirty="0">
                <a:latin typeface="Calibri"/>
                <a:cs typeface="Calibri"/>
              </a:rPr>
              <a:t>(A)</a:t>
            </a:r>
            <a:r>
              <a:rPr sz="2000" dirty="0">
                <a:latin typeface="Calibri"/>
                <a:cs typeface="Calibri"/>
              </a:rPr>
              <a:t>;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000" b="1" dirty="0">
                <a:latin typeface="Calibri"/>
                <a:cs typeface="Calibri"/>
              </a:rPr>
              <a:t>lock-S</a:t>
            </a:r>
            <a:r>
              <a:rPr sz="2000" i="1" dirty="0">
                <a:latin typeface="Calibri"/>
                <a:cs typeface="Calibri"/>
              </a:rPr>
              <a:t>(B)</a:t>
            </a:r>
            <a:r>
              <a:rPr sz="2000" dirty="0">
                <a:latin typeface="Calibri"/>
                <a:cs typeface="Calibri"/>
              </a:rPr>
              <a:t>;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000" b="1" spc="-10" dirty="0">
                <a:latin typeface="Calibri"/>
                <a:cs typeface="Calibri"/>
              </a:rPr>
              <a:t>read</a:t>
            </a:r>
            <a:r>
              <a:rPr sz="2000" b="1" spc="5" dirty="0">
                <a:latin typeface="Calibri"/>
                <a:cs typeface="Calibri"/>
              </a:rPr>
              <a:t> </a:t>
            </a:r>
            <a:r>
              <a:rPr sz="2000" i="1" dirty="0">
                <a:latin typeface="Calibri"/>
                <a:cs typeface="Calibri"/>
              </a:rPr>
              <a:t>(B)</a:t>
            </a:r>
            <a:r>
              <a:rPr sz="2000" dirty="0">
                <a:latin typeface="Calibri"/>
                <a:cs typeface="Calibri"/>
              </a:rPr>
              <a:t>;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000" b="1" dirty="0">
                <a:latin typeface="Calibri"/>
                <a:cs typeface="Calibri"/>
              </a:rPr>
              <a:t>unlock</a:t>
            </a:r>
            <a:r>
              <a:rPr sz="2000" i="1" dirty="0">
                <a:latin typeface="Calibri"/>
                <a:cs typeface="Calibri"/>
              </a:rPr>
              <a:t>(B)</a:t>
            </a:r>
            <a:r>
              <a:rPr sz="2000" dirty="0">
                <a:latin typeface="Calibri"/>
                <a:cs typeface="Calibri"/>
              </a:rPr>
              <a:t>;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ts val="2080"/>
              </a:lnSpc>
              <a:spcBef>
                <a:spcPts val="635"/>
              </a:spcBef>
            </a:pPr>
            <a:r>
              <a:rPr sz="3000" b="1" spc="-427" baseline="18055" dirty="0">
                <a:latin typeface="Calibri"/>
                <a:cs typeface="Calibri"/>
              </a:rPr>
              <a:t>u</a:t>
            </a:r>
            <a:r>
              <a:rPr sz="1200" spc="-285" dirty="0">
                <a:solidFill>
                  <a:srgbClr val="888888"/>
                </a:solidFill>
                <a:latin typeface="Calibri"/>
                <a:cs typeface="Calibri"/>
              </a:rPr>
              <a:t>p</a:t>
            </a:r>
            <a:r>
              <a:rPr sz="3000" b="1" spc="-427" baseline="18055" dirty="0">
                <a:latin typeface="Calibri"/>
                <a:cs typeface="Calibri"/>
              </a:rPr>
              <a:t>n</a:t>
            </a:r>
            <a:r>
              <a:rPr sz="1200" spc="-285" dirty="0">
                <a:solidFill>
                  <a:srgbClr val="888888"/>
                </a:solidFill>
                <a:latin typeface="Calibri"/>
                <a:cs typeface="Calibri"/>
              </a:rPr>
              <a:t>re</a:t>
            </a:r>
            <a:r>
              <a:rPr sz="3000" b="1" spc="-427" baseline="18055" dirty="0">
                <a:latin typeface="Calibri"/>
                <a:cs typeface="Calibri"/>
              </a:rPr>
              <a:t>l</a:t>
            </a:r>
            <a:r>
              <a:rPr sz="1200" spc="-285" dirty="0">
                <a:solidFill>
                  <a:srgbClr val="888888"/>
                </a:solidFill>
                <a:latin typeface="Calibri"/>
                <a:cs typeface="Calibri"/>
              </a:rPr>
              <a:t>p</a:t>
            </a:r>
            <a:r>
              <a:rPr sz="3000" b="1" spc="-427" baseline="18055" dirty="0">
                <a:latin typeface="Calibri"/>
                <a:cs typeface="Calibri"/>
              </a:rPr>
              <a:t>o</a:t>
            </a:r>
            <a:r>
              <a:rPr sz="1200" spc="-285" dirty="0">
                <a:solidFill>
                  <a:srgbClr val="888888"/>
                </a:solidFill>
                <a:latin typeface="Calibri"/>
                <a:cs typeface="Calibri"/>
              </a:rPr>
              <a:t>ar</a:t>
            </a:r>
            <a:r>
              <a:rPr sz="3000" b="1" spc="-427" baseline="18055" dirty="0">
                <a:latin typeface="Calibri"/>
                <a:cs typeface="Calibri"/>
              </a:rPr>
              <a:t>c</a:t>
            </a:r>
            <a:r>
              <a:rPr sz="1200" spc="-285" dirty="0">
                <a:solidFill>
                  <a:srgbClr val="888888"/>
                </a:solidFill>
                <a:latin typeface="Calibri"/>
                <a:cs typeface="Calibri"/>
              </a:rPr>
              <a:t>ed</a:t>
            </a:r>
            <a:r>
              <a:rPr sz="3000" b="1" spc="-427" baseline="18055" dirty="0">
                <a:latin typeface="Calibri"/>
                <a:cs typeface="Calibri"/>
              </a:rPr>
              <a:t>k</a:t>
            </a:r>
            <a:r>
              <a:rPr sz="1200" spc="-285" dirty="0">
                <a:solidFill>
                  <a:srgbClr val="888888"/>
                </a:solidFill>
                <a:latin typeface="Calibri"/>
                <a:cs typeface="Calibri"/>
              </a:rPr>
              <a:t>b</a:t>
            </a:r>
            <a:r>
              <a:rPr sz="3000" i="1" spc="-427" baseline="18055" dirty="0">
                <a:latin typeface="Calibri"/>
                <a:cs typeface="Calibri"/>
              </a:rPr>
              <a:t>(</a:t>
            </a:r>
            <a:r>
              <a:rPr sz="1200" spc="-285" dirty="0">
                <a:solidFill>
                  <a:srgbClr val="888888"/>
                </a:solidFill>
                <a:latin typeface="Calibri"/>
                <a:cs typeface="Calibri"/>
              </a:rPr>
              <a:t>y</a:t>
            </a:r>
            <a:r>
              <a:rPr sz="3000" i="1" spc="-427" baseline="18055" dirty="0">
                <a:latin typeface="Calibri"/>
                <a:cs typeface="Calibri"/>
              </a:rPr>
              <a:t>B</a:t>
            </a:r>
            <a:r>
              <a:rPr sz="1200" spc="-285" dirty="0">
                <a:solidFill>
                  <a:srgbClr val="888888"/>
                </a:solidFill>
                <a:latin typeface="Calibri"/>
                <a:cs typeface="Calibri"/>
              </a:rPr>
              <a:t>V</a:t>
            </a:r>
            <a:r>
              <a:rPr sz="3000" i="1" spc="-427" baseline="18055" dirty="0">
                <a:latin typeface="Calibri"/>
                <a:cs typeface="Calibri"/>
              </a:rPr>
              <a:t>)</a:t>
            </a:r>
            <a:r>
              <a:rPr sz="1200" spc="-285" dirty="0">
                <a:solidFill>
                  <a:srgbClr val="888888"/>
                </a:solidFill>
                <a:latin typeface="Calibri"/>
                <a:cs typeface="Calibri"/>
              </a:rPr>
              <a:t>is</a:t>
            </a:r>
            <a:r>
              <a:rPr sz="3000" spc="-427" baseline="18055" dirty="0">
                <a:latin typeface="Calibri"/>
                <a:cs typeface="Calibri"/>
              </a:rPr>
              <a:t>;</a:t>
            </a:r>
            <a:r>
              <a:rPr sz="1200" spc="-285" dirty="0">
                <a:solidFill>
                  <a:srgbClr val="888888"/>
                </a:solidFill>
                <a:latin typeface="Calibri"/>
                <a:cs typeface="Calibri"/>
              </a:rPr>
              <a:t>akh</a:t>
            </a:r>
            <a:r>
              <a:rPr sz="1200" spc="0" dirty="0">
                <a:solidFill>
                  <a:srgbClr val="888888"/>
                </a:solidFill>
                <a:latin typeface="Calibri"/>
                <a:cs typeface="Calibri"/>
              </a:rPr>
              <a:t> </a:t>
            </a:r>
            <a:r>
              <a:rPr sz="1200" spc="-15" dirty="0">
                <a:solidFill>
                  <a:srgbClr val="888888"/>
                </a:solidFill>
                <a:latin typeface="Calibri"/>
                <a:cs typeface="Calibri"/>
              </a:rPr>
              <a:t>V,Assistant Professor,</a:t>
            </a:r>
            <a:endParaRPr sz="1200">
              <a:latin typeface="Calibri"/>
              <a:cs typeface="Calibri"/>
            </a:endParaRPr>
          </a:p>
          <a:p>
            <a:pPr marL="12700">
              <a:lnSpc>
                <a:spcPts val="2080"/>
              </a:lnSpc>
            </a:pPr>
            <a:r>
              <a:rPr sz="2000" b="1" spc="-120" dirty="0">
                <a:latin typeface="Calibri"/>
                <a:cs typeface="Calibri"/>
              </a:rPr>
              <a:t>display</a:t>
            </a:r>
            <a:r>
              <a:rPr sz="2000" i="1" spc="-120" dirty="0">
                <a:latin typeface="Calibri"/>
                <a:cs typeface="Calibri"/>
              </a:rPr>
              <a:t>(A+B</a:t>
            </a:r>
            <a:r>
              <a:rPr sz="1800" spc="-179" baseline="13888" dirty="0">
                <a:solidFill>
                  <a:srgbClr val="888888"/>
                </a:solidFill>
                <a:latin typeface="Calibri"/>
                <a:cs typeface="Calibri"/>
              </a:rPr>
              <a:t>LB</a:t>
            </a:r>
            <a:r>
              <a:rPr sz="2000" i="1" spc="-120" dirty="0">
                <a:latin typeface="Calibri"/>
                <a:cs typeface="Calibri"/>
              </a:rPr>
              <a:t>)</a:t>
            </a:r>
            <a:r>
              <a:rPr sz="1800" spc="-179" baseline="13888" dirty="0">
                <a:solidFill>
                  <a:srgbClr val="888888"/>
                </a:solidFill>
                <a:latin typeface="Calibri"/>
                <a:cs typeface="Calibri"/>
              </a:rPr>
              <a:t>S</a:t>
            </a:r>
            <a:r>
              <a:rPr sz="2000" i="1" spc="-120" dirty="0">
                <a:latin typeface="Calibri"/>
                <a:cs typeface="Calibri"/>
              </a:rPr>
              <a:t>;</a:t>
            </a:r>
            <a:r>
              <a:rPr sz="1800" spc="-179" baseline="13888" dirty="0">
                <a:solidFill>
                  <a:srgbClr val="888888"/>
                </a:solidFill>
                <a:latin typeface="Calibri"/>
                <a:cs typeface="Calibri"/>
              </a:rPr>
              <a:t>ITW</a:t>
            </a:r>
            <a:endParaRPr sz="1800" baseline="13888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98775" y="845566"/>
            <a:ext cx="593915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36930" algn="l"/>
                <a:tab pos="1915795" algn="l"/>
                <a:tab pos="2435860" algn="l"/>
                <a:tab pos="3199765" algn="l"/>
                <a:tab pos="4882515" algn="l"/>
              </a:tabLst>
            </a:pPr>
            <a:r>
              <a:rPr sz="3200" spc="-5" dirty="0">
                <a:solidFill>
                  <a:srgbClr val="000000"/>
                </a:solidFill>
              </a:rPr>
              <a:t>Th</a:t>
            </a:r>
            <a:r>
              <a:rPr sz="3200" dirty="0">
                <a:solidFill>
                  <a:srgbClr val="000000"/>
                </a:solidFill>
              </a:rPr>
              <a:t>e	</a:t>
            </a:r>
            <a:r>
              <a:rPr sz="3200" spc="-5" dirty="0">
                <a:solidFill>
                  <a:srgbClr val="000000"/>
                </a:solidFill>
              </a:rPr>
              <a:t>poi</a:t>
            </a:r>
            <a:r>
              <a:rPr sz="3200" spc="-25" dirty="0">
                <a:solidFill>
                  <a:srgbClr val="000000"/>
                </a:solidFill>
              </a:rPr>
              <a:t>n</a:t>
            </a:r>
            <a:r>
              <a:rPr sz="3200" dirty="0">
                <a:solidFill>
                  <a:srgbClr val="000000"/>
                </a:solidFill>
              </a:rPr>
              <a:t>t	</a:t>
            </a:r>
            <a:r>
              <a:rPr sz="3200" spc="0" dirty="0">
                <a:solidFill>
                  <a:srgbClr val="000000"/>
                </a:solidFill>
              </a:rPr>
              <a:t>i</a:t>
            </a:r>
            <a:r>
              <a:rPr sz="3200" dirty="0">
                <a:solidFill>
                  <a:srgbClr val="000000"/>
                </a:solidFill>
              </a:rPr>
              <a:t>n	the	</a:t>
            </a:r>
            <a:r>
              <a:rPr sz="3200" spc="-5" dirty="0">
                <a:solidFill>
                  <a:srgbClr val="000000"/>
                </a:solidFill>
              </a:rPr>
              <a:t>schedul</a:t>
            </a:r>
            <a:r>
              <a:rPr sz="3200" dirty="0">
                <a:solidFill>
                  <a:srgbClr val="000000"/>
                </a:solidFill>
              </a:rPr>
              <a:t>e	wh</a:t>
            </a:r>
            <a:r>
              <a:rPr sz="3200" spc="-15" dirty="0">
                <a:solidFill>
                  <a:srgbClr val="000000"/>
                </a:solidFill>
              </a:rPr>
              <a:t>e</a:t>
            </a:r>
            <a:r>
              <a:rPr sz="3200" spc="-55" dirty="0">
                <a:solidFill>
                  <a:srgbClr val="000000"/>
                </a:solidFill>
              </a:rPr>
              <a:t>r</a:t>
            </a:r>
            <a:r>
              <a:rPr sz="3200" dirty="0">
                <a:solidFill>
                  <a:srgbClr val="000000"/>
                </a:solidFill>
              </a:rPr>
              <a:t>e</a:t>
            </a:r>
            <a:endParaRPr sz="3200"/>
          </a:p>
        </p:txBody>
      </p:sp>
      <p:sp>
        <p:nvSpPr>
          <p:cNvPr id="3" name="object 3"/>
          <p:cNvSpPr txBox="1"/>
          <p:nvPr/>
        </p:nvSpPr>
        <p:spPr>
          <a:xfrm>
            <a:off x="2898775" y="1333246"/>
            <a:ext cx="270383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29310" algn="l"/>
              </a:tabLst>
            </a:pPr>
            <a:r>
              <a:rPr sz="3200" dirty="0">
                <a:latin typeface="Calibri"/>
                <a:cs typeface="Calibri"/>
              </a:rPr>
              <a:t>the	</a:t>
            </a:r>
            <a:r>
              <a:rPr sz="3200" spc="-10" dirty="0">
                <a:latin typeface="Calibri"/>
                <a:cs typeface="Calibri"/>
              </a:rPr>
              <a:t>transaction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898775" y="1821307"/>
            <a:ext cx="247459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1120140" algn="l"/>
              </a:tabLst>
            </a:pPr>
            <a:r>
              <a:rPr sz="3200" spc="-5" dirty="0">
                <a:latin typeface="Calibri"/>
                <a:cs typeface="Calibri"/>
              </a:rPr>
              <a:t>final	lock(the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736716" y="1333246"/>
            <a:ext cx="3099435" cy="10020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07950">
              <a:lnSpc>
                <a:spcPct val="100000"/>
              </a:lnSpc>
              <a:spcBef>
                <a:spcPts val="100"/>
              </a:spcBef>
              <a:tabLst>
                <a:tab pos="953135" algn="l"/>
                <a:tab pos="1029335" algn="l"/>
                <a:tab pos="2696845" algn="l"/>
              </a:tabLst>
            </a:pPr>
            <a:r>
              <a:rPr sz="3200" spc="-5" dirty="0">
                <a:latin typeface="Calibri"/>
                <a:cs typeface="Calibri"/>
              </a:rPr>
              <a:t>ha</a:t>
            </a:r>
            <a:r>
              <a:rPr sz="3200" dirty="0">
                <a:latin typeface="Calibri"/>
                <a:cs typeface="Calibri"/>
              </a:rPr>
              <a:t>s	</a:t>
            </a:r>
            <a:r>
              <a:rPr sz="3200" spc="-5" dirty="0">
                <a:latin typeface="Calibri"/>
                <a:cs typeface="Calibri"/>
              </a:rPr>
              <a:t>o</a:t>
            </a:r>
            <a:r>
              <a:rPr sz="3200" spc="-15" dirty="0">
                <a:latin typeface="Calibri"/>
                <a:cs typeface="Calibri"/>
              </a:rPr>
              <a:t>b</a:t>
            </a:r>
            <a:r>
              <a:rPr sz="3200" spc="-30" dirty="0">
                <a:latin typeface="Calibri"/>
                <a:cs typeface="Calibri"/>
              </a:rPr>
              <a:t>t</a:t>
            </a:r>
            <a:r>
              <a:rPr sz="3200" spc="-5" dirty="0">
                <a:latin typeface="Calibri"/>
                <a:cs typeface="Calibri"/>
              </a:rPr>
              <a:t>aine</a:t>
            </a:r>
            <a:r>
              <a:rPr sz="3200" dirty="0">
                <a:latin typeface="Calibri"/>
                <a:cs typeface="Calibri"/>
              </a:rPr>
              <a:t>d	its  end		of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480554" y="1821307"/>
            <a:ext cx="135572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15" dirty="0">
                <a:latin typeface="Calibri"/>
                <a:cs typeface="Calibri"/>
              </a:rPr>
              <a:t>growing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898775" y="2308986"/>
            <a:ext cx="123507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5" dirty="0">
                <a:latin typeface="Calibri"/>
                <a:cs typeface="Calibri"/>
              </a:rPr>
              <a:t>phase).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1627" y="1068324"/>
            <a:ext cx="2709672" cy="6156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3584575" y="4278248"/>
            <a:ext cx="5196840" cy="878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  <a:buSzPct val="96428"/>
              <a:buFont typeface="Arial"/>
              <a:buChar char="•"/>
              <a:tabLst>
                <a:tab pos="137795" algn="l"/>
              </a:tabLst>
            </a:pPr>
            <a:r>
              <a:rPr sz="2800" spc="-25" dirty="0">
                <a:latin typeface="Calibri"/>
                <a:cs typeface="Calibri"/>
              </a:rPr>
              <a:t>Two-phase </a:t>
            </a:r>
            <a:r>
              <a:rPr sz="2800" spc="-5" dirty="0">
                <a:latin typeface="Calibri"/>
                <a:cs typeface="Calibri"/>
              </a:rPr>
              <a:t>locking </a:t>
            </a:r>
            <a:r>
              <a:rPr sz="2800" i="1" spc="-5" dirty="0">
                <a:latin typeface="Calibri"/>
                <a:cs typeface="Calibri"/>
              </a:rPr>
              <a:t>does </a:t>
            </a:r>
            <a:r>
              <a:rPr sz="2800" i="1" spc="-10" dirty="0">
                <a:latin typeface="Calibri"/>
                <a:cs typeface="Calibri"/>
              </a:rPr>
              <a:t>not </a:t>
            </a:r>
            <a:r>
              <a:rPr sz="2800" spc="-15" dirty="0">
                <a:latin typeface="Calibri"/>
                <a:cs typeface="Calibri"/>
              </a:rPr>
              <a:t>ensure  </a:t>
            </a:r>
            <a:r>
              <a:rPr sz="2800" spc="-10" dirty="0">
                <a:latin typeface="Calibri"/>
                <a:cs typeface="Calibri"/>
              </a:rPr>
              <a:t>freedom </a:t>
            </a:r>
            <a:r>
              <a:rPr sz="2800" spc="-20" dirty="0">
                <a:latin typeface="Calibri"/>
                <a:cs typeface="Calibri"/>
              </a:rPr>
              <a:t>from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deadlocks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595627" y="3051048"/>
            <a:ext cx="3412236" cy="6156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0" y="2743200"/>
            <a:ext cx="1392936" cy="13716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0" y="4190998"/>
            <a:ext cx="3352800" cy="26670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57400" y="2133600"/>
            <a:ext cx="4953000" cy="44897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222044" y="848613"/>
            <a:ext cx="5911850" cy="878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  <a:buSzPct val="96428"/>
              <a:buFont typeface="Arial"/>
              <a:buChar char="•"/>
              <a:tabLst>
                <a:tab pos="137795" algn="l"/>
              </a:tabLst>
            </a:pPr>
            <a:r>
              <a:rPr sz="2800" spc="-15" dirty="0">
                <a:latin typeface="Calibri"/>
                <a:cs typeface="Calibri"/>
              </a:rPr>
              <a:t>cascading rollback </a:t>
            </a:r>
            <a:r>
              <a:rPr sz="2800" spc="-20" dirty="0">
                <a:latin typeface="Calibri"/>
                <a:cs typeface="Calibri"/>
              </a:rPr>
              <a:t>may </a:t>
            </a:r>
            <a:r>
              <a:rPr sz="2800" spc="-5" dirty="0">
                <a:latin typeface="Calibri"/>
                <a:cs typeface="Calibri"/>
              </a:rPr>
              <a:t>occur </a:t>
            </a:r>
            <a:r>
              <a:rPr sz="2800" spc="-10" dirty="0">
                <a:latin typeface="Calibri"/>
                <a:cs typeface="Calibri"/>
              </a:rPr>
              <a:t>under two  phase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locking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18515" y="374904"/>
            <a:ext cx="5128260" cy="6248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92608" y="381000"/>
            <a:ext cx="7037832" cy="6187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93444" y="1762709"/>
            <a:ext cx="4309110" cy="8794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37160" indent="-124460">
              <a:lnSpc>
                <a:spcPct val="100000"/>
              </a:lnSpc>
              <a:spcBef>
                <a:spcPts val="95"/>
              </a:spcBef>
              <a:buSzPct val="96428"/>
              <a:buFont typeface="Arial"/>
              <a:buChar char="•"/>
              <a:tabLst>
                <a:tab pos="137795" algn="l"/>
              </a:tabLst>
            </a:pPr>
            <a:r>
              <a:rPr sz="2800" spc="-10" dirty="0">
                <a:latin typeface="Calibri"/>
                <a:cs typeface="Calibri"/>
              </a:rPr>
              <a:t>(a)Strict two </a:t>
            </a:r>
            <a:r>
              <a:rPr sz="2800" spc="-5" dirty="0">
                <a:latin typeface="Calibri"/>
                <a:cs typeface="Calibri"/>
              </a:rPr>
              <a:t>phase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locking</a:t>
            </a:r>
            <a:endParaRPr sz="2800">
              <a:latin typeface="Calibri"/>
              <a:cs typeface="Calibri"/>
            </a:endParaRPr>
          </a:p>
          <a:p>
            <a:pPr marL="93345">
              <a:lnSpc>
                <a:spcPct val="100000"/>
              </a:lnSpc>
            </a:pPr>
            <a:r>
              <a:rPr sz="2800" spc="-15" dirty="0">
                <a:latin typeface="Calibri"/>
                <a:cs typeface="Calibri"/>
              </a:rPr>
              <a:t>(avoiding cascading rollback</a:t>
            </a:r>
            <a:r>
              <a:rPr sz="2800" spc="5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)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93444" y="3897248"/>
            <a:ext cx="441325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37160" indent="-124460">
              <a:lnSpc>
                <a:spcPct val="100000"/>
              </a:lnSpc>
              <a:spcBef>
                <a:spcPts val="95"/>
              </a:spcBef>
              <a:buSzPct val="96428"/>
              <a:buFont typeface="Arial"/>
              <a:buChar char="•"/>
              <a:tabLst>
                <a:tab pos="137795" algn="l"/>
              </a:tabLst>
            </a:pPr>
            <a:r>
              <a:rPr sz="2800" spc="-15" dirty="0">
                <a:latin typeface="Calibri"/>
                <a:cs typeface="Calibri"/>
              </a:rPr>
              <a:t>(b)rigorous </a:t>
            </a:r>
            <a:r>
              <a:rPr sz="2800" spc="-10" dirty="0">
                <a:latin typeface="Calibri"/>
                <a:cs typeface="Calibri"/>
              </a:rPr>
              <a:t>two phase</a:t>
            </a:r>
            <a:r>
              <a:rPr sz="2800" spc="2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locking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019800" y="3886200"/>
            <a:ext cx="2142744" cy="21427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324600" y="1118616"/>
            <a:ext cx="1447800" cy="219608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5345" y="603504"/>
            <a:ext cx="6574535" cy="6248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739" y="1528013"/>
            <a:ext cx="479488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solidFill>
                  <a:srgbClr val="000000"/>
                </a:solidFill>
              </a:rPr>
              <a:t>Locking be </a:t>
            </a:r>
            <a:r>
              <a:rPr sz="3600" dirty="0">
                <a:solidFill>
                  <a:srgbClr val="000000"/>
                </a:solidFill>
              </a:rPr>
              <a:t>in </a:t>
            </a:r>
            <a:r>
              <a:rPr sz="3600" spc="-20" dirty="0">
                <a:solidFill>
                  <a:srgbClr val="000000"/>
                </a:solidFill>
              </a:rPr>
              <a:t>two </a:t>
            </a:r>
            <a:r>
              <a:rPr sz="3600" spc="-5" dirty="0">
                <a:solidFill>
                  <a:srgbClr val="000000"/>
                </a:solidFill>
              </a:rPr>
              <a:t>phase</a:t>
            </a:r>
            <a:r>
              <a:rPr sz="3600" spc="-75" dirty="0">
                <a:solidFill>
                  <a:srgbClr val="000000"/>
                </a:solidFill>
              </a:rPr>
              <a:t> </a:t>
            </a:r>
            <a:r>
              <a:rPr sz="3600" dirty="0">
                <a:solidFill>
                  <a:srgbClr val="000000"/>
                </a:solidFill>
              </a:rPr>
              <a:t>+</a:t>
            </a:r>
            <a:endParaRPr sz="3600"/>
          </a:p>
        </p:txBody>
      </p:sp>
      <p:sp>
        <p:nvSpPr>
          <p:cNvPr id="4" name="object 4"/>
          <p:cNvSpPr txBox="1"/>
          <p:nvPr/>
        </p:nvSpPr>
        <p:spPr>
          <a:xfrm>
            <a:off x="5156033" y="1528013"/>
            <a:ext cx="339534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latin typeface="Calibri"/>
                <a:cs typeface="Calibri"/>
              </a:rPr>
              <a:t>all </a:t>
            </a:r>
            <a:r>
              <a:rPr sz="3600" spc="-25" dirty="0">
                <a:latin typeface="Calibri"/>
                <a:cs typeface="Calibri"/>
              </a:rPr>
              <a:t>exclusive</a:t>
            </a:r>
            <a:r>
              <a:rPr sz="3600" spc="-5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mode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857369" y="2077339"/>
            <a:ext cx="3952240" cy="1671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3600" spc="-10" dirty="0">
                <a:latin typeface="Calibri"/>
                <a:cs typeface="Calibri"/>
              </a:rPr>
              <a:t>locks </a:t>
            </a:r>
            <a:r>
              <a:rPr sz="3600" spc="-5" dirty="0">
                <a:latin typeface="Calibri"/>
                <a:cs typeface="Calibri"/>
              </a:rPr>
              <a:t>of </a:t>
            </a:r>
            <a:r>
              <a:rPr sz="3600" dirty="0">
                <a:latin typeface="Calibri"/>
                <a:cs typeface="Calibri"/>
              </a:rPr>
              <a:t>a</a:t>
            </a:r>
            <a:r>
              <a:rPr sz="3600" spc="-50" dirty="0">
                <a:latin typeface="Calibri"/>
                <a:cs typeface="Calibri"/>
              </a:rPr>
              <a:t> </a:t>
            </a:r>
            <a:r>
              <a:rPr sz="3600" spc="-10" dirty="0">
                <a:latin typeface="Calibri"/>
                <a:cs typeface="Calibri"/>
              </a:rPr>
              <a:t>transaction  </a:t>
            </a:r>
            <a:r>
              <a:rPr sz="3600" spc="-5" dirty="0">
                <a:latin typeface="Calibri"/>
                <a:cs typeface="Calibri"/>
              </a:rPr>
              <a:t>held </a:t>
            </a:r>
            <a:r>
              <a:rPr sz="3600" spc="-10" dirty="0">
                <a:latin typeface="Calibri"/>
                <a:cs typeface="Calibri"/>
              </a:rPr>
              <a:t>until </a:t>
            </a:r>
            <a:r>
              <a:rPr sz="3600" dirty="0">
                <a:latin typeface="Calibri"/>
                <a:cs typeface="Calibri"/>
              </a:rPr>
              <a:t>the  </a:t>
            </a:r>
            <a:r>
              <a:rPr sz="3600" spc="-10" dirty="0">
                <a:latin typeface="Calibri"/>
                <a:cs typeface="Calibri"/>
              </a:rPr>
              <a:t>transaction</a:t>
            </a:r>
            <a:r>
              <a:rPr sz="3600" spc="-45" dirty="0">
                <a:latin typeface="Calibri"/>
                <a:cs typeface="Calibri"/>
              </a:rPr>
              <a:t> </a:t>
            </a:r>
            <a:r>
              <a:rPr sz="3600" spc="-10" dirty="0">
                <a:latin typeface="Calibri"/>
                <a:cs typeface="Calibri"/>
              </a:rPr>
              <a:t>commit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88393" y="3956303"/>
            <a:ext cx="7392924" cy="6248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78739" y="4882134"/>
            <a:ext cx="8935085" cy="17233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088890" algn="l"/>
              </a:tabLst>
            </a:pPr>
            <a:r>
              <a:rPr sz="3600" spc="-5" dirty="0">
                <a:latin typeface="Calibri"/>
                <a:cs typeface="Calibri"/>
              </a:rPr>
              <a:t>Locking be </a:t>
            </a:r>
            <a:r>
              <a:rPr sz="3600" dirty="0">
                <a:latin typeface="Calibri"/>
                <a:cs typeface="Calibri"/>
              </a:rPr>
              <a:t>in </a:t>
            </a:r>
            <a:r>
              <a:rPr sz="3600" spc="-20" dirty="0">
                <a:latin typeface="Calibri"/>
                <a:cs typeface="Calibri"/>
              </a:rPr>
              <a:t>two</a:t>
            </a:r>
            <a:r>
              <a:rPr sz="3600" spc="0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phase</a:t>
            </a:r>
            <a:r>
              <a:rPr sz="3600" spc="-15" dirty="0">
                <a:latin typeface="Calibri"/>
                <a:cs typeface="Calibri"/>
              </a:rPr>
              <a:t> </a:t>
            </a:r>
            <a:r>
              <a:rPr sz="3600" dirty="0">
                <a:latin typeface="Calibri"/>
                <a:cs typeface="Calibri"/>
              </a:rPr>
              <a:t>+	</a:t>
            </a:r>
            <a:r>
              <a:rPr sz="3600" spc="-5" dirty="0">
                <a:latin typeface="Calibri"/>
                <a:cs typeface="Calibri"/>
              </a:rPr>
              <a:t>all </a:t>
            </a:r>
            <a:r>
              <a:rPr sz="3600" spc="-10" dirty="0">
                <a:latin typeface="Calibri"/>
                <a:cs typeface="Calibri"/>
              </a:rPr>
              <a:t>locks </a:t>
            </a:r>
            <a:r>
              <a:rPr sz="3600" spc="-5" dirty="0">
                <a:latin typeface="Calibri"/>
                <a:cs typeface="Calibri"/>
              </a:rPr>
              <a:t>of </a:t>
            </a:r>
            <a:r>
              <a:rPr sz="3600" dirty="0">
                <a:latin typeface="Calibri"/>
                <a:cs typeface="Calibri"/>
              </a:rPr>
              <a:t>a</a:t>
            </a:r>
            <a:endParaRPr sz="3600">
              <a:latin typeface="Calibri"/>
              <a:cs typeface="Calibri"/>
            </a:endParaRPr>
          </a:p>
          <a:p>
            <a:pPr marL="4688840">
              <a:lnSpc>
                <a:spcPct val="100000"/>
              </a:lnSpc>
              <a:tabLst>
                <a:tab pos="6984365" algn="l"/>
              </a:tabLst>
            </a:pPr>
            <a:r>
              <a:rPr sz="3600" spc="-10" dirty="0">
                <a:latin typeface="Calibri"/>
                <a:cs typeface="Calibri"/>
              </a:rPr>
              <a:t>transaction	</a:t>
            </a:r>
            <a:r>
              <a:rPr sz="3600" spc="-5" dirty="0">
                <a:latin typeface="Calibri"/>
                <a:cs typeface="Calibri"/>
              </a:rPr>
              <a:t>held</a:t>
            </a:r>
            <a:r>
              <a:rPr sz="3600" spc="-45" dirty="0">
                <a:latin typeface="Calibri"/>
                <a:cs typeface="Calibri"/>
              </a:rPr>
              <a:t> </a:t>
            </a:r>
            <a:r>
              <a:rPr sz="3600" spc="-10" dirty="0">
                <a:latin typeface="Calibri"/>
                <a:cs typeface="Calibri"/>
              </a:rPr>
              <a:t>until</a:t>
            </a:r>
            <a:endParaRPr sz="3600">
              <a:latin typeface="Calibri"/>
              <a:cs typeface="Calibri"/>
            </a:endParaRPr>
          </a:p>
          <a:p>
            <a:pPr marL="3229610">
              <a:lnSpc>
                <a:spcPct val="100000"/>
              </a:lnSpc>
              <a:spcBef>
                <a:spcPts val="405"/>
              </a:spcBef>
            </a:pPr>
            <a:r>
              <a:rPr sz="1200" dirty="0">
                <a:solidFill>
                  <a:srgbClr val="888888"/>
                </a:solidFill>
                <a:latin typeface="Calibri"/>
                <a:cs typeface="Calibri"/>
              </a:rPr>
              <a:t>p</a:t>
            </a:r>
            <a:r>
              <a:rPr sz="1200" spc="-15" dirty="0">
                <a:solidFill>
                  <a:srgbClr val="888888"/>
                </a:solidFill>
                <a:latin typeface="Calibri"/>
                <a:cs typeface="Calibri"/>
              </a:rPr>
              <a:t>r</a:t>
            </a:r>
            <a:r>
              <a:rPr sz="1200" dirty="0">
                <a:solidFill>
                  <a:srgbClr val="888888"/>
                </a:solidFill>
                <a:latin typeface="Calibri"/>
                <a:cs typeface="Calibri"/>
              </a:rPr>
              <a:t>e</a:t>
            </a:r>
            <a:r>
              <a:rPr sz="1200" spc="0" dirty="0">
                <a:solidFill>
                  <a:srgbClr val="888888"/>
                </a:solidFill>
                <a:latin typeface="Calibri"/>
                <a:cs typeface="Calibri"/>
              </a:rPr>
              <a:t>p</a:t>
            </a:r>
            <a:r>
              <a:rPr sz="1200" dirty="0">
                <a:solidFill>
                  <a:srgbClr val="888888"/>
                </a:solidFill>
                <a:latin typeface="Calibri"/>
                <a:cs typeface="Calibri"/>
              </a:rPr>
              <a:t>a</a:t>
            </a:r>
            <a:r>
              <a:rPr sz="1200" spc="-25" dirty="0">
                <a:solidFill>
                  <a:srgbClr val="888888"/>
                </a:solidFill>
                <a:latin typeface="Calibri"/>
                <a:cs typeface="Calibri"/>
              </a:rPr>
              <a:t>r</a:t>
            </a:r>
            <a:r>
              <a:rPr sz="1200" dirty="0">
                <a:solidFill>
                  <a:srgbClr val="888888"/>
                </a:solidFill>
                <a:latin typeface="Calibri"/>
                <a:cs typeface="Calibri"/>
              </a:rPr>
              <a:t>ed</a:t>
            </a:r>
            <a:r>
              <a:rPr sz="1200" spc="-35" dirty="0">
                <a:solidFill>
                  <a:srgbClr val="888888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888888"/>
                </a:solidFill>
                <a:latin typeface="Calibri"/>
                <a:cs typeface="Calibri"/>
              </a:rPr>
              <a:t>by</a:t>
            </a:r>
            <a:r>
              <a:rPr sz="1200" spc="-25" dirty="0">
                <a:solidFill>
                  <a:srgbClr val="888888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888888"/>
                </a:solidFill>
                <a:latin typeface="Calibri"/>
                <a:cs typeface="Calibri"/>
              </a:rPr>
              <a:t>Visa</a:t>
            </a:r>
            <a:r>
              <a:rPr sz="1200" spc="-10" dirty="0">
                <a:solidFill>
                  <a:srgbClr val="888888"/>
                </a:solidFill>
                <a:latin typeface="Calibri"/>
                <a:cs typeface="Calibri"/>
              </a:rPr>
              <a:t>k</a:t>
            </a:r>
            <a:r>
              <a:rPr sz="1200" dirty="0">
                <a:solidFill>
                  <a:srgbClr val="888888"/>
                </a:solidFill>
                <a:latin typeface="Calibri"/>
                <a:cs typeface="Calibri"/>
              </a:rPr>
              <a:t>h</a:t>
            </a:r>
            <a:r>
              <a:rPr sz="1200" spc="0" dirty="0">
                <a:solidFill>
                  <a:srgbClr val="888888"/>
                </a:solidFill>
                <a:latin typeface="Calibri"/>
                <a:cs typeface="Calibri"/>
              </a:rPr>
              <a:t> </a:t>
            </a:r>
            <a:r>
              <a:rPr sz="1200" spc="-95" dirty="0">
                <a:solidFill>
                  <a:srgbClr val="888888"/>
                </a:solidFill>
                <a:latin typeface="Calibri"/>
                <a:cs typeface="Calibri"/>
              </a:rPr>
              <a:t>V</a:t>
            </a:r>
            <a:r>
              <a:rPr sz="1200" spc="5" dirty="0">
                <a:solidFill>
                  <a:srgbClr val="888888"/>
                </a:solidFill>
                <a:latin typeface="Calibri"/>
                <a:cs typeface="Calibri"/>
              </a:rPr>
              <a:t>,</a:t>
            </a:r>
            <a:r>
              <a:rPr sz="1200" spc="-515" dirty="0">
                <a:solidFill>
                  <a:srgbClr val="888888"/>
                </a:solidFill>
                <a:latin typeface="Calibri"/>
                <a:cs typeface="Calibri"/>
              </a:rPr>
              <a:t>A</a:t>
            </a:r>
            <a:r>
              <a:rPr sz="5400" spc="-1042" baseline="6172" dirty="0">
                <a:latin typeface="Calibri"/>
                <a:cs typeface="Calibri"/>
              </a:rPr>
              <a:t>t</a:t>
            </a:r>
            <a:r>
              <a:rPr sz="1200" dirty="0">
                <a:solidFill>
                  <a:srgbClr val="888888"/>
                </a:solidFill>
                <a:latin typeface="Calibri"/>
                <a:cs typeface="Calibri"/>
              </a:rPr>
              <a:t>s</a:t>
            </a:r>
            <a:r>
              <a:rPr sz="1200" spc="-250" dirty="0">
                <a:solidFill>
                  <a:srgbClr val="888888"/>
                </a:solidFill>
                <a:latin typeface="Calibri"/>
                <a:cs typeface="Calibri"/>
              </a:rPr>
              <a:t>s</a:t>
            </a:r>
            <a:r>
              <a:rPr sz="5400" spc="-2475" baseline="6172" dirty="0">
                <a:latin typeface="Calibri"/>
                <a:cs typeface="Calibri"/>
              </a:rPr>
              <a:t>h</a:t>
            </a:r>
            <a:r>
              <a:rPr sz="1200" dirty="0">
                <a:solidFill>
                  <a:srgbClr val="888888"/>
                </a:solidFill>
                <a:latin typeface="Calibri"/>
                <a:cs typeface="Calibri"/>
              </a:rPr>
              <a:t>i</a:t>
            </a:r>
            <a:r>
              <a:rPr sz="1200" spc="-15" dirty="0">
                <a:solidFill>
                  <a:srgbClr val="888888"/>
                </a:solidFill>
                <a:latin typeface="Calibri"/>
                <a:cs typeface="Calibri"/>
              </a:rPr>
              <a:t>s</a:t>
            </a:r>
            <a:r>
              <a:rPr sz="1200" spc="-10" dirty="0">
                <a:solidFill>
                  <a:srgbClr val="888888"/>
                </a:solidFill>
                <a:latin typeface="Calibri"/>
                <a:cs typeface="Calibri"/>
              </a:rPr>
              <a:t>t</a:t>
            </a:r>
            <a:r>
              <a:rPr sz="1200" spc="-55" dirty="0">
                <a:solidFill>
                  <a:srgbClr val="888888"/>
                </a:solidFill>
                <a:latin typeface="Calibri"/>
                <a:cs typeface="Calibri"/>
              </a:rPr>
              <a:t>a</a:t>
            </a:r>
            <a:r>
              <a:rPr sz="5400" spc="-2610" baseline="6172" dirty="0">
                <a:latin typeface="Calibri"/>
                <a:cs typeface="Calibri"/>
              </a:rPr>
              <a:t>e</a:t>
            </a:r>
            <a:r>
              <a:rPr sz="1200" spc="-5" dirty="0">
                <a:solidFill>
                  <a:srgbClr val="888888"/>
                </a:solidFill>
                <a:latin typeface="Calibri"/>
                <a:cs typeface="Calibri"/>
              </a:rPr>
              <a:t>n</a:t>
            </a:r>
            <a:r>
              <a:rPr sz="1200" dirty="0">
                <a:solidFill>
                  <a:srgbClr val="888888"/>
                </a:solidFill>
                <a:latin typeface="Calibri"/>
                <a:cs typeface="Calibri"/>
              </a:rPr>
              <a:t>t</a:t>
            </a:r>
            <a:r>
              <a:rPr sz="1200" spc="-15" dirty="0">
                <a:solidFill>
                  <a:srgbClr val="888888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888888"/>
                </a:solidFill>
                <a:latin typeface="Calibri"/>
                <a:cs typeface="Calibri"/>
              </a:rPr>
              <a:t>P</a:t>
            </a:r>
            <a:r>
              <a:rPr sz="1200" spc="-20" dirty="0">
                <a:solidFill>
                  <a:srgbClr val="888888"/>
                </a:solidFill>
                <a:latin typeface="Calibri"/>
                <a:cs typeface="Calibri"/>
              </a:rPr>
              <a:t>r</a:t>
            </a:r>
            <a:r>
              <a:rPr sz="1200" spc="-405" dirty="0">
                <a:solidFill>
                  <a:srgbClr val="888888"/>
                </a:solidFill>
                <a:latin typeface="Calibri"/>
                <a:cs typeface="Calibri"/>
              </a:rPr>
              <a:t>o</a:t>
            </a:r>
            <a:r>
              <a:rPr sz="5400" spc="-1207" baseline="6172" dirty="0">
                <a:latin typeface="Calibri"/>
                <a:cs typeface="Calibri"/>
              </a:rPr>
              <a:t>t</a:t>
            </a:r>
            <a:r>
              <a:rPr sz="1200" spc="-15" dirty="0">
                <a:solidFill>
                  <a:srgbClr val="888888"/>
                </a:solidFill>
                <a:latin typeface="Calibri"/>
                <a:cs typeface="Calibri"/>
              </a:rPr>
              <a:t>f</a:t>
            </a:r>
            <a:r>
              <a:rPr sz="1200" spc="-145" dirty="0">
                <a:solidFill>
                  <a:srgbClr val="888888"/>
                </a:solidFill>
                <a:latin typeface="Calibri"/>
                <a:cs typeface="Calibri"/>
              </a:rPr>
              <a:t>e</a:t>
            </a:r>
            <a:r>
              <a:rPr sz="5400" spc="-1672" baseline="6172" dirty="0">
                <a:latin typeface="Calibri"/>
                <a:cs typeface="Calibri"/>
              </a:rPr>
              <a:t>r</a:t>
            </a:r>
            <a:r>
              <a:rPr sz="1200" dirty="0">
                <a:solidFill>
                  <a:srgbClr val="888888"/>
                </a:solidFill>
                <a:latin typeface="Calibri"/>
                <a:cs typeface="Calibri"/>
              </a:rPr>
              <a:t>ss</a:t>
            </a:r>
            <a:r>
              <a:rPr sz="1200" spc="-540" dirty="0">
                <a:solidFill>
                  <a:srgbClr val="888888"/>
                </a:solidFill>
                <a:latin typeface="Calibri"/>
                <a:cs typeface="Calibri"/>
              </a:rPr>
              <a:t>o</a:t>
            </a:r>
            <a:r>
              <a:rPr sz="5400" spc="-1785" baseline="6172" dirty="0">
                <a:latin typeface="Calibri"/>
                <a:cs typeface="Calibri"/>
              </a:rPr>
              <a:t>a</a:t>
            </a:r>
            <a:r>
              <a:rPr sz="1200" spc="-110" dirty="0">
                <a:solidFill>
                  <a:srgbClr val="888888"/>
                </a:solidFill>
                <a:latin typeface="Calibri"/>
                <a:cs typeface="Calibri"/>
              </a:rPr>
              <a:t>r</a:t>
            </a:r>
            <a:r>
              <a:rPr sz="1200" dirty="0">
                <a:solidFill>
                  <a:srgbClr val="888888"/>
                </a:solidFill>
                <a:latin typeface="Calibri"/>
                <a:cs typeface="Calibri"/>
              </a:rPr>
              <a:t>, </a:t>
            </a:r>
            <a:r>
              <a:rPr sz="1200" spc="25" dirty="0">
                <a:solidFill>
                  <a:srgbClr val="888888"/>
                </a:solidFill>
                <a:latin typeface="Calibri"/>
                <a:cs typeface="Calibri"/>
              </a:rPr>
              <a:t> </a:t>
            </a:r>
            <a:r>
              <a:rPr sz="5400" spc="-7" baseline="6172" dirty="0">
                <a:latin typeface="Calibri"/>
                <a:cs typeface="Calibri"/>
              </a:rPr>
              <a:t>nsactio</a:t>
            </a:r>
            <a:r>
              <a:rPr sz="5400" baseline="6172" dirty="0">
                <a:latin typeface="Calibri"/>
                <a:cs typeface="Calibri"/>
              </a:rPr>
              <a:t>n</a:t>
            </a:r>
            <a:r>
              <a:rPr sz="5400" spc="-37" baseline="6172" dirty="0">
                <a:latin typeface="Calibri"/>
                <a:cs typeface="Calibri"/>
              </a:rPr>
              <a:t> c</a:t>
            </a:r>
            <a:r>
              <a:rPr sz="5400" spc="-7" baseline="6172" dirty="0">
                <a:latin typeface="Calibri"/>
                <a:cs typeface="Calibri"/>
              </a:rPr>
              <a:t>ommit</a:t>
            </a:r>
            <a:endParaRPr sz="5400" baseline="6172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327652" y="6556654"/>
            <a:ext cx="49022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spc="-10" dirty="0">
                <a:solidFill>
                  <a:srgbClr val="888888"/>
                </a:solidFill>
                <a:latin typeface="Calibri"/>
                <a:cs typeface="Calibri"/>
              </a:rPr>
              <a:t>LBSITW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40407" y="534923"/>
            <a:ext cx="5716524" cy="11948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59740" y="2604642"/>
            <a:ext cx="2954655" cy="3317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27100" algn="l"/>
              </a:tabLst>
            </a:pPr>
            <a:r>
              <a:rPr sz="2400" spc="-10" dirty="0">
                <a:latin typeface="Calibri"/>
                <a:cs typeface="Calibri"/>
              </a:rPr>
              <a:t>T1:	</a:t>
            </a:r>
            <a:r>
              <a:rPr sz="2400" spc="-5" dirty="0">
                <a:latin typeface="Calibri"/>
                <a:cs typeface="Calibri"/>
              </a:rPr>
              <a:t>read(A1);</a:t>
            </a:r>
            <a:endParaRPr sz="2400">
              <a:latin typeface="Calibri"/>
              <a:cs typeface="Calibri"/>
            </a:endParaRPr>
          </a:p>
          <a:p>
            <a:pPr marL="995680">
              <a:lnSpc>
                <a:spcPct val="100000"/>
              </a:lnSpc>
            </a:pPr>
            <a:r>
              <a:rPr sz="2400" spc="-5" dirty="0">
                <a:latin typeface="Calibri"/>
                <a:cs typeface="Calibri"/>
              </a:rPr>
              <a:t>read(A2);</a:t>
            </a:r>
            <a:endParaRPr sz="240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</a:pPr>
            <a:r>
              <a:rPr sz="2400" dirty="0">
                <a:latin typeface="Calibri"/>
                <a:cs typeface="Calibri"/>
              </a:rPr>
              <a:t>. . .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.</a:t>
            </a:r>
            <a:endParaRPr sz="2400">
              <a:latin typeface="Calibri"/>
              <a:cs typeface="Calibri"/>
            </a:endParaRPr>
          </a:p>
          <a:p>
            <a:pPr marL="927100" marR="787400" indent="68580">
              <a:lnSpc>
                <a:spcPct val="100000"/>
              </a:lnSpc>
            </a:pPr>
            <a:r>
              <a:rPr sz="2400" spc="-35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0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d(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n);  </a:t>
            </a:r>
            <a:r>
              <a:rPr sz="2400" spc="-15" dirty="0">
                <a:latin typeface="Calibri"/>
                <a:cs typeface="Calibri"/>
              </a:rPr>
              <a:t>Write(A1)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tabLst>
                <a:tab pos="927100" algn="l"/>
              </a:tabLst>
            </a:pPr>
            <a:r>
              <a:rPr sz="2400" spc="-10" dirty="0">
                <a:latin typeface="Calibri"/>
                <a:cs typeface="Calibri"/>
              </a:rPr>
              <a:t>T2:	</a:t>
            </a:r>
            <a:r>
              <a:rPr sz="2400" spc="-5" dirty="0">
                <a:latin typeface="Calibri"/>
                <a:cs typeface="Calibri"/>
              </a:rPr>
              <a:t>read(A1);</a:t>
            </a:r>
            <a:endParaRPr sz="2400">
              <a:latin typeface="Calibri"/>
              <a:cs typeface="Calibri"/>
            </a:endParaRPr>
          </a:p>
          <a:p>
            <a:pPr marL="995680">
              <a:lnSpc>
                <a:spcPct val="100000"/>
              </a:lnSpc>
            </a:pPr>
            <a:r>
              <a:rPr sz="2400" spc="-5" dirty="0">
                <a:latin typeface="Calibri"/>
                <a:cs typeface="Calibri"/>
              </a:rPr>
              <a:t>read(A2);</a:t>
            </a:r>
            <a:endParaRPr sz="240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</a:pPr>
            <a:r>
              <a:rPr sz="2400" spc="-10" dirty="0">
                <a:latin typeface="Calibri"/>
                <a:cs typeface="Calibri"/>
              </a:rPr>
              <a:t>.display(A1+A2);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803903" y="3201923"/>
            <a:ext cx="5013959" cy="18653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1044" y="1305813"/>
            <a:ext cx="6309360" cy="1732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  <a:tabLst>
                <a:tab pos="1703070" algn="l"/>
              </a:tabLst>
            </a:pPr>
            <a:r>
              <a:rPr b="1" spc="-30" dirty="0">
                <a:solidFill>
                  <a:srgbClr val="000099"/>
                </a:solidFill>
                <a:latin typeface="Calibri"/>
                <a:cs typeface="Calibri"/>
              </a:rPr>
              <a:t>Durability</a:t>
            </a:r>
            <a:r>
              <a:rPr b="1" spc="-30" dirty="0">
                <a:solidFill>
                  <a:srgbClr val="000000"/>
                </a:solidFill>
                <a:latin typeface="Calibri"/>
                <a:cs typeface="Calibri"/>
              </a:rPr>
              <a:t>.	</a:t>
            </a:r>
            <a:r>
              <a:rPr spc="-10" dirty="0">
                <a:solidFill>
                  <a:srgbClr val="000000"/>
                </a:solidFill>
              </a:rPr>
              <a:t>After </a:t>
            </a:r>
            <a:r>
              <a:rPr spc="-5" dirty="0">
                <a:solidFill>
                  <a:srgbClr val="000000"/>
                </a:solidFill>
              </a:rPr>
              <a:t>a </a:t>
            </a:r>
            <a:r>
              <a:rPr spc="-10" dirty="0">
                <a:solidFill>
                  <a:srgbClr val="000000"/>
                </a:solidFill>
              </a:rPr>
              <a:t>transaction </a:t>
            </a:r>
            <a:r>
              <a:rPr spc="-15" dirty="0">
                <a:solidFill>
                  <a:srgbClr val="000000"/>
                </a:solidFill>
              </a:rPr>
              <a:t>completes  </a:t>
            </a:r>
            <a:r>
              <a:rPr spc="-25" dirty="0">
                <a:solidFill>
                  <a:srgbClr val="000000"/>
                </a:solidFill>
              </a:rPr>
              <a:t>successfully, </a:t>
            </a:r>
            <a:r>
              <a:rPr spc="-5" dirty="0">
                <a:solidFill>
                  <a:srgbClr val="000000"/>
                </a:solidFill>
              </a:rPr>
              <a:t>the </a:t>
            </a:r>
            <a:r>
              <a:rPr spc="-10" dirty="0">
                <a:solidFill>
                  <a:srgbClr val="000000"/>
                </a:solidFill>
              </a:rPr>
              <a:t>changes </a:t>
            </a:r>
            <a:r>
              <a:rPr spc="-5" dirty="0">
                <a:solidFill>
                  <a:srgbClr val="000000"/>
                </a:solidFill>
              </a:rPr>
              <a:t>it has made </a:t>
            </a:r>
            <a:r>
              <a:rPr spc="-20" dirty="0">
                <a:solidFill>
                  <a:srgbClr val="000000"/>
                </a:solidFill>
              </a:rPr>
              <a:t>to </a:t>
            </a:r>
            <a:r>
              <a:rPr spc="-5" dirty="0">
                <a:solidFill>
                  <a:srgbClr val="000000"/>
                </a:solidFill>
              </a:rPr>
              <a:t>the  </a:t>
            </a:r>
            <a:r>
              <a:rPr spc="-15" dirty="0">
                <a:solidFill>
                  <a:srgbClr val="000000"/>
                </a:solidFill>
              </a:rPr>
              <a:t>database </a:t>
            </a:r>
            <a:r>
              <a:rPr spc="-20" dirty="0">
                <a:solidFill>
                  <a:srgbClr val="000000"/>
                </a:solidFill>
              </a:rPr>
              <a:t>persist, </a:t>
            </a:r>
            <a:r>
              <a:rPr spc="-15" dirty="0">
                <a:solidFill>
                  <a:srgbClr val="000000"/>
                </a:solidFill>
              </a:rPr>
              <a:t>even </a:t>
            </a:r>
            <a:r>
              <a:rPr spc="-5" dirty="0">
                <a:solidFill>
                  <a:srgbClr val="000000"/>
                </a:solidFill>
              </a:rPr>
              <a:t>if </a:t>
            </a:r>
            <a:r>
              <a:rPr spc="-15" dirty="0">
                <a:solidFill>
                  <a:srgbClr val="000000"/>
                </a:solidFill>
              </a:rPr>
              <a:t>there </a:t>
            </a:r>
            <a:r>
              <a:rPr spc="-20" dirty="0">
                <a:solidFill>
                  <a:srgbClr val="000000"/>
                </a:solidFill>
              </a:rPr>
              <a:t>are </a:t>
            </a:r>
            <a:r>
              <a:rPr spc="-30" dirty="0">
                <a:solidFill>
                  <a:srgbClr val="000000"/>
                </a:solidFill>
              </a:rPr>
              <a:t>system  </a:t>
            </a:r>
            <a:r>
              <a:rPr spc="-20" dirty="0">
                <a:solidFill>
                  <a:srgbClr val="000000"/>
                </a:solidFill>
              </a:rPr>
              <a:t>failures.</a:t>
            </a:r>
          </a:p>
        </p:txBody>
      </p:sp>
      <p:sp>
        <p:nvSpPr>
          <p:cNvPr id="3" name="object 3"/>
          <p:cNvSpPr/>
          <p:nvPr/>
        </p:nvSpPr>
        <p:spPr>
          <a:xfrm>
            <a:off x="5334000" y="3200400"/>
            <a:ext cx="2476500" cy="29809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3657598"/>
            <a:ext cx="2855976" cy="32004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1385061"/>
            <a:ext cx="51003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0" dirty="0">
                <a:solidFill>
                  <a:srgbClr val="000000"/>
                </a:solidFill>
              </a:rPr>
              <a:t>Two-phase </a:t>
            </a:r>
            <a:r>
              <a:rPr sz="2400" dirty="0">
                <a:solidFill>
                  <a:srgbClr val="000000"/>
                </a:solidFill>
              </a:rPr>
              <a:t>locking with lock</a:t>
            </a:r>
            <a:r>
              <a:rPr sz="2400" spc="-85" dirty="0">
                <a:solidFill>
                  <a:srgbClr val="000000"/>
                </a:solidFill>
              </a:rPr>
              <a:t> </a:t>
            </a:r>
            <a:r>
              <a:rPr sz="2400" spc="-15" dirty="0">
                <a:solidFill>
                  <a:srgbClr val="000000"/>
                </a:solidFill>
              </a:rPr>
              <a:t>conversions:</a:t>
            </a:r>
            <a:endParaRPr sz="2400"/>
          </a:p>
        </p:txBody>
      </p:sp>
      <p:sp>
        <p:nvSpPr>
          <p:cNvPr id="3" name="object 3"/>
          <p:cNvSpPr txBox="1"/>
          <p:nvPr/>
        </p:nvSpPr>
        <p:spPr>
          <a:xfrm>
            <a:off x="1030020" y="1750517"/>
            <a:ext cx="5779770" cy="29527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68935" indent="-356235">
              <a:lnSpc>
                <a:spcPct val="100000"/>
              </a:lnSpc>
              <a:spcBef>
                <a:spcPts val="100"/>
              </a:spcBef>
              <a:buChar char="–"/>
              <a:tabLst>
                <a:tab pos="368935" algn="l"/>
                <a:tab pos="369570" algn="l"/>
              </a:tabLst>
            </a:pPr>
            <a:r>
              <a:rPr sz="2400" spc="-15" dirty="0">
                <a:latin typeface="Calibri"/>
                <a:cs typeface="Calibri"/>
              </a:rPr>
              <a:t>First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Phase:</a:t>
            </a:r>
            <a:endParaRPr sz="2400">
              <a:latin typeface="Calibri"/>
              <a:cs typeface="Calibri"/>
            </a:endParaRPr>
          </a:p>
          <a:p>
            <a:pPr marL="235585" lvl="1" indent="-107314">
              <a:lnSpc>
                <a:spcPct val="100000"/>
              </a:lnSpc>
              <a:buSzPct val="95833"/>
              <a:buFont typeface="Arial"/>
              <a:buChar char="•"/>
              <a:tabLst>
                <a:tab pos="236220" algn="l"/>
              </a:tabLst>
            </a:pPr>
            <a:r>
              <a:rPr sz="2400" spc="-10" dirty="0">
                <a:latin typeface="Calibri"/>
                <a:cs typeface="Calibri"/>
              </a:rPr>
              <a:t>can acquire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5" dirty="0">
                <a:latin typeface="Calibri"/>
                <a:cs typeface="Calibri"/>
              </a:rPr>
              <a:t>lock-S on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item</a:t>
            </a:r>
            <a:endParaRPr sz="2400">
              <a:latin typeface="Calibri"/>
              <a:cs typeface="Calibri"/>
            </a:endParaRPr>
          </a:p>
          <a:p>
            <a:pPr marL="235585" lvl="1" indent="-107314">
              <a:lnSpc>
                <a:spcPct val="100000"/>
              </a:lnSpc>
              <a:buSzPct val="95833"/>
              <a:buFont typeface="Arial"/>
              <a:buChar char="•"/>
              <a:tabLst>
                <a:tab pos="236220" algn="l"/>
              </a:tabLst>
            </a:pPr>
            <a:r>
              <a:rPr sz="2400" spc="-10" dirty="0">
                <a:latin typeface="Calibri"/>
                <a:cs typeface="Calibri"/>
              </a:rPr>
              <a:t>can acquire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5" dirty="0">
                <a:latin typeface="Calibri"/>
                <a:cs typeface="Calibri"/>
              </a:rPr>
              <a:t>lock-X on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item</a:t>
            </a:r>
            <a:endParaRPr sz="2400">
              <a:latin typeface="Calibri"/>
              <a:cs typeface="Calibri"/>
            </a:endParaRPr>
          </a:p>
          <a:p>
            <a:pPr marL="235585" lvl="1" indent="-107314">
              <a:lnSpc>
                <a:spcPct val="100000"/>
              </a:lnSpc>
              <a:buSzPct val="95833"/>
              <a:buFont typeface="Arial"/>
              <a:buChar char="•"/>
              <a:tabLst>
                <a:tab pos="236220" algn="l"/>
              </a:tabLst>
            </a:pPr>
            <a:r>
              <a:rPr sz="2400" spc="-10" dirty="0">
                <a:solidFill>
                  <a:srgbClr val="00AF50"/>
                </a:solidFill>
                <a:latin typeface="Calibri"/>
                <a:cs typeface="Calibri"/>
              </a:rPr>
              <a:t>can </a:t>
            </a:r>
            <a:r>
              <a:rPr sz="2400" spc="-15" dirty="0">
                <a:solidFill>
                  <a:srgbClr val="00AF50"/>
                </a:solidFill>
                <a:latin typeface="Calibri"/>
                <a:cs typeface="Calibri"/>
              </a:rPr>
              <a:t>convert </a:t>
            </a:r>
            <a:r>
              <a:rPr sz="2400" dirty="0">
                <a:solidFill>
                  <a:srgbClr val="00AF50"/>
                </a:solidFill>
                <a:latin typeface="Calibri"/>
                <a:cs typeface="Calibri"/>
              </a:rPr>
              <a:t>a </a:t>
            </a:r>
            <a:r>
              <a:rPr sz="2400" spc="-5" dirty="0">
                <a:solidFill>
                  <a:srgbClr val="00AF50"/>
                </a:solidFill>
                <a:latin typeface="Calibri"/>
                <a:cs typeface="Calibri"/>
              </a:rPr>
              <a:t>lock-S </a:t>
            </a:r>
            <a:r>
              <a:rPr sz="2400" spc="-15" dirty="0">
                <a:solidFill>
                  <a:srgbClr val="00AF50"/>
                </a:solidFill>
                <a:latin typeface="Calibri"/>
                <a:cs typeface="Calibri"/>
              </a:rPr>
              <a:t>to </a:t>
            </a:r>
            <a:r>
              <a:rPr sz="2400" dirty="0">
                <a:solidFill>
                  <a:srgbClr val="00AF50"/>
                </a:solidFill>
                <a:latin typeface="Calibri"/>
                <a:cs typeface="Calibri"/>
              </a:rPr>
              <a:t>a </a:t>
            </a:r>
            <a:r>
              <a:rPr sz="2400" spc="-5" dirty="0">
                <a:solidFill>
                  <a:srgbClr val="00AF50"/>
                </a:solidFill>
                <a:latin typeface="Calibri"/>
                <a:cs typeface="Calibri"/>
              </a:rPr>
              <a:t>lock-X</a:t>
            </a:r>
            <a:r>
              <a:rPr sz="2400" spc="-30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00AF50"/>
                </a:solidFill>
                <a:latin typeface="Calibri"/>
                <a:cs typeface="Calibri"/>
              </a:rPr>
              <a:t>(upgrade)</a:t>
            </a:r>
            <a:endParaRPr sz="2400">
              <a:latin typeface="Calibri"/>
              <a:cs typeface="Calibri"/>
            </a:endParaRPr>
          </a:p>
          <a:p>
            <a:pPr marL="368935" indent="-356235">
              <a:lnSpc>
                <a:spcPct val="100000"/>
              </a:lnSpc>
              <a:buChar char="–"/>
              <a:tabLst>
                <a:tab pos="368935" algn="l"/>
                <a:tab pos="369570" algn="l"/>
              </a:tabLst>
            </a:pPr>
            <a:r>
              <a:rPr sz="2400" spc="-10" dirty="0">
                <a:latin typeface="Calibri"/>
                <a:cs typeface="Calibri"/>
              </a:rPr>
              <a:t>Second </a:t>
            </a:r>
            <a:r>
              <a:rPr sz="2400" spc="-5" dirty="0">
                <a:latin typeface="Calibri"/>
                <a:cs typeface="Calibri"/>
              </a:rPr>
              <a:t>Phase:</a:t>
            </a:r>
            <a:endParaRPr sz="2400">
              <a:latin typeface="Calibri"/>
              <a:cs typeface="Calibri"/>
            </a:endParaRPr>
          </a:p>
          <a:p>
            <a:pPr marL="235585" lvl="1" indent="-107314">
              <a:lnSpc>
                <a:spcPct val="100000"/>
              </a:lnSpc>
              <a:buSzPct val="95833"/>
              <a:buFont typeface="Arial"/>
              <a:buChar char="•"/>
              <a:tabLst>
                <a:tab pos="236220" algn="l"/>
              </a:tabLst>
            </a:pPr>
            <a:r>
              <a:rPr sz="2400" spc="-10" dirty="0">
                <a:latin typeface="Calibri"/>
                <a:cs typeface="Calibri"/>
              </a:rPr>
              <a:t>can release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lock-S</a:t>
            </a:r>
            <a:endParaRPr sz="2400">
              <a:latin typeface="Calibri"/>
              <a:cs typeface="Calibri"/>
            </a:endParaRPr>
          </a:p>
          <a:p>
            <a:pPr marL="235585" lvl="1" indent="-107314">
              <a:lnSpc>
                <a:spcPct val="100000"/>
              </a:lnSpc>
              <a:buSzPct val="95833"/>
              <a:buFont typeface="Arial"/>
              <a:buChar char="•"/>
              <a:tabLst>
                <a:tab pos="236220" algn="l"/>
              </a:tabLst>
            </a:pPr>
            <a:r>
              <a:rPr sz="2400" spc="-10" dirty="0">
                <a:latin typeface="Calibri"/>
                <a:cs typeface="Calibri"/>
              </a:rPr>
              <a:t>can release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lock-X</a:t>
            </a:r>
            <a:endParaRPr sz="2400">
              <a:latin typeface="Calibri"/>
              <a:cs typeface="Calibri"/>
            </a:endParaRPr>
          </a:p>
          <a:p>
            <a:pPr marL="235585" lvl="1" indent="-107314">
              <a:lnSpc>
                <a:spcPct val="100000"/>
              </a:lnSpc>
              <a:buSzPct val="95833"/>
              <a:buFont typeface="Arial"/>
              <a:buChar char="•"/>
              <a:tabLst>
                <a:tab pos="236220" algn="l"/>
                <a:tab pos="4182745" algn="l"/>
              </a:tabLst>
            </a:pPr>
            <a:r>
              <a:rPr sz="2400" spc="-10" dirty="0">
                <a:solidFill>
                  <a:srgbClr val="FF0000"/>
                </a:solidFill>
                <a:latin typeface="Calibri"/>
                <a:cs typeface="Calibri"/>
              </a:rPr>
              <a:t>can </a:t>
            </a:r>
            <a:r>
              <a:rPr sz="2400" spc="-15" dirty="0">
                <a:solidFill>
                  <a:srgbClr val="FF0000"/>
                </a:solidFill>
                <a:latin typeface="Calibri"/>
                <a:cs typeface="Calibri"/>
              </a:rPr>
              <a:t>convert 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a </a:t>
            </a: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lock-X </a:t>
            </a:r>
            <a:r>
              <a:rPr sz="2400" spc="-15" dirty="0">
                <a:solidFill>
                  <a:srgbClr val="FF0000"/>
                </a:solidFill>
                <a:latin typeface="Calibri"/>
                <a:cs typeface="Calibri"/>
              </a:rPr>
              <a:t>to</a:t>
            </a:r>
            <a:r>
              <a:rPr sz="2400" spc="1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a </a:t>
            </a: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lock-S	</a:t>
            </a:r>
            <a:r>
              <a:rPr sz="2400" spc="-10" dirty="0">
                <a:solidFill>
                  <a:srgbClr val="FF0000"/>
                </a:solidFill>
                <a:latin typeface="Calibri"/>
                <a:cs typeface="Calibri"/>
              </a:rPr>
              <a:t>(downgrade)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2296" y="611123"/>
            <a:ext cx="3835908" cy="5242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88036" y="2851404"/>
            <a:ext cx="8354568" cy="7406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629400" y="0"/>
            <a:ext cx="2514599" cy="26289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28600" y="4038600"/>
            <a:ext cx="2365248" cy="263347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7537" y="382524"/>
            <a:ext cx="7240524" cy="6156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64540" y="1610309"/>
            <a:ext cx="6638290" cy="42938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buSzPct val="96428"/>
              <a:buFont typeface="Arial"/>
              <a:buChar char="•"/>
              <a:tabLst>
                <a:tab pos="137795" algn="l"/>
              </a:tabLst>
            </a:pPr>
            <a:r>
              <a:rPr sz="2800" spc="-5" dirty="0">
                <a:latin typeface="Calibri"/>
                <a:cs typeface="Calibri"/>
              </a:rPr>
              <a:t>Another method </a:t>
            </a:r>
            <a:r>
              <a:rPr sz="2800" spc="-25" dirty="0">
                <a:latin typeface="Calibri"/>
                <a:cs typeface="Calibri"/>
              </a:rPr>
              <a:t>for </a:t>
            </a:r>
            <a:r>
              <a:rPr sz="2800" spc="-10" dirty="0">
                <a:latin typeface="Calibri"/>
                <a:cs typeface="Calibri"/>
              </a:rPr>
              <a:t>finding </a:t>
            </a:r>
            <a:r>
              <a:rPr sz="2800" spc="-5" dirty="0">
                <a:latin typeface="Calibri"/>
                <a:cs typeface="Calibri"/>
              </a:rPr>
              <a:t>the</a:t>
            </a:r>
            <a:r>
              <a:rPr sz="2800" spc="12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serializability</a:t>
            </a:r>
            <a:endParaRPr sz="2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800" spc="-15" dirty="0">
                <a:latin typeface="Calibri"/>
                <a:cs typeface="Calibri"/>
              </a:rPr>
              <a:t>order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900">
              <a:latin typeface="Times New Roman"/>
              <a:cs typeface="Times New Roman"/>
            </a:endParaRPr>
          </a:p>
          <a:p>
            <a:pPr marL="12700" marR="64769">
              <a:lnSpc>
                <a:spcPct val="100000"/>
              </a:lnSpc>
              <a:buSzPct val="96428"/>
              <a:buFont typeface="Arial"/>
              <a:buChar char="•"/>
              <a:tabLst>
                <a:tab pos="217804" algn="l"/>
              </a:tabLst>
            </a:pPr>
            <a:r>
              <a:rPr sz="2800" spc="-5" dirty="0">
                <a:latin typeface="Calibri"/>
                <a:cs typeface="Calibri"/>
              </a:rPr>
              <a:t>The </a:t>
            </a:r>
            <a:r>
              <a:rPr sz="2800" spc="-20" dirty="0">
                <a:latin typeface="Calibri"/>
                <a:cs typeface="Calibri"/>
              </a:rPr>
              <a:t>protocol </a:t>
            </a:r>
            <a:r>
              <a:rPr sz="2800" spc="-5" dirty="0">
                <a:latin typeface="Calibri"/>
                <a:cs typeface="Calibri"/>
              </a:rPr>
              <a:t>manages </a:t>
            </a:r>
            <a:r>
              <a:rPr sz="2800" spc="-15" dirty="0">
                <a:latin typeface="Calibri"/>
                <a:cs typeface="Calibri"/>
              </a:rPr>
              <a:t>concurrent </a:t>
            </a:r>
            <a:r>
              <a:rPr sz="2800" spc="-20" dirty="0">
                <a:latin typeface="Calibri"/>
                <a:cs typeface="Calibri"/>
              </a:rPr>
              <a:t>execution  </a:t>
            </a:r>
            <a:r>
              <a:rPr sz="2800" spc="-10" dirty="0">
                <a:latin typeface="Calibri"/>
                <a:cs typeface="Calibri"/>
              </a:rPr>
              <a:t>such that </a:t>
            </a:r>
            <a:r>
              <a:rPr sz="2800" spc="-5" dirty="0">
                <a:latin typeface="Calibri"/>
                <a:cs typeface="Calibri"/>
              </a:rPr>
              <a:t>the </a:t>
            </a:r>
            <a:r>
              <a:rPr sz="2800" spc="-15" dirty="0">
                <a:latin typeface="Calibri"/>
                <a:cs typeface="Calibri"/>
              </a:rPr>
              <a:t>time-stamps determine </a:t>
            </a:r>
            <a:r>
              <a:rPr sz="2800" spc="-5" dirty="0">
                <a:latin typeface="Calibri"/>
                <a:cs typeface="Calibri"/>
              </a:rPr>
              <a:t>the  </a:t>
            </a:r>
            <a:r>
              <a:rPr sz="2800" spc="-10" dirty="0">
                <a:latin typeface="Calibri"/>
                <a:cs typeface="Calibri"/>
              </a:rPr>
              <a:t>serializability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Font typeface="Arial"/>
              <a:buChar char="•"/>
            </a:pPr>
            <a:endParaRPr sz="2900">
              <a:latin typeface="Times New Roman"/>
              <a:cs typeface="Times New Roman"/>
            </a:endParaRPr>
          </a:p>
          <a:p>
            <a:pPr marL="12700" marR="480695">
              <a:lnSpc>
                <a:spcPct val="100000"/>
              </a:lnSpc>
              <a:spcBef>
                <a:spcPts val="5"/>
              </a:spcBef>
              <a:buSzPct val="96428"/>
              <a:buFont typeface="Arial"/>
              <a:buChar char="•"/>
              <a:tabLst>
                <a:tab pos="217804" algn="l"/>
              </a:tabLst>
            </a:pPr>
            <a:r>
              <a:rPr sz="2800" spc="-5" dirty="0">
                <a:latin typeface="Calibri"/>
                <a:cs typeface="Calibri"/>
              </a:rPr>
              <a:t>A time </a:t>
            </a:r>
            <a:r>
              <a:rPr sz="2800" spc="-20" dirty="0">
                <a:latin typeface="Calibri"/>
                <a:cs typeface="Calibri"/>
              </a:rPr>
              <a:t>stamp </a:t>
            </a:r>
            <a:r>
              <a:rPr sz="2800" spc="-5" dirty="0">
                <a:latin typeface="Calibri"/>
                <a:cs typeface="Calibri"/>
              </a:rPr>
              <a:t>is assigned </a:t>
            </a:r>
            <a:r>
              <a:rPr sz="2800" spc="-15" dirty="0">
                <a:latin typeface="Calibri"/>
                <a:cs typeface="Calibri"/>
              </a:rPr>
              <a:t>by </a:t>
            </a:r>
            <a:r>
              <a:rPr sz="2800" spc="-5" dirty="0">
                <a:latin typeface="Calibri"/>
                <a:cs typeface="Calibri"/>
              </a:rPr>
              <a:t>the </a:t>
            </a:r>
            <a:r>
              <a:rPr sz="2800" spc="-15" dirty="0">
                <a:latin typeface="Calibri"/>
                <a:cs typeface="Calibri"/>
              </a:rPr>
              <a:t>database  </a:t>
            </a:r>
            <a:r>
              <a:rPr sz="2800" spc="-30" dirty="0">
                <a:latin typeface="Calibri"/>
                <a:cs typeface="Calibri"/>
              </a:rPr>
              <a:t>system </a:t>
            </a:r>
            <a:r>
              <a:rPr sz="2800" spc="-25" dirty="0">
                <a:latin typeface="Calibri"/>
                <a:cs typeface="Calibri"/>
              </a:rPr>
              <a:t>before </a:t>
            </a:r>
            <a:r>
              <a:rPr sz="2800" spc="-5" dirty="0">
                <a:latin typeface="Calibri"/>
                <a:cs typeface="Calibri"/>
              </a:rPr>
              <a:t>the </a:t>
            </a:r>
            <a:r>
              <a:rPr sz="2800" spc="-10" dirty="0">
                <a:latin typeface="Calibri"/>
                <a:cs typeface="Calibri"/>
              </a:rPr>
              <a:t>transaction </a:t>
            </a:r>
            <a:r>
              <a:rPr sz="2800" spc="-20" dirty="0">
                <a:latin typeface="Calibri"/>
                <a:cs typeface="Calibri"/>
              </a:rPr>
              <a:t>starts  execution.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subTitle" idx="4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359025" marR="5080">
              <a:lnSpc>
                <a:spcPct val="100000"/>
              </a:lnSpc>
              <a:spcBef>
                <a:spcPts val="95"/>
              </a:spcBef>
              <a:buSzPct val="96428"/>
              <a:buFont typeface="Arial"/>
              <a:buChar char="•"/>
              <a:tabLst>
                <a:tab pos="2484755" algn="l"/>
              </a:tabLst>
            </a:pPr>
            <a:r>
              <a:rPr spc="-5" dirty="0"/>
              <a:t>If an old </a:t>
            </a:r>
            <a:r>
              <a:rPr spc="-15" dirty="0"/>
              <a:t>transaction </a:t>
            </a:r>
            <a:r>
              <a:rPr i="1" dirty="0">
                <a:latin typeface="Calibri"/>
                <a:cs typeface="Calibri"/>
              </a:rPr>
              <a:t>T</a:t>
            </a:r>
            <a:r>
              <a:rPr sz="2775" i="1" baseline="-21021" dirty="0">
                <a:latin typeface="Calibri"/>
                <a:cs typeface="Calibri"/>
              </a:rPr>
              <a:t>i </a:t>
            </a:r>
            <a:r>
              <a:rPr sz="2800" spc="-5" dirty="0"/>
              <a:t>has </a:t>
            </a:r>
            <a:r>
              <a:rPr sz="2800" spc="-15" dirty="0"/>
              <a:t>time-stamp </a:t>
            </a:r>
            <a:r>
              <a:rPr sz="2800" spc="-5" dirty="0"/>
              <a:t>TS(</a:t>
            </a:r>
            <a:r>
              <a:rPr sz="2800" i="1" spc="-5" dirty="0">
                <a:latin typeface="Calibri"/>
                <a:cs typeface="Calibri"/>
              </a:rPr>
              <a:t>T</a:t>
            </a:r>
            <a:r>
              <a:rPr sz="2775" i="1" spc="-7" baseline="-21021" dirty="0">
                <a:latin typeface="Calibri"/>
                <a:cs typeface="Calibri"/>
              </a:rPr>
              <a:t>i</a:t>
            </a:r>
            <a:r>
              <a:rPr sz="2800" spc="-5" dirty="0"/>
              <a:t>),  a </a:t>
            </a:r>
            <a:r>
              <a:rPr sz="2800" spc="-10" dirty="0"/>
              <a:t>new transaction </a:t>
            </a:r>
            <a:r>
              <a:rPr sz="2800" i="1" dirty="0">
                <a:latin typeface="Calibri"/>
                <a:cs typeface="Calibri"/>
              </a:rPr>
              <a:t>T</a:t>
            </a:r>
            <a:r>
              <a:rPr sz="2775" i="1" baseline="-21021" dirty="0">
                <a:latin typeface="Calibri"/>
                <a:cs typeface="Calibri"/>
              </a:rPr>
              <a:t>j </a:t>
            </a:r>
            <a:r>
              <a:rPr sz="2800" spc="-5" dirty="0"/>
              <a:t>is assigned </a:t>
            </a:r>
            <a:r>
              <a:rPr sz="2800" spc="-15" dirty="0"/>
              <a:t>time-stamp  </a:t>
            </a:r>
            <a:r>
              <a:rPr sz="2800" spc="-5" dirty="0"/>
              <a:t>TS(</a:t>
            </a:r>
            <a:r>
              <a:rPr sz="2800" i="1" spc="-5" dirty="0">
                <a:latin typeface="Calibri"/>
                <a:cs typeface="Calibri"/>
              </a:rPr>
              <a:t>T</a:t>
            </a:r>
            <a:r>
              <a:rPr sz="2775" i="1" spc="-7" baseline="-21021" dirty="0">
                <a:latin typeface="Calibri"/>
                <a:cs typeface="Calibri"/>
              </a:rPr>
              <a:t>j</a:t>
            </a:r>
            <a:r>
              <a:rPr sz="2800" spc="-5" dirty="0"/>
              <a:t>) </a:t>
            </a:r>
            <a:r>
              <a:rPr sz="2800" spc="-10" dirty="0"/>
              <a:t>such that </a:t>
            </a:r>
            <a:r>
              <a:rPr sz="2800" spc="-5" dirty="0"/>
              <a:t>TS(</a:t>
            </a:r>
            <a:r>
              <a:rPr sz="2800" i="1" spc="-5" dirty="0">
                <a:latin typeface="Calibri"/>
                <a:cs typeface="Calibri"/>
              </a:rPr>
              <a:t>T</a:t>
            </a:r>
            <a:r>
              <a:rPr sz="2775" i="1" spc="-7" baseline="-21021" dirty="0">
                <a:latin typeface="Calibri"/>
                <a:cs typeface="Calibri"/>
              </a:rPr>
              <a:t>i</a:t>
            </a:r>
            <a:r>
              <a:rPr sz="2800" spc="-5" dirty="0"/>
              <a:t>)</a:t>
            </a:r>
            <a:r>
              <a:rPr sz="2800" spc="25" dirty="0"/>
              <a:t> </a:t>
            </a:r>
            <a:r>
              <a:rPr sz="2800" spc="-5" dirty="0"/>
              <a:t>&lt;TS(</a:t>
            </a:r>
            <a:r>
              <a:rPr sz="2800" i="1" spc="-5" dirty="0">
                <a:latin typeface="Calibri"/>
                <a:cs typeface="Calibri"/>
              </a:rPr>
              <a:t>T</a:t>
            </a:r>
            <a:r>
              <a:rPr sz="2775" i="1" spc="-7" baseline="-21021" dirty="0">
                <a:latin typeface="Calibri"/>
                <a:cs typeface="Calibri"/>
              </a:rPr>
              <a:t>j</a:t>
            </a:r>
            <a:r>
              <a:rPr sz="2800" spc="-5" dirty="0"/>
              <a:t>).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28600" y="4419600"/>
            <a:ext cx="1905000" cy="19537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33400" y="304800"/>
            <a:ext cx="8610599" cy="40477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95527" y="2528316"/>
            <a:ext cx="617220" cy="45415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919983" y="2343911"/>
            <a:ext cx="813816" cy="59436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184391" y="2025395"/>
            <a:ext cx="1056132" cy="77723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535940" y="467613"/>
            <a:ext cx="4023360" cy="878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93345" marR="5080" indent="-8128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Calibri"/>
                <a:cs typeface="Calibri"/>
              </a:rPr>
              <a:t>Assume </a:t>
            </a:r>
            <a:r>
              <a:rPr sz="2800" spc="-10" dirty="0">
                <a:latin typeface="Calibri"/>
                <a:cs typeface="Calibri"/>
              </a:rPr>
              <a:t>transactions </a:t>
            </a:r>
            <a:r>
              <a:rPr sz="2800" spc="-15" dirty="0">
                <a:latin typeface="Calibri"/>
                <a:cs typeface="Calibri"/>
              </a:rPr>
              <a:t>comes  </a:t>
            </a:r>
            <a:r>
              <a:rPr sz="2800" spc="-5" dirty="0">
                <a:latin typeface="Calibri"/>
                <a:cs typeface="Calibri"/>
              </a:rPr>
              <a:t>in the </a:t>
            </a:r>
            <a:r>
              <a:rPr sz="2800" spc="-15" dirty="0">
                <a:latin typeface="Calibri"/>
                <a:cs typeface="Calibri"/>
              </a:rPr>
              <a:t>order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0" dirty="0">
                <a:latin typeface="Calibri"/>
                <a:cs typeface="Calibri"/>
              </a:rPr>
              <a:t>T1.T2,T3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400800" y="914400"/>
            <a:ext cx="2514600" cy="26167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83540" y="315213"/>
            <a:ext cx="731012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0" dirty="0"/>
              <a:t>For </a:t>
            </a:r>
            <a:r>
              <a:rPr spc="-10" dirty="0"/>
              <a:t>implementing this </a:t>
            </a:r>
            <a:r>
              <a:rPr spc="-15" dirty="0"/>
              <a:t>we </a:t>
            </a:r>
            <a:r>
              <a:rPr spc="-10" dirty="0"/>
              <a:t>use two simple</a:t>
            </a:r>
            <a:r>
              <a:rPr spc="160" dirty="0"/>
              <a:t> </a:t>
            </a:r>
            <a:r>
              <a:rPr spc="-5" dirty="0"/>
              <a:t>methods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83540" y="1168653"/>
            <a:ext cx="5115560" cy="2159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16535" indent="-203835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17170" algn="l"/>
              </a:tabLst>
            </a:pPr>
            <a:r>
              <a:rPr sz="2800" spc="-5" dirty="0">
                <a:latin typeface="Calibri"/>
                <a:cs typeface="Calibri"/>
              </a:rPr>
              <a:t>Use the </a:t>
            </a:r>
            <a:r>
              <a:rPr sz="2800" spc="-15" dirty="0">
                <a:latin typeface="Calibri"/>
                <a:cs typeface="Calibri"/>
              </a:rPr>
              <a:t>value </a:t>
            </a:r>
            <a:r>
              <a:rPr sz="2800" spc="-5" dirty="0">
                <a:latin typeface="Calibri"/>
                <a:cs typeface="Calibri"/>
              </a:rPr>
              <a:t>of the </a:t>
            </a:r>
            <a:r>
              <a:rPr sz="2800" spc="-30" dirty="0">
                <a:latin typeface="Calibri"/>
                <a:cs typeface="Calibri"/>
              </a:rPr>
              <a:t>system</a:t>
            </a:r>
            <a:r>
              <a:rPr sz="2800" spc="5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clock.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Font typeface="Arial"/>
              <a:buChar char="•"/>
            </a:pPr>
            <a:endParaRPr sz="29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800" spc="-10" dirty="0">
                <a:latin typeface="Calibri"/>
                <a:cs typeface="Calibri"/>
              </a:rPr>
              <a:t>OR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900">
              <a:latin typeface="Times New Roman"/>
              <a:cs typeface="Times New Roman"/>
            </a:endParaRPr>
          </a:p>
          <a:p>
            <a:pPr marL="137160" indent="-124460">
              <a:lnSpc>
                <a:spcPct val="100000"/>
              </a:lnSpc>
              <a:buFont typeface="Arial"/>
              <a:buChar char="•"/>
              <a:tabLst>
                <a:tab pos="137795" algn="l"/>
              </a:tabLst>
            </a:pPr>
            <a:r>
              <a:rPr sz="2800" spc="-5" dirty="0">
                <a:latin typeface="Calibri"/>
                <a:cs typeface="Calibri"/>
              </a:rPr>
              <a:t>Use a </a:t>
            </a:r>
            <a:r>
              <a:rPr sz="2800" spc="-10" dirty="0">
                <a:latin typeface="Calibri"/>
                <a:cs typeface="Calibri"/>
              </a:rPr>
              <a:t>logical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50" dirty="0">
                <a:latin typeface="Calibri"/>
                <a:cs typeface="Calibri"/>
              </a:rPr>
              <a:t>counter.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572000" y="1676400"/>
            <a:ext cx="1524000" cy="1905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3809998"/>
            <a:ext cx="9143999" cy="30480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83994" y="391413"/>
            <a:ext cx="6537325" cy="878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  <a:tabLst>
                <a:tab pos="3397250" algn="l"/>
              </a:tabLst>
            </a:pPr>
            <a:r>
              <a:rPr spc="-10" dirty="0">
                <a:solidFill>
                  <a:srgbClr val="000000"/>
                </a:solidFill>
              </a:rPr>
              <a:t>The </a:t>
            </a:r>
            <a:r>
              <a:rPr spc="-15" dirty="0">
                <a:solidFill>
                  <a:srgbClr val="000000"/>
                </a:solidFill>
              </a:rPr>
              <a:t>time-stamps determine </a:t>
            </a:r>
            <a:r>
              <a:rPr spc="-5" dirty="0">
                <a:solidFill>
                  <a:srgbClr val="000000"/>
                </a:solidFill>
              </a:rPr>
              <a:t>the </a:t>
            </a:r>
            <a:r>
              <a:rPr spc="-15" dirty="0">
                <a:solidFill>
                  <a:srgbClr val="000000"/>
                </a:solidFill>
              </a:rPr>
              <a:t>serializability  order </a:t>
            </a:r>
            <a:r>
              <a:rPr spc="-5" dirty="0">
                <a:solidFill>
                  <a:srgbClr val="000000"/>
                </a:solidFill>
              </a:rPr>
              <a:t>, i.e.</a:t>
            </a:r>
            <a:r>
              <a:rPr spc="60" dirty="0">
                <a:solidFill>
                  <a:srgbClr val="000000"/>
                </a:solidFill>
              </a:rPr>
              <a:t> </a:t>
            </a:r>
            <a:r>
              <a:rPr spc="-15" dirty="0">
                <a:solidFill>
                  <a:srgbClr val="000000"/>
                </a:solidFill>
              </a:rPr>
              <a:t>ensure</a:t>
            </a:r>
            <a:r>
              <a:rPr spc="30" dirty="0">
                <a:solidFill>
                  <a:srgbClr val="000000"/>
                </a:solidFill>
              </a:rPr>
              <a:t> </a:t>
            </a:r>
            <a:r>
              <a:rPr spc="-10" dirty="0">
                <a:solidFill>
                  <a:srgbClr val="000000"/>
                </a:solidFill>
              </a:rPr>
              <a:t>that	</a:t>
            </a:r>
            <a:r>
              <a:rPr spc="-5" dirty="0">
                <a:solidFill>
                  <a:srgbClr val="000000"/>
                </a:solidFill>
              </a:rPr>
              <a:t>Ti </a:t>
            </a:r>
            <a:r>
              <a:rPr spc="-15" dirty="0">
                <a:solidFill>
                  <a:srgbClr val="000000"/>
                </a:solidFill>
              </a:rPr>
              <a:t>appears </a:t>
            </a:r>
            <a:r>
              <a:rPr spc="-30" dirty="0">
                <a:solidFill>
                  <a:srgbClr val="000000"/>
                </a:solidFill>
              </a:rPr>
              <a:t>before</a:t>
            </a:r>
            <a:r>
              <a:rPr spc="15" dirty="0">
                <a:solidFill>
                  <a:srgbClr val="000000"/>
                </a:solidFill>
              </a:rPr>
              <a:t> </a:t>
            </a:r>
            <a:r>
              <a:rPr spc="-5" dirty="0">
                <a:solidFill>
                  <a:srgbClr val="000000"/>
                </a:solidFill>
              </a:rPr>
              <a:t>Tj.</a:t>
            </a:r>
          </a:p>
        </p:txBody>
      </p:sp>
      <p:sp>
        <p:nvSpPr>
          <p:cNvPr id="3" name="object 3"/>
          <p:cNvSpPr/>
          <p:nvPr/>
        </p:nvSpPr>
        <p:spPr>
          <a:xfrm>
            <a:off x="228600" y="304800"/>
            <a:ext cx="1560576" cy="1600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688340" y="2125088"/>
            <a:ext cx="7179945" cy="3957954"/>
          </a:xfrm>
          <a:prstGeom prst="rect">
            <a:avLst/>
          </a:prstGeom>
        </p:spPr>
        <p:txBody>
          <a:bodyPr vert="horz" wrap="square" lIns="0" tIns="819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45"/>
              </a:spcBef>
            </a:pPr>
            <a:r>
              <a:rPr sz="2800" spc="-15" dirty="0">
                <a:latin typeface="Calibri"/>
                <a:cs typeface="Calibri"/>
              </a:rPr>
              <a:t>maintains </a:t>
            </a:r>
            <a:r>
              <a:rPr sz="2800" spc="-25" dirty="0">
                <a:latin typeface="Calibri"/>
                <a:cs typeface="Calibri"/>
              </a:rPr>
              <a:t>for </a:t>
            </a:r>
            <a:r>
              <a:rPr sz="2800" spc="-5" dirty="0">
                <a:latin typeface="Calibri"/>
                <a:cs typeface="Calibri"/>
              </a:rPr>
              <a:t>each </a:t>
            </a:r>
            <a:r>
              <a:rPr sz="2800" spc="-20" dirty="0">
                <a:latin typeface="Calibri"/>
                <a:cs typeface="Calibri"/>
              </a:rPr>
              <a:t>data </a:t>
            </a:r>
            <a:r>
              <a:rPr sz="2800" i="1" spc="-5" dirty="0">
                <a:latin typeface="Calibri"/>
                <a:cs typeface="Calibri"/>
              </a:rPr>
              <a:t>Q </a:t>
            </a:r>
            <a:r>
              <a:rPr sz="2800" spc="-10" dirty="0">
                <a:latin typeface="Calibri"/>
                <a:cs typeface="Calibri"/>
              </a:rPr>
              <a:t>two </a:t>
            </a:r>
            <a:r>
              <a:rPr sz="2800" spc="-15" dirty="0">
                <a:latin typeface="Calibri"/>
                <a:cs typeface="Calibri"/>
              </a:rPr>
              <a:t>timestamp</a:t>
            </a:r>
            <a:r>
              <a:rPr sz="2800" spc="14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values</a:t>
            </a:r>
            <a:r>
              <a:rPr sz="1800" spc="-15" dirty="0">
                <a:latin typeface="Calibri"/>
                <a:cs typeface="Calibri"/>
              </a:rPr>
              <a:t>:</a:t>
            </a:r>
            <a:endParaRPr sz="1800">
              <a:latin typeface="Calibri"/>
              <a:cs typeface="Calibri"/>
            </a:endParaRPr>
          </a:p>
          <a:p>
            <a:pPr marL="469900">
              <a:lnSpc>
                <a:spcPct val="100000"/>
              </a:lnSpc>
              <a:spcBef>
                <a:spcPts val="350"/>
              </a:spcBef>
            </a:pPr>
            <a:r>
              <a:rPr sz="1800" dirty="0">
                <a:latin typeface="Calibri"/>
                <a:cs typeface="Calibri"/>
              </a:rPr>
              <a:t>.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 marL="1231900" marR="5080">
              <a:lnSpc>
                <a:spcPct val="110000"/>
              </a:lnSpc>
              <a:spcBef>
                <a:spcPts val="1460"/>
              </a:spcBef>
            </a:pPr>
            <a:r>
              <a:rPr sz="2400" dirty="0">
                <a:latin typeface="Calibri"/>
                <a:cs typeface="Calibri"/>
              </a:rPr>
              <a:t>is the </a:t>
            </a:r>
            <a:r>
              <a:rPr sz="2400" spc="-15" dirty="0">
                <a:latin typeface="Calibri"/>
                <a:cs typeface="Calibri"/>
              </a:rPr>
              <a:t>largest </a:t>
            </a:r>
            <a:r>
              <a:rPr sz="2400" spc="-10" dirty="0">
                <a:latin typeface="Calibri"/>
                <a:cs typeface="Calibri"/>
              </a:rPr>
              <a:t>time-stamp </a:t>
            </a:r>
            <a:r>
              <a:rPr sz="2400" spc="-5" dirty="0">
                <a:latin typeface="Calibri"/>
                <a:cs typeface="Calibri"/>
              </a:rPr>
              <a:t>of </a:t>
            </a:r>
            <a:r>
              <a:rPr sz="2400" spc="-15" dirty="0">
                <a:latin typeface="Calibri"/>
                <a:cs typeface="Calibri"/>
              </a:rPr>
              <a:t>any </a:t>
            </a:r>
            <a:r>
              <a:rPr sz="2400" spc="-10" dirty="0">
                <a:latin typeface="Calibri"/>
                <a:cs typeface="Calibri"/>
              </a:rPr>
              <a:t>transaction that  </a:t>
            </a:r>
            <a:r>
              <a:rPr sz="2400" spc="-20" dirty="0">
                <a:latin typeface="Calibri"/>
                <a:cs typeface="Calibri"/>
              </a:rPr>
              <a:t>executed </a:t>
            </a:r>
            <a:r>
              <a:rPr sz="2400" b="1" spc="-10" dirty="0">
                <a:latin typeface="Calibri"/>
                <a:cs typeface="Calibri"/>
              </a:rPr>
              <a:t>write</a:t>
            </a:r>
            <a:r>
              <a:rPr sz="2400" spc="-10" dirty="0">
                <a:latin typeface="Calibri"/>
                <a:cs typeface="Calibri"/>
              </a:rPr>
              <a:t>(</a:t>
            </a:r>
            <a:r>
              <a:rPr sz="2400" i="1" spc="-10" dirty="0">
                <a:latin typeface="Calibri"/>
                <a:cs typeface="Calibri"/>
              </a:rPr>
              <a:t>Q</a:t>
            </a:r>
            <a:r>
              <a:rPr sz="2400" spc="-10" dirty="0">
                <a:latin typeface="Calibri"/>
                <a:cs typeface="Calibri"/>
              </a:rPr>
              <a:t>)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successfully.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3000">
              <a:latin typeface="Times New Roman"/>
              <a:cs typeface="Times New Roman"/>
            </a:endParaRPr>
          </a:p>
          <a:p>
            <a:pPr marL="1231900" marR="5080">
              <a:lnSpc>
                <a:spcPct val="110000"/>
              </a:lnSpc>
            </a:pPr>
            <a:r>
              <a:rPr sz="2400" dirty="0">
                <a:latin typeface="Calibri"/>
                <a:cs typeface="Calibri"/>
              </a:rPr>
              <a:t>is the </a:t>
            </a:r>
            <a:r>
              <a:rPr sz="2400" spc="-15" dirty="0">
                <a:latin typeface="Calibri"/>
                <a:cs typeface="Calibri"/>
              </a:rPr>
              <a:t>largest </a:t>
            </a:r>
            <a:r>
              <a:rPr sz="2400" spc="-10" dirty="0">
                <a:latin typeface="Calibri"/>
                <a:cs typeface="Calibri"/>
              </a:rPr>
              <a:t>time-stamp </a:t>
            </a:r>
            <a:r>
              <a:rPr sz="2400" spc="-5" dirty="0">
                <a:latin typeface="Calibri"/>
                <a:cs typeface="Calibri"/>
              </a:rPr>
              <a:t>of </a:t>
            </a:r>
            <a:r>
              <a:rPr sz="2400" spc="-15" dirty="0">
                <a:latin typeface="Calibri"/>
                <a:cs typeface="Calibri"/>
              </a:rPr>
              <a:t>any </a:t>
            </a:r>
            <a:r>
              <a:rPr sz="2400" spc="-10" dirty="0">
                <a:latin typeface="Calibri"/>
                <a:cs typeface="Calibri"/>
              </a:rPr>
              <a:t>transaction that  </a:t>
            </a:r>
            <a:r>
              <a:rPr sz="2400" spc="-20" dirty="0">
                <a:latin typeface="Calibri"/>
                <a:cs typeface="Calibri"/>
              </a:rPr>
              <a:t>executed </a:t>
            </a:r>
            <a:r>
              <a:rPr sz="2400" b="1" spc="-5" dirty="0">
                <a:latin typeface="Calibri"/>
                <a:cs typeface="Calibri"/>
              </a:rPr>
              <a:t>read</a:t>
            </a:r>
            <a:r>
              <a:rPr sz="2400" spc="-5" dirty="0">
                <a:latin typeface="Calibri"/>
                <a:cs typeface="Calibri"/>
              </a:rPr>
              <a:t>(</a:t>
            </a:r>
            <a:r>
              <a:rPr sz="2400" i="1" spc="-5" dirty="0">
                <a:latin typeface="Calibri"/>
                <a:cs typeface="Calibri"/>
              </a:rPr>
              <a:t>Q</a:t>
            </a:r>
            <a:r>
              <a:rPr sz="2400" spc="-5" dirty="0">
                <a:latin typeface="Calibri"/>
                <a:cs typeface="Calibri"/>
              </a:rPr>
              <a:t>)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successfully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47828" y="3031235"/>
            <a:ext cx="3720084" cy="5730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59079" y="4631435"/>
            <a:ext cx="3520440" cy="5730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2297" y="382524"/>
            <a:ext cx="8002524" cy="6172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841044" y="1457909"/>
            <a:ext cx="7752080" cy="21596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  <a:buSzPct val="96428"/>
              <a:buFont typeface="Arial"/>
              <a:buChar char="•"/>
              <a:tabLst>
                <a:tab pos="137795" algn="l"/>
                <a:tab pos="1668780" algn="l"/>
              </a:tabLst>
            </a:pPr>
            <a:r>
              <a:rPr sz="2800" spc="-5" dirty="0">
                <a:latin typeface="Calibri"/>
                <a:cs typeface="Calibri"/>
              </a:rPr>
              <a:t>The </a:t>
            </a:r>
            <a:r>
              <a:rPr sz="2800" spc="-15" dirty="0">
                <a:latin typeface="Calibri"/>
                <a:cs typeface="Calibri"/>
              </a:rPr>
              <a:t>timestamp ordering </a:t>
            </a:r>
            <a:r>
              <a:rPr sz="2800" spc="-20" dirty="0">
                <a:latin typeface="Calibri"/>
                <a:cs typeface="Calibri"/>
              </a:rPr>
              <a:t>protocol </a:t>
            </a:r>
            <a:r>
              <a:rPr sz="2800" spc="-15" dirty="0">
                <a:latin typeface="Calibri"/>
                <a:cs typeface="Calibri"/>
              </a:rPr>
              <a:t>ensures </a:t>
            </a:r>
            <a:r>
              <a:rPr sz="2800" spc="-10" dirty="0">
                <a:latin typeface="Calibri"/>
                <a:cs typeface="Calibri"/>
              </a:rPr>
              <a:t>that </a:t>
            </a:r>
            <a:r>
              <a:rPr sz="2800" spc="-25" dirty="0">
                <a:latin typeface="Calibri"/>
                <a:cs typeface="Calibri"/>
              </a:rPr>
              <a:t>any  </a:t>
            </a:r>
            <a:r>
              <a:rPr sz="2800" spc="-10" dirty="0">
                <a:latin typeface="Calibri"/>
                <a:cs typeface="Calibri"/>
              </a:rPr>
              <a:t>conflicting	</a:t>
            </a:r>
            <a:r>
              <a:rPr sz="2800" b="1" spc="-15" dirty="0">
                <a:latin typeface="Calibri"/>
                <a:cs typeface="Calibri"/>
              </a:rPr>
              <a:t>read </a:t>
            </a:r>
            <a:r>
              <a:rPr sz="2800" spc="-10" dirty="0">
                <a:latin typeface="Calibri"/>
                <a:cs typeface="Calibri"/>
              </a:rPr>
              <a:t>and </a:t>
            </a:r>
            <a:r>
              <a:rPr sz="2800" b="1" spc="-15" dirty="0">
                <a:latin typeface="Calibri"/>
                <a:cs typeface="Calibri"/>
              </a:rPr>
              <a:t>write </a:t>
            </a:r>
            <a:r>
              <a:rPr sz="2800" spc="-15" dirty="0">
                <a:latin typeface="Calibri"/>
                <a:cs typeface="Calibri"/>
              </a:rPr>
              <a:t>operations </a:t>
            </a:r>
            <a:r>
              <a:rPr sz="2800" spc="-20" dirty="0">
                <a:latin typeface="Calibri"/>
                <a:cs typeface="Calibri"/>
              </a:rPr>
              <a:t>are </a:t>
            </a:r>
            <a:r>
              <a:rPr sz="2800" spc="-25" dirty="0">
                <a:latin typeface="Calibri"/>
                <a:cs typeface="Calibri"/>
              </a:rPr>
              <a:t>executed </a:t>
            </a:r>
            <a:r>
              <a:rPr sz="2800" spc="-5" dirty="0">
                <a:latin typeface="Calibri"/>
                <a:cs typeface="Calibri"/>
              </a:rPr>
              <a:t>in  </a:t>
            </a:r>
            <a:r>
              <a:rPr sz="2800" spc="-15" dirty="0">
                <a:latin typeface="Calibri"/>
                <a:cs typeface="Calibri"/>
              </a:rPr>
              <a:t>timestamp</a:t>
            </a:r>
            <a:r>
              <a:rPr sz="2800" spc="2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order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Font typeface="Arial"/>
              <a:buChar char="•"/>
            </a:pPr>
            <a:endParaRPr sz="29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buSzPct val="96428"/>
              <a:buFont typeface="Arial"/>
              <a:buChar char="•"/>
              <a:tabLst>
                <a:tab pos="137795" algn="l"/>
              </a:tabLst>
            </a:pPr>
            <a:r>
              <a:rPr sz="2800" spc="-5" dirty="0">
                <a:latin typeface="Calibri"/>
                <a:cs typeface="Calibri"/>
              </a:rPr>
              <a:t>The </a:t>
            </a:r>
            <a:r>
              <a:rPr sz="2800" spc="-20" dirty="0">
                <a:latin typeface="Calibri"/>
                <a:cs typeface="Calibri"/>
              </a:rPr>
              <a:t>protocol operates </a:t>
            </a:r>
            <a:r>
              <a:rPr sz="2800" spc="-5" dirty="0">
                <a:latin typeface="Calibri"/>
                <a:cs typeface="Calibri"/>
              </a:rPr>
              <a:t>as</a:t>
            </a:r>
            <a:r>
              <a:rPr sz="2800" spc="4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follows.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3540" y="2449195"/>
            <a:ext cx="591820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>
                <a:solidFill>
                  <a:srgbClr val="00AFEF"/>
                </a:solidFill>
              </a:rPr>
              <a:t>Suppose </a:t>
            </a:r>
            <a:r>
              <a:rPr spc="-5" dirty="0">
                <a:solidFill>
                  <a:srgbClr val="00AFEF"/>
                </a:solidFill>
              </a:rPr>
              <a:t>a </a:t>
            </a:r>
            <a:r>
              <a:rPr spc="-10" dirty="0">
                <a:solidFill>
                  <a:srgbClr val="00AFEF"/>
                </a:solidFill>
              </a:rPr>
              <a:t>transaction </a:t>
            </a:r>
            <a:r>
              <a:rPr spc="5" dirty="0">
                <a:solidFill>
                  <a:srgbClr val="00AFEF"/>
                </a:solidFill>
              </a:rPr>
              <a:t>T</a:t>
            </a:r>
            <a:r>
              <a:rPr sz="2775" spc="7" baseline="-21021" dirty="0">
                <a:solidFill>
                  <a:srgbClr val="00AFEF"/>
                </a:solidFill>
              </a:rPr>
              <a:t>i </a:t>
            </a:r>
            <a:r>
              <a:rPr sz="2800" spc="-5" dirty="0">
                <a:solidFill>
                  <a:srgbClr val="00AFEF"/>
                </a:solidFill>
              </a:rPr>
              <a:t>issues a</a:t>
            </a:r>
            <a:r>
              <a:rPr sz="2800" spc="-160" dirty="0">
                <a:solidFill>
                  <a:srgbClr val="00AFEF"/>
                </a:solidFill>
              </a:rPr>
              <a:t> </a:t>
            </a:r>
            <a:r>
              <a:rPr sz="2800" b="1" spc="-10" dirty="0">
                <a:solidFill>
                  <a:srgbClr val="00AFEF"/>
                </a:solidFill>
                <a:latin typeface="Calibri"/>
                <a:cs typeface="Calibri"/>
              </a:rPr>
              <a:t>read</a:t>
            </a:r>
            <a:r>
              <a:rPr sz="2800" spc="-10" dirty="0">
                <a:solidFill>
                  <a:srgbClr val="00AFEF"/>
                </a:solidFill>
              </a:rPr>
              <a:t>(</a:t>
            </a:r>
            <a:r>
              <a:rPr sz="2800" i="1" spc="-10" dirty="0">
                <a:solidFill>
                  <a:srgbClr val="00AFEF"/>
                </a:solidFill>
                <a:latin typeface="Calibri"/>
                <a:cs typeface="Calibri"/>
              </a:rPr>
              <a:t>Q</a:t>
            </a:r>
            <a:r>
              <a:rPr sz="2800" spc="-10" dirty="0">
                <a:solidFill>
                  <a:srgbClr val="00AFEF"/>
                </a:solidFill>
              </a:rPr>
              <a:t>)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1044" y="2880182"/>
            <a:ext cx="7779384" cy="30086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indent="-342900">
              <a:lnSpc>
                <a:spcPts val="3345"/>
              </a:lnSpc>
              <a:spcBef>
                <a:spcPts val="95"/>
              </a:spcBef>
              <a:buAutoNum type="arabicPeriod"/>
              <a:tabLst>
                <a:tab pos="355600" algn="l"/>
              </a:tabLst>
            </a:pPr>
            <a:r>
              <a:rPr sz="2800" spc="-5" dirty="0">
                <a:latin typeface="Calibri"/>
                <a:cs typeface="Calibri"/>
              </a:rPr>
              <a:t>If TS(</a:t>
            </a:r>
            <a:r>
              <a:rPr sz="2800" i="1" spc="-5" dirty="0">
                <a:latin typeface="Calibri"/>
                <a:cs typeface="Calibri"/>
              </a:rPr>
              <a:t>T</a:t>
            </a:r>
            <a:r>
              <a:rPr sz="2775" i="1" spc="-7" baseline="-21021" dirty="0">
                <a:latin typeface="Calibri"/>
                <a:cs typeface="Calibri"/>
              </a:rPr>
              <a:t>i</a:t>
            </a:r>
            <a:r>
              <a:rPr sz="2800" spc="-5" dirty="0">
                <a:latin typeface="Calibri"/>
                <a:cs typeface="Calibri"/>
              </a:rPr>
              <a:t>) </a:t>
            </a:r>
            <a:r>
              <a:rPr sz="2800" spc="-5" dirty="0">
                <a:latin typeface="Symbol"/>
                <a:cs typeface="Symbol"/>
              </a:rPr>
              <a:t></a:t>
            </a:r>
            <a:r>
              <a:rPr sz="2800" spc="-5" dirty="0">
                <a:latin typeface="Times New Roman"/>
                <a:cs typeface="Times New Roman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W</a:t>
            </a:r>
            <a:r>
              <a:rPr sz="2800" spc="-10" dirty="0">
                <a:latin typeface="Calibri"/>
                <a:cs typeface="Calibri"/>
              </a:rPr>
              <a:t>-timestamp(</a:t>
            </a:r>
            <a:r>
              <a:rPr sz="2800" i="1" spc="-10" dirty="0">
                <a:latin typeface="Calibri"/>
                <a:cs typeface="Calibri"/>
              </a:rPr>
              <a:t>Q</a:t>
            </a:r>
            <a:r>
              <a:rPr sz="2800" spc="-10" dirty="0">
                <a:latin typeface="Calibri"/>
                <a:cs typeface="Calibri"/>
              </a:rPr>
              <a:t>), </a:t>
            </a:r>
            <a:r>
              <a:rPr sz="2800" spc="-5" dirty="0">
                <a:latin typeface="Calibri"/>
                <a:cs typeface="Calibri"/>
              </a:rPr>
              <a:t>then </a:t>
            </a:r>
            <a:r>
              <a:rPr sz="2800" i="1" dirty="0">
                <a:latin typeface="Calibri"/>
                <a:cs typeface="Calibri"/>
              </a:rPr>
              <a:t>T</a:t>
            </a:r>
            <a:r>
              <a:rPr sz="2775" i="1" baseline="-21021" dirty="0">
                <a:latin typeface="Calibri"/>
                <a:cs typeface="Calibri"/>
              </a:rPr>
              <a:t>i </a:t>
            </a:r>
            <a:r>
              <a:rPr sz="2800" spc="-10" dirty="0">
                <a:latin typeface="Calibri"/>
                <a:cs typeface="Calibri"/>
              </a:rPr>
              <a:t>needs </a:t>
            </a:r>
            <a:r>
              <a:rPr sz="2800" spc="-20" dirty="0">
                <a:latin typeface="Calibri"/>
                <a:cs typeface="Calibri"/>
              </a:rPr>
              <a:t>to </a:t>
            </a:r>
            <a:r>
              <a:rPr sz="2800" spc="-15" dirty="0">
                <a:latin typeface="Calibri"/>
                <a:cs typeface="Calibri"/>
              </a:rPr>
              <a:t>read</a:t>
            </a:r>
            <a:r>
              <a:rPr sz="2800" spc="-16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</a:t>
            </a:r>
            <a:endParaRPr sz="2800">
              <a:latin typeface="Calibri"/>
              <a:cs typeface="Calibri"/>
            </a:endParaRPr>
          </a:p>
          <a:p>
            <a:pPr marL="355600">
              <a:lnSpc>
                <a:spcPts val="3345"/>
              </a:lnSpc>
              <a:tabLst>
                <a:tab pos="1979930" algn="l"/>
              </a:tabLst>
            </a:pPr>
            <a:r>
              <a:rPr sz="2800" spc="-15" dirty="0">
                <a:latin typeface="Calibri"/>
                <a:cs typeface="Calibri"/>
              </a:rPr>
              <a:t>value</a:t>
            </a:r>
            <a:r>
              <a:rPr sz="2800" spc="-5" dirty="0">
                <a:latin typeface="Calibri"/>
                <a:cs typeface="Calibri"/>
              </a:rPr>
              <a:t> of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i="1" spc="-5" dirty="0">
                <a:latin typeface="Calibri"/>
                <a:cs typeface="Calibri"/>
              </a:rPr>
              <a:t>Q	</a:t>
            </a:r>
            <a:r>
              <a:rPr sz="2800" spc="-10" dirty="0">
                <a:latin typeface="Calibri"/>
                <a:cs typeface="Calibri"/>
              </a:rPr>
              <a:t>that </a:t>
            </a:r>
            <a:r>
              <a:rPr sz="2800" spc="-20" dirty="0">
                <a:latin typeface="Calibri"/>
                <a:cs typeface="Calibri"/>
              </a:rPr>
              <a:t>was </a:t>
            </a:r>
            <a:r>
              <a:rPr sz="2800" spc="-10" dirty="0">
                <a:latin typeface="Calibri"/>
                <a:cs typeface="Calibri"/>
              </a:rPr>
              <a:t>already</a:t>
            </a:r>
            <a:r>
              <a:rPr sz="2800" spc="2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overwritten.</a:t>
            </a:r>
            <a:endParaRPr sz="2800">
              <a:latin typeface="Calibri"/>
              <a:cs typeface="Calibri"/>
            </a:endParaRPr>
          </a:p>
          <a:p>
            <a:pPr marL="756285" marR="233045" lvl="1" indent="-342900">
              <a:lnSpc>
                <a:spcPct val="100000"/>
              </a:lnSpc>
              <a:buFont typeface="Wingdings"/>
              <a:buChar char=""/>
              <a:tabLst>
                <a:tab pos="756920" algn="l"/>
                <a:tab pos="7316470" algn="l"/>
              </a:tabLst>
            </a:pPr>
            <a:r>
              <a:rPr sz="2800" spc="-10" dirty="0">
                <a:latin typeface="Calibri"/>
                <a:cs typeface="Calibri"/>
              </a:rPr>
              <a:t>Hence</a:t>
            </a:r>
            <a:r>
              <a:rPr sz="2800" spc="-5" dirty="0">
                <a:latin typeface="Calibri"/>
                <a:cs typeface="Calibri"/>
              </a:rPr>
              <a:t>,</a:t>
            </a:r>
            <a:r>
              <a:rPr sz="2800" spc="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the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b="1" spc="-40" dirty="0">
                <a:latin typeface="Calibri"/>
                <a:cs typeface="Calibri"/>
              </a:rPr>
              <a:t>r</a:t>
            </a:r>
            <a:r>
              <a:rPr sz="2800" b="1" spc="-10" dirty="0">
                <a:latin typeface="Calibri"/>
                <a:cs typeface="Calibri"/>
              </a:rPr>
              <a:t>ea</a:t>
            </a:r>
            <a:r>
              <a:rPr sz="2800" b="1" spc="-5" dirty="0">
                <a:latin typeface="Calibri"/>
                <a:cs typeface="Calibri"/>
              </a:rPr>
              <a:t>d</a:t>
            </a:r>
            <a:r>
              <a:rPr sz="2800" b="1" spc="2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ope</a:t>
            </a:r>
            <a:r>
              <a:rPr sz="2800" spc="-75" dirty="0">
                <a:latin typeface="Calibri"/>
                <a:cs typeface="Calibri"/>
              </a:rPr>
              <a:t>r</a:t>
            </a:r>
            <a:r>
              <a:rPr sz="2800" spc="-25" dirty="0">
                <a:latin typeface="Calibri"/>
                <a:cs typeface="Calibri"/>
              </a:rPr>
              <a:t>a</a:t>
            </a:r>
            <a:r>
              <a:rPr sz="2800" spc="-5" dirty="0">
                <a:latin typeface="Calibri"/>
                <a:cs typeface="Calibri"/>
              </a:rPr>
              <a:t>tion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is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35" dirty="0">
                <a:latin typeface="Calibri"/>
                <a:cs typeface="Calibri"/>
              </a:rPr>
              <a:t>r</a:t>
            </a:r>
            <a:r>
              <a:rPr sz="2800" spc="-5" dirty="0">
                <a:latin typeface="Calibri"/>
                <a:cs typeface="Calibri"/>
              </a:rPr>
              <a:t>ejec</a:t>
            </a:r>
            <a:r>
              <a:rPr sz="2800" spc="-25" dirty="0">
                <a:latin typeface="Calibri"/>
                <a:cs typeface="Calibri"/>
              </a:rPr>
              <a:t>t</a:t>
            </a:r>
            <a:r>
              <a:rPr sz="2800" spc="-5" dirty="0">
                <a:latin typeface="Calibri"/>
                <a:cs typeface="Calibri"/>
              </a:rPr>
              <a:t>ed,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an</a:t>
            </a:r>
            <a:r>
              <a:rPr sz="2800" spc="-5" dirty="0">
                <a:latin typeface="Calibri"/>
                <a:cs typeface="Calibri"/>
              </a:rPr>
              <a:t>d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i="1" dirty="0">
                <a:latin typeface="Calibri"/>
                <a:cs typeface="Calibri"/>
              </a:rPr>
              <a:t>T</a:t>
            </a:r>
            <a:r>
              <a:rPr sz="2775" i="1" spc="0" baseline="-21021" dirty="0">
                <a:latin typeface="Calibri"/>
                <a:cs typeface="Calibri"/>
              </a:rPr>
              <a:t>i</a:t>
            </a:r>
            <a:r>
              <a:rPr sz="2775" i="1" baseline="-21021" dirty="0">
                <a:latin typeface="Calibri"/>
                <a:cs typeface="Calibri"/>
              </a:rPr>
              <a:t>	</a:t>
            </a:r>
            <a:r>
              <a:rPr sz="2800" spc="-5" dirty="0">
                <a:latin typeface="Calibri"/>
                <a:cs typeface="Calibri"/>
              </a:rPr>
              <a:t>is  </a:t>
            </a:r>
            <a:r>
              <a:rPr sz="2800" spc="-15" dirty="0">
                <a:latin typeface="Calibri"/>
                <a:cs typeface="Calibri"/>
              </a:rPr>
              <a:t>rolled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back.</a:t>
            </a:r>
            <a:endParaRPr sz="2800">
              <a:latin typeface="Calibri"/>
              <a:cs typeface="Calibri"/>
            </a:endParaRPr>
          </a:p>
          <a:p>
            <a:pPr marL="355600" marR="5080" indent="-342900">
              <a:lnSpc>
                <a:spcPct val="99500"/>
              </a:lnSpc>
              <a:spcBef>
                <a:spcPts val="50"/>
              </a:spcBef>
              <a:buAutoNum type="arabicPeriod" startAt="2"/>
              <a:tabLst>
                <a:tab pos="355600" algn="l"/>
              </a:tabLst>
            </a:pPr>
            <a:r>
              <a:rPr sz="2800" spc="-5" dirty="0">
                <a:latin typeface="Calibri"/>
                <a:cs typeface="Calibri"/>
              </a:rPr>
              <a:t>If TS(</a:t>
            </a:r>
            <a:r>
              <a:rPr sz="2800" i="1" spc="-5" dirty="0">
                <a:latin typeface="Calibri"/>
                <a:cs typeface="Calibri"/>
              </a:rPr>
              <a:t>T</a:t>
            </a:r>
            <a:r>
              <a:rPr sz="2775" i="1" spc="-7" baseline="-21021" dirty="0">
                <a:latin typeface="Calibri"/>
                <a:cs typeface="Calibri"/>
              </a:rPr>
              <a:t>i</a:t>
            </a:r>
            <a:r>
              <a:rPr sz="2800" spc="-5" dirty="0">
                <a:latin typeface="Calibri"/>
                <a:cs typeface="Calibri"/>
              </a:rPr>
              <a:t>)</a:t>
            </a:r>
            <a:r>
              <a:rPr sz="2800" spc="-5" dirty="0">
                <a:latin typeface="Symbol"/>
                <a:cs typeface="Symbol"/>
              </a:rPr>
              <a:t></a:t>
            </a:r>
            <a:r>
              <a:rPr sz="2800" spc="-5" dirty="0">
                <a:latin typeface="Times New Roman"/>
                <a:cs typeface="Times New Roman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W</a:t>
            </a:r>
            <a:r>
              <a:rPr sz="2800" spc="-10" dirty="0">
                <a:latin typeface="Calibri"/>
                <a:cs typeface="Calibri"/>
              </a:rPr>
              <a:t>-timestamp(</a:t>
            </a:r>
            <a:r>
              <a:rPr sz="2800" i="1" spc="-10" dirty="0">
                <a:latin typeface="Calibri"/>
                <a:cs typeface="Calibri"/>
              </a:rPr>
              <a:t>Q</a:t>
            </a:r>
            <a:r>
              <a:rPr sz="2800" spc="-10" dirty="0">
                <a:latin typeface="Calibri"/>
                <a:cs typeface="Calibri"/>
              </a:rPr>
              <a:t>), </a:t>
            </a:r>
            <a:r>
              <a:rPr sz="2800" spc="-5" dirty="0">
                <a:latin typeface="Calibri"/>
                <a:cs typeface="Calibri"/>
              </a:rPr>
              <a:t>then the </a:t>
            </a:r>
            <a:r>
              <a:rPr sz="2800" b="1" spc="-15" dirty="0">
                <a:latin typeface="Calibri"/>
                <a:cs typeface="Calibri"/>
              </a:rPr>
              <a:t>read </a:t>
            </a:r>
            <a:r>
              <a:rPr sz="2800" spc="-20" dirty="0">
                <a:latin typeface="Calibri"/>
                <a:cs typeface="Calibri"/>
              </a:rPr>
              <a:t>operation  </a:t>
            </a:r>
            <a:r>
              <a:rPr sz="2800" spc="-5" dirty="0">
                <a:latin typeface="Calibri"/>
                <a:cs typeface="Calibri"/>
              </a:rPr>
              <a:t>is </a:t>
            </a:r>
            <a:r>
              <a:rPr sz="2800" spc="-20" dirty="0">
                <a:latin typeface="Calibri"/>
                <a:cs typeface="Calibri"/>
              </a:rPr>
              <a:t>executed, </a:t>
            </a:r>
            <a:r>
              <a:rPr sz="2800" spc="-10" dirty="0">
                <a:latin typeface="Calibri"/>
                <a:cs typeface="Calibri"/>
              </a:rPr>
              <a:t>and </a:t>
            </a:r>
            <a:r>
              <a:rPr sz="2800" spc="-15" dirty="0">
                <a:latin typeface="Calibri"/>
                <a:cs typeface="Calibri"/>
              </a:rPr>
              <a:t>R-timestamp(</a:t>
            </a:r>
            <a:r>
              <a:rPr sz="2800" i="1" spc="-15" dirty="0">
                <a:latin typeface="Calibri"/>
                <a:cs typeface="Calibri"/>
              </a:rPr>
              <a:t>Q</a:t>
            </a:r>
            <a:r>
              <a:rPr sz="2800" spc="-15" dirty="0">
                <a:latin typeface="Calibri"/>
                <a:cs typeface="Calibri"/>
              </a:rPr>
              <a:t>) </a:t>
            </a:r>
            <a:r>
              <a:rPr sz="2800" spc="-5" dirty="0">
                <a:latin typeface="Calibri"/>
                <a:cs typeface="Calibri"/>
              </a:rPr>
              <a:t>is set </a:t>
            </a:r>
            <a:r>
              <a:rPr sz="2800" spc="-20" dirty="0">
                <a:latin typeface="Calibri"/>
                <a:cs typeface="Calibri"/>
              </a:rPr>
              <a:t>to </a:t>
            </a:r>
            <a:r>
              <a:rPr sz="2800" b="1" spc="-10" dirty="0">
                <a:latin typeface="Calibri"/>
                <a:cs typeface="Calibri"/>
              </a:rPr>
              <a:t>max</a:t>
            </a:r>
            <a:r>
              <a:rPr sz="2800" spc="-10" dirty="0">
                <a:latin typeface="Calibri"/>
                <a:cs typeface="Calibri"/>
              </a:rPr>
              <a:t>(R-  </a:t>
            </a:r>
            <a:r>
              <a:rPr sz="2800" spc="-15" dirty="0">
                <a:latin typeface="Calibri"/>
                <a:cs typeface="Calibri"/>
              </a:rPr>
              <a:t>timestamp(</a:t>
            </a:r>
            <a:r>
              <a:rPr sz="2800" i="1" spc="-15" dirty="0">
                <a:latin typeface="Calibri"/>
                <a:cs typeface="Calibri"/>
              </a:rPr>
              <a:t>Q</a:t>
            </a:r>
            <a:r>
              <a:rPr sz="2800" spc="-15" dirty="0">
                <a:latin typeface="Calibri"/>
                <a:cs typeface="Calibri"/>
              </a:rPr>
              <a:t>),</a:t>
            </a:r>
            <a:r>
              <a:rPr sz="2800" spc="2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TS(</a:t>
            </a:r>
            <a:r>
              <a:rPr sz="2800" i="1" spc="-5" dirty="0">
                <a:latin typeface="Calibri"/>
                <a:cs typeface="Calibri"/>
              </a:rPr>
              <a:t>T</a:t>
            </a:r>
            <a:r>
              <a:rPr sz="2775" i="1" spc="-7" baseline="-21021" dirty="0">
                <a:latin typeface="Calibri"/>
                <a:cs typeface="Calibri"/>
              </a:rPr>
              <a:t>i</a:t>
            </a:r>
            <a:r>
              <a:rPr sz="2800" spc="-5" dirty="0">
                <a:latin typeface="Calibri"/>
                <a:cs typeface="Calibri"/>
              </a:rPr>
              <a:t>)).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629400" y="533400"/>
            <a:ext cx="2514600" cy="2465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2667000" cy="24612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733800" y="457200"/>
            <a:ext cx="2514600" cy="26578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128003" y="2950464"/>
            <a:ext cx="240791" cy="32125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248400" y="685800"/>
            <a:ext cx="2286000" cy="22677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905491" y="320802"/>
            <a:ext cx="351126" cy="25946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905372" y="320802"/>
            <a:ext cx="351790" cy="259715"/>
          </a:xfrm>
          <a:custGeom>
            <a:avLst/>
            <a:gdLst/>
            <a:ahLst/>
            <a:cxnLst/>
            <a:rect l="l" t="t" r="r" b="b"/>
            <a:pathLst>
              <a:path w="351789" h="259715">
                <a:moveTo>
                  <a:pt x="26288" y="0"/>
                </a:moveTo>
                <a:lnTo>
                  <a:pt x="32512" y="0"/>
                </a:lnTo>
                <a:lnTo>
                  <a:pt x="37464" y="126"/>
                </a:lnTo>
                <a:lnTo>
                  <a:pt x="41148" y="380"/>
                </a:lnTo>
                <a:lnTo>
                  <a:pt x="44830" y="507"/>
                </a:lnTo>
                <a:lnTo>
                  <a:pt x="47498" y="1016"/>
                </a:lnTo>
                <a:lnTo>
                  <a:pt x="49402" y="1777"/>
                </a:lnTo>
                <a:lnTo>
                  <a:pt x="51180" y="2413"/>
                </a:lnTo>
                <a:lnTo>
                  <a:pt x="54737" y="10795"/>
                </a:lnTo>
                <a:lnTo>
                  <a:pt x="99822" y="207645"/>
                </a:lnTo>
                <a:lnTo>
                  <a:pt x="100075" y="207645"/>
                </a:lnTo>
                <a:lnTo>
                  <a:pt x="146938" y="12192"/>
                </a:lnTo>
                <a:lnTo>
                  <a:pt x="147447" y="9651"/>
                </a:lnTo>
                <a:lnTo>
                  <a:pt x="148209" y="7620"/>
                </a:lnTo>
                <a:lnTo>
                  <a:pt x="148971" y="5969"/>
                </a:lnTo>
                <a:lnTo>
                  <a:pt x="149860" y="4445"/>
                </a:lnTo>
                <a:lnTo>
                  <a:pt x="151384" y="3175"/>
                </a:lnTo>
                <a:lnTo>
                  <a:pt x="153415" y="2286"/>
                </a:lnTo>
                <a:lnTo>
                  <a:pt x="155448" y="1397"/>
                </a:lnTo>
                <a:lnTo>
                  <a:pt x="158241" y="889"/>
                </a:lnTo>
                <a:lnTo>
                  <a:pt x="161798" y="507"/>
                </a:lnTo>
                <a:lnTo>
                  <a:pt x="165353" y="253"/>
                </a:lnTo>
                <a:lnTo>
                  <a:pt x="170179" y="0"/>
                </a:lnTo>
                <a:lnTo>
                  <a:pt x="176149" y="0"/>
                </a:lnTo>
                <a:lnTo>
                  <a:pt x="182499" y="0"/>
                </a:lnTo>
                <a:lnTo>
                  <a:pt x="200025" y="2158"/>
                </a:lnTo>
                <a:lnTo>
                  <a:pt x="202184" y="2921"/>
                </a:lnTo>
                <a:lnTo>
                  <a:pt x="206755" y="12192"/>
                </a:lnTo>
                <a:lnTo>
                  <a:pt x="255269" y="207645"/>
                </a:lnTo>
                <a:lnTo>
                  <a:pt x="255650" y="207645"/>
                </a:lnTo>
                <a:lnTo>
                  <a:pt x="300736" y="11302"/>
                </a:lnTo>
                <a:lnTo>
                  <a:pt x="301116" y="9271"/>
                </a:lnTo>
                <a:lnTo>
                  <a:pt x="301625" y="7366"/>
                </a:lnTo>
                <a:lnTo>
                  <a:pt x="302260" y="5842"/>
                </a:lnTo>
                <a:lnTo>
                  <a:pt x="303022" y="4318"/>
                </a:lnTo>
                <a:lnTo>
                  <a:pt x="304164" y="3175"/>
                </a:lnTo>
                <a:lnTo>
                  <a:pt x="306069" y="2286"/>
                </a:lnTo>
                <a:lnTo>
                  <a:pt x="307975" y="1397"/>
                </a:lnTo>
                <a:lnTo>
                  <a:pt x="310641" y="889"/>
                </a:lnTo>
                <a:lnTo>
                  <a:pt x="314071" y="507"/>
                </a:lnTo>
                <a:lnTo>
                  <a:pt x="317500" y="253"/>
                </a:lnTo>
                <a:lnTo>
                  <a:pt x="322325" y="0"/>
                </a:lnTo>
                <a:lnTo>
                  <a:pt x="328549" y="0"/>
                </a:lnTo>
                <a:lnTo>
                  <a:pt x="334390" y="0"/>
                </a:lnTo>
                <a:lnTo>
                  <a:pt x="351281" y="6857"/>
                </a:lnTo>
                <a:lnTo>
                  <a:pt x="351027" y="9651"/>
                </a:lnTo>
                <a:lnTo>
                  <a:pt x="350900" y="12573"/>
                </a:lnTo>
                <a:lnTo>
                  <a:pt x="350138" y="16382"/>
                </a:lnTo>
                <a:lnTo>
                  <a:pt x="348996" y="21336"/>
                </a:lnTo>
                <a:lnTo>
                  <a:pt x="289940" y="244983"/>
                </a:lnTo>
                <a:lnTo>
                  <a:pt x="289178" y="248158"/>
                </a:lnTo>
                <a:lnTo>
                  <a:pt x="280415" y="257048"/>
                </a:lnTo>
                <a:lnTo>
                  <a:pt x="277622" y="258063"/>
                </a:lnTo>
                <a:lnTo>
                  <a:pt x="274065" y="258699"/>
                </a:lnTo>
                <a:lnTo>
                  <a:pt x="269748" y="258952"/>
                </a:lnTo>
                <a:lnTo>
                  <a:pt x="265302" y="259334"/>
                </a:lnTo>
                <a:lnTo>
                  <a:pt x="259841" y="259461"/>
                </a:lnTo>
                <a:lnTo>
                  <a:pt x="252984" y="259461"/>
                </a:lnTo>
                <a:lnTo>
                  <a:pt x="245490" y="259461"/>
                </a:lnTo>
                <a:lnTo>
                  <a:pt x="239394" y="259334"/>
                </a:lnTo>
                <a:lnTo>
                  <a:pt x="234823" y="258952"/>
                </a:lnTo>
                <a:lnTo>
                  <a:pt x="230250" y="258699"/>
                </a:lnTo>
                <a:lnTo>
                  <a:pt x="226694" y="258063"/>
                </a:lnTo>
                <a:lnTo>
                  <a:pt x="224027" y="257048"/>
                </a:lnTo>
                <a:lnTo>
                  <a:pt x="221361" y="256032"/>
                </a:lnTo>
                <a:lnTo>
                  <a:pt x="219455" y="254635"/>
                </a:lnTo>
                <a:lnTo>
                  <a:pt x="218312" y="252602"/>
                </a:lnTo>
                <a:lnTo>
                  <a:pt x="217042" y="250698"/>
                </a:lnTo>
                <a:lnTo>
                  <a:pt x="216153" y="248158"/>
                </a:lnTo>
                <a:lnTo>
                  <a:pt x="215518" y="244983"/>
                </a:lnTo>
                <a:lnTo>
                  <a:pt x="174371" y="82042"/>
                </a:lnTo>
                <a:lnTo>
                  <a:pt x="173989" y="82042"/>
                </a:lnTo>
                <a:lnTo>
                  <a:pt x="135000" y="244983"/>
                </a:lnTo>
                <a:lnTo>
                  <a:pt x="134365" y="248031"/>
                </a:lnTo>
                <a:lnTo>
                  <a:pt x="133476" y="250571"/>
                </a:lnTo>
                <a:lnTo>
                  <a:pt x="132206" y="252475"/>
                </a:lnTo>
                <a:lnTo>
                  <a:pt x="131063" y="254381"/>
                </a:lnTo>
                <a:lnTo>
                  <a:pt x="129159" y="255905"/>
                </a:lnTo>
                <a:lnTo>
                  <a:pt x="126618" y="256921"/>
                </a:lnTo>
                <a:lnTo>
                  <a:pt x="123951" y="257937"/>
                </a:lnTo>
                <a:lnTo>
                  <a:pt x="120523" y="258699"/>
                </a:lnTo>
                <a:lnTo>
                  <a:pt x="116077" y="258952"/>
                </a:lnTo>
                <a:lnTo>
                  <a:pt x="111632" y="259334"/>
                </a:lnTo>
                <a:lnTo>
                  <a:pt x="105790" y="259461"/>
                </a:lnTo>
                <a:lnTo>
                  <a:pt x="98425" y="259461"/>
                </a:lnTo>
                <a:lnTo>
                  <a:pt x="90804" y="259461"/>
                </a:lnTo>
                <a:lnTo>
                  <a:pt x="84581" y="259334"/>
                </a:lnTo>
                <a:lnTo>
                  <a:pt x="80010" y="258952"/>
                </a:lnTo>
                <a:lnTo>
                  <a:pt x="75564" y="258699"/>
                </a:lnTo>
                <a:lnTo>
                  <a:pt x="71881" y="258063"/>
                </a:lnTo>
                <a:lnTo>
                  <a:pt x="69214" y="257048"/>
                </a:lnTo>
                <a:lnTo>
                  <a:pt x="66548" y="256032"/>
                </a:lnTo>
                <a:lnTo>
                  <a:pt x="64642" y="254635"/>
                </a:lnTo>
                <a:lnTo>
                  <a:pt x="63500" y="252602"/>
                </a:lnTo>
                <a:lnTo>
                  <a:pt x="62229" y="250698"/>
                </a:lnTo>
                <a:lnTo>
                  <a:pt x="2031" y="20700"/>
                </a:lnTo>
                <a:lnTo>
                  <a:pt x="0" y="6730"/>
                </a:lnTo>
                <a:lnTo>
                  <a:pt x="762" y="4699"/>
                </a:lnTo>
                <a:lnTo>
                  <a:pt x="19557" y="0"/>
                </a:lnTo>
                <a:lnTo>
                  <a:pt x="26288" y="0"/>
                </a:lnTo>
                <a:close/>
              </a:path>
            </a:pathLst>
          </a:custGeom>
          <a:ln w="10667">
            <a:solidFill>
              <a:srgbClr val="4579B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277228" y="458977"/>
            <a:ext cx="101219" cy="4089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277228" y="458977"/>
            <a:ext cx="101600" cy="41275"/>
          </a:xfrm>
          <a:custGeom>
            <a:avLst/>
            <a:gdLst/>
            <a:ahLst/>
            <a:cxnLst/>
            <a:rect l="l" t="t" r="r" b="b"/>
            <a:pathLst>
              <a:path w="101600" h="41275">
                <a:moveTo>
                  <a:pt x="9398" y="0"/>
                </a:moveTo>
                <a:lnTo>
                  <a:pt x="92075" y="0"/>
                </a:lnTo>
                <a:lnTo>
                  <a:pt x="93599" y="0"/>
                </a:lnTo>
                <a:lnTo>
                  <a:pt x="94996" y="254"/>
                </a:lnTo>
                <a:lnTo>
                  <a:pt x="96138" y="888"/>
                </a:lnTo>
                <a:lnTo>
                  <a:pt x="97282" y="1650"/>
                </a:lnTo>
                <a:lnTo>
                  <a:pt x="98171" y="2667"/>
                </a:lnTo>
                <a:lnTo>
                  <a:pt x="98933" y="4318"/>
                </a:lnTo>
                <a:lnTo>
                  <a:pt x="99822" y="5842"/>
                </a:lnTo>
                <a:lnTo>
                  <a:pt x="100330" y="8000"/>
                </a:lnTo>
                <a:lnTo>
                  <a:pt x="100711" y="10668"/>
                </a:lnTo>
                <a:lnTo>
                  <a:pt x="100965" y="13335"/>
                </a:lnTo>
                <a:lnTo>
                  <a:pt x="101219" y="16510"/>
                </a:lnTo>
                <a:lnTo>
                  <a:pt x="101219" y="20193"/>
                </a:lnTo>
                <a:lnTo>
                  <a:pt x="101219" y="27939"/>
                </a:lnTo>
                <a:lnTo>
                  <a:pt x="100457" y="33274"/>
                </a:lnTo>
                <a:lnTo>
                  <a:pt x="98933" y="36322"/>
                </a:lnTo>
                <a:lnTo>
                  <a:pt x="97536" y="39370"/>
                </a:lnTo>
                <a:lnTo>
                  <a:pt x="95250" y="40894"/>
                </a:lnTo>
                <a:lnTo>
                  <a:pt x="92075" y="40894"/>
                </a:lnTo>
                <a:lnTo>
                  <a:pt x="9398" y="40894"/>
                </a:lnTo>
                <a:lnTo>
                  <a:pt x="6096" y="40894"/>
                </a:lnTo>
                <a:lnTo>
                  <a:pt x="3683" y="39370"/>
                </a:lnTo>
                <a:lnTo>
                  <a:pt x="2159" y="36195"/>
                </a:lnTo>
                <a:lnTo>
                  <a:pt x="762" y="33147"/>
                </a:lnTo>
                <a:lnTo>
                  <a:pt x="0" y="27812"/>
                </a:lnTo>
                <a:lnTo>
                  <a:pt x="0" y="20193"/>
                </a:lnTo>
                <a:lnTo>
                  <a:pt x="0" y="12826"/>
                </a:lnTo>
                <a:lnTo>
                  <a:pt x="762" y="7493"/>
                </a:lnTo>
                <a:lnTo>
                  <a:pt x="2159" y="4445"/>
                </a:lnTo>
                <a:lnTo>
                  <a:pt x="3683" y="1397"/>
                </a:lnTo>
                <a:lnTo>
                  <a:pt x="6096" y="0"/>
                </a:lnTo>
                <a:lnTo>
                  <a:pt x="9398" y="0"/>
                </a:lnTo>
                <a:close/>
              </a:path>
            </a:pathLst>
          </a:custGeom>
          <a:ln w="10668">
            <a:solidFill>
              <a:srgbClr val="4579B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395084" y="296163"/>
            <a:ext cx="2368422" cy="35509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266813" y="335152"/>
            <a:ext cx="799972" cy="25387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503539" y="460755"/>
            <a:ext cx="91312" cy="8382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154923" y="421131"/>
            <a:ext cx="86994" cy="12534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029068" y="419226"/>
            <a:ext cx="74930" cy="45085"/>
          </a:xfrm>
          <a:custGeom>
            <a:avLst/>
            <a:gdLst/>
            <a:ahLst/>
            <a:cxnLst/>
            <a:rect l="l" t="t" r="r" b="b"/>
            <a:pathLst>
              <a:path w="74929" h="45084">
                <a:moveTo>
                  <a:pt x="38353" y="0"/>
                </a:moveTo>
                <a:lnTo>
                  <a:pt x="32003" y="0"/>
                </a:lnTo>
                <a:lnTo>
                  <a:pt x="26542" y="1143"/>
                </a:lnTo>
                <a:lnTo>
                  <a:pt x="21844" y="3556"/>
                </a:lnTo>
                <a:lnTo>
                  <a:pt x="17145" y="5969"/>
                </a:lnTo>
                <a:lnTo>
                  <a:pt x="0" y="45085"/>
                </a:lnTo>
                <a:lnTo>
                  <a:pt x="74675" y="45085"/>
                </a:lnTo>
                <a:lnTo>
                  <a:pt x="61178" y="6697"/>
                </a:lnTo>
                <a:lnTo>
                  <a:pt x="47184" y="740"/>
                </a:lnTo>
                <a:lnTo>
                  <a:pt x="38353" y="0"/>
                </a:lnTo>
                <a:close/>
              </a:path>
            </a:pathLst>
          </a:custGeom>
          <a:ln w="10668">
            <a:solidFill>
              <a:srgbClr val="4579B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557264" y="387222"/>
            <a:ext cx="50165" cy="193040"/>
          </a:xfrm>
          <a:custGeom>
            <a:avLst/>
            <a:gdLst/>
            <a:ahLst/>
            <a:cxnLst/>
            <a:rect l="l" t="t" r="r" b="b"/>
            <a:pathLst>
              <a:path w="50165" h="193040">
                <a:moveTo>
                  <a:pt x="25018" y="0"/>
                </a:moveTo>
                <a:lnTo>
                  <a:pt x="29971" y="0"/>
                </a:lnTo>
                <a:lnTo>
                  <a:pt x="34035" y="126"/>
                </a:lnTo>
                <a:lnTo>
                  <a:pt x="37210" y="507"/>
                </a:lnTo>
                <a:lnTo>
                  <a:pt x="40385" y="1015"/>
                </a:lnTo>
                <a:lnTo>
                  <a:pt x="42925" y="1524"/>
                </a:lnTo>
                <a:lnTo>
                  <a:pt x="44830" y="2286"/>
                </a:lnTo>
                <a:lnTo>
                  <a:pt x="46735" y="2921"/>
                </a:lnTo>
                <a:lnTo>
                  <a:pt x="48132" y="3810"/>
                </a:lnTo>
                <a:lnTo>
                  <a:pt x="48894" y="4825"/>
                </a:lnTo>
                <a:lnTo>
                  <a:pt x="49656" y="5841"/>
                </a:lnTo>
                <a:lnTo>
                  <a:pt x="50037" y="6985"/>
                </a:lnTo>
                <a:lnTo>
                  <a:pt x="50037" y="8254"/>
                </a:lnTo>
                <a:lnTo>
                  <a:pt x="50037" y="185165"/>
                </a:lnTo>
                <a:lnTo>
                  <a:pt x="50037" y="186436"/>
                </a:lnTo>
                <a:lnTo>
                  <a:pt x="49656" y="187578"/>
                </a:lnTo>
                <a:lnTo>
                  <a:pt x="48894" y="188594"/>
                </a:lnTo>
                <a:lnTo>
                  <a:pt x="48132" y="189611"/>
                </a:lnTo>
                <a:lnTo>
                  <a:pt x="37210" y="192531"/>
                </a:lnTo>
                <a:lnTo>
                  <a:pt x="34035" y="192912"/>
                </a:lnTo>
                <a:lnTo>
                  <a:pt x="29971" y="193039"/>
                </a:lnTo>
                <a:lnTo>
                  <a:pt x="25018" y="193039"/>
                </a:lnTo>
                <a:lnTo>
                  <a:pt x="20192" y="193039"/>
                </a:lnTo>
                <a:lnTo>
                  <a:pt x="16128" y="192912"/>
                </a:lnTo>
                <a:lnTo>
                  <a:pt x="12953" y="192531"/>
                </a:lnTo>
                <a:lnTo>
                  <a:pt x="9778" y="192277"/>
                </a:lnTo>
                <a:lnTo>
                  <a:pt x="7238" y="191769"/>
                </a:lnTo>
                <a:lnTo>
                  <a:pt x="5333" y="191135"/>
                </a:lnTo>
                <a:lnTo>
                  <a:pt x="3301" y="190500"/>
                </a:lnTo>
                <a:lnTo>
                  <a:pt x="2031" y="189611"/>
                </a:lnTo>
                <a:lnTo>
                  <a:pt x="1142" y="188594"/>
                </a:lnTo>
                <a:lnTo>
                  <a:pt x="380" y="187578"/>
                </a:lnTo>
                <a:lnTo>
                  <a:pt x="0" y="186436"/>
                </a:lnTo>
                <a:lnTo>
                  <a:pt x="0" y="185165"/>
                </a:lnTo>
                <a:lnTo>
                  <a:pt x="0" y="8254"/>
                </a:lnTo>
                <a:lnTo>
                  <a:pt x="0" y="6985"/>
                </a:lnTo>
                <a:lnTo>
                  <a:pt x="380" y="5841"/>
                </a:lnTo>
                <a:lnTo>
                  <a:pt x="1142" y="4825"/>
                </a:lnTo>
                <a:lnTo>
                  <a:pt x="2031" y="3810"/>
                </a:lnTo>
                <a:lnTo>
                  <a:pt x="3301" y="2921"/>
                </a:lnTo>
                <a:lnTo>
                  <a:pt x="5333" y="2286"/>
                </a:lnTo>
                <a:lnTo>
                  <a:pt x="7238" y="1524"/>
                </a:lnTo>
                <a:lnTo>
                  <a:pt x="9778" y="1015"/>
                </a:lnTo>
                <a:lnTo>
                  <a:pt x="12953" y="507"/>
                </a:lnTo>
                <a:lnTo>
                  <a:pt x="16128" y="126"/>
                </a:lnTo>
                <a:lnTo>
                  <a:pt x="20192" y="0"/>
                </a:lnTo>
                <a:lnTo>
                  <a:pt x="25018" y="0"/>
                </a:lnTo>
                <a:close/>
              </a:path>
            </a:pathLst>
          </a:custGeom>
          <a:ln w="10668">
            <a:solidFill>
              <a:srgbClr val="4579B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110219" y="383793"/>
            <a:ext cx="178435" cy="267970"/>
          </a:xfrm>
          <a:custGeom>
            <a:avLst/>
            <a:gdLst/>
            <a:ahLst/>
            <a:cxnLst/>
            <a:rect l="l" t="t" r="r" b="b"/>
            <a:pathLst>
              <a:path w="178434" h="267970">
                <a:moveTo>
                  <a:pt x="106299" y="0"/>
                </a:moveTo>
                <a:lnTo>
                  <a:pt x="145992" y="11858"/>
                </a:lnTo>
                <a:lnTo>
                  <a:pt x="169338" y="43021"/>
                </a:lnTo>
                <a:lnTo>
                  <a:pt x="178194" y="87477"/>
                </a:lnTo>
                <a:lnTo>
                  <a:pt x="178434" y="97408"/>
                </a:lnTo>
                <a:lnTo>
                  <a:pt x="178123" y="108932"/>
                </a:lnTo>
                <a:lnTo>
                  <a:pt x="170517" y="149121"/>
                </a:lnTo>
                <a:lnTo>
                  <a:pt x="147637" y="184038"/>
                </a:lnTo>
                <a:lnTo>
                  <a:pt x="110184" y="199447"/>
                </a:lnTo>
                <a:lnTo>
                  <a:pt x="101091" y="199897"/>
                </a:lnTo>
                <a:lnTo>
                  <a:pt x="96011" y="199897"/>
                </a:lnTo>
                <a:lnTo>
                  <a:pt x="91185" y="199389"/>
                </a:lnTo>
                <a:lnTo>
                  <a:pt x="86995" y="198373"/>
                </a:lnTo>
                <a:lnTo>
                  <a:pt x="82676" y="197357"/>
                </a:lnTo>
                <a:lnTo>
                  <a:pt x="78485" y="195833"/>
                </a:lnTo>
                <a:lnTo>
                  <a:pt x="74422" y="193801"/>
                </a:lnTo>
                <a:lnTo>
                  <a:pt x="70357" y="191769"/>
                </a:lnTo>
                <a:lnTo>
                  <a:pt x="50037" y="175513"/>
                </a:lnTo>
                <a:lnTo>
                  <a:pt x="50037" y="258952"/>
                </a:lnTo>
                <a:lnTo>
                  <a:pt x="50037" y="260222"/>
                </a:lnTo>
                <a:lnTo>
                  <a:pt x="49656" y="261365"/>
                </a:lnTo>
                <a:lnTo>
                  <a:pt x="48895" y="262508"/>
                </a:lnTo>
                <a:lnTo>
                  <a:pt x="48132" y="263525"/>
                </a:lnTo>
                <a:lnTo>
                  <a:pt x="46735" y="264413"/>
                </a:lnTo>
                <a:lnTo>
                  <a:pt x="44830" y="265175"/>
                </a:lnTo>
                <a:lnTo>
                  <a:pt x="42925" y="265938"/>
                </a:lnTo>
                <a:lnTo>
                  <a:pt x="40385" y="266445"/>
                </a:lnTo>
                <a:lnTo>
                  <a:pt x="37210" y="266826"/>
                </a:lnTo>
                <a:lnTo>
                  <a:pt x="34035" y="267207"/>
                </a:lnTo>
                <a:lnTo>
                  <a:pt x="29972" y="267461"/>
                </a:lnTo>
                <a:lnTo>
                  <a:pt x="25019" y="267461"/>
                </a:lnTo>
                <a:lnTo>
                  <a:pt x="20193" y="267461"/>
                </a:lnTo>
                <a:lnTo>
                  <a:pt x="5333" y="265175"/>
                </a:lnTo>
                <a:lnTo>
                  <a:pt x="3301" y="264413"/>
                </a:lnTo>
                <a:lnTo>
                  <a:pt x="2031" y="263525"/>
                </a:lnTo>
                <a:lnTo>
                  <a:pt x="1143" y="262508"/>
                </a:lnTo>
                <a:lnTo>
                  <a:pt x="380" y="261365"/>
                </a:lnTo>
                <a:lnTo>
                  <a:pt x="0" y="260222"/>
                </a:lnTo>
                <a:lnTo>
                  <a:pt x="0" y="258952"/>
                </a:lnTo>
                <a:lnTo>
                  <a:pt x="0" y="11302"/>
                </a:lnTo>
                <a:lnTo>
                  <a:pt x="0" y="10032"/>
                </a:lnTo>
                <a:lnTo>
                  <a:pt x="380" y="8889"/>
                </a:lnTo>
                <a:lnTo>
                  <a:pt x="11049" y="3936"/>
                </a:lnTo>
                <a:lnTo>
                  <a:pt x="13715" y="3555"/>
                </a:lnTo>
                <a:lnTo>
                  <a:pt x="17145" y="3428"/>
                </a:lnTo>
                <a:lnTo>
                  <a:pt x="21208" y="3428"/>
                </a:lnTo>
                <a:lnTo>
                  <a:pt x="25273" y="3428"/>
                </a:lnTo>
                <a:lnTo>
                  <a:pt x="28575" y="3555"/>
                </a:lnTo>
                <a:lnTo>
                  <a:pt x="31241" y="3936"/>
                </a:lnTo>
                <a:lnTo>
                  <a:pt x="34035" y="4190"/>
                </a:lnTo>
                <a:lnTo>
                  <a:pt x="41275" y="7873"/>
                </a:lnTo>
                <a:lnTo>
                  <a:pt x="42036" y="8889"/>
                </a:lnTo>
                <a:lnTo>
                  <a:pt x="42290" y="10032"/>
                </a:lnTo>
                <a:lnTo>
                  <a:pt x="42290" y="11302"/>
                </a:lnTo>
                <a:lnTo>
                  <a:pt x="42290" y="32257"/>
                </a:lnTo>
                <a:lnTo>
                  <a:pt x="72771" y="8127"/>
                </a:lnTo>
                <a:lnTo>
                  <a:pt x="77850" y="5333"/>
                </a:lnTo>
                <a:lnTo>
                  <a:pt x="83184" y="3301"/>
                </a:lnTo>
                <a:lnTo>
                  <a:pt x="88773" y="2031"/>
                </a:lnTo>
                <a:lnTo>
                  <a:pt x="94233" y="634"/>
                </a:lnTo>
                <a:lnTo>
                  <a:pt x="100075" y="0"/>
                </a:lnTo>
                <a:lnTo>
                  <a:pt x="106299" y="0"/>
                </a:lnTo>
                <a:close/>
              </a:path>
            </a:pathLst>
          </a:custGeom>
          <a:ln w="10668">
            <a:solidFill>
              <a:srgbClr val="4579B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972934" y="378459"/>
            <a:ext cx="184657" cy="21056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657847" y="383793"/>
            <a:ext cx="281940" cy="196850"/>
          </a:xfrm>
          <a:custGeom>
            <a:avLst/>
            <a:gdLst/>
            <a:ahLst/>
            <a:cxnLst/>
            <a:rect l="l" t="t" r="r" b="b"/>
            <a:pathLst>
              <a:path w="281940" h="196850">
                <a:moveTo>
                  <a:pt x="102488" y="0"/>
                </a:moveTo>
                <a:lnTo>
                  <a:pt x="109854" y="0"/>
                </a:lnTo>
                <a:lnTo>
                  <a:pt x="116331" y="761"/>
                </a:lnTo>
                <a:lnTo>
                  <a:pt x="122174" y="2285"/>
                </a:lnTo>
                <a:lnTo>
                  <a:pt x="128016" y="3809"/>
                </a:lnTo>
                <a:lnTo>
                  <a:pt x="133223" y="5968"/>
                </a:lnTo>
                <a:lnTo>
                  <a:pt x="137795" y="8889"/>
                </a:lnTo>
                <a:lnTo>
                  <a:pt x="142367" y="11683"/>
                </a:lnTo>
                <a:lnTo>
                  <a:pt x="157987" y="32384"/>
                </a:lnTo>
                <a:lnTo>
                  <a:pt x="163322" y="26669"/>
                </a:lnTo>
                <a:lnTo>
                  <a:pt x="198627" y="3175"/>
                </a:lnTo>
                <a:lnTo>
                  <a:pt x="203580" y="1904"/>
                </a:lnTo>
                <a:lnTo>
                  <a:pt x="208533" y="634"/>
                </a:lnTo>
                <a:lnTo>
                  <a:pt x="213613" y="0"/>
                </a:lnTo>
                <a:lnTo>
                  <a:pt x="218821" y="0"/>
                </a:lnTo>
                <a:lnTo>
                  <a:pt x="259508" y="13001"/>
                </a:lnTo>
                <a:lnTo>
                  <a:pt x="278765" y="46100"/>
                </a:lnTo>
                <a:lnTo>
                  <a:pt x="281940" y="75183"/>
                </a:lnTo>
                <a:lnTo>
                  <a:pt x="281940" y="188594"/>
                </a:lnTo>
                <a:lnTo>
                  <a:pt x="281940" y="189864"/>
                </a:lnTo>
                <a:lnTo>
                  <a:pt x="276732" y="194563"/>
                </a:lnTo>
                <a:lnTo>
                  <a:pt x="274954" y="195198"/>
                </a:lnTo>
                <a:lnTo>
                  <a:pt x="272415" y="195706"/>
                </a:lnTo>
                <a:lnTo>
                  <a:pt x="269240" y="195960"/>
                </a:lnTo>
                <a:lnTo>
                  <a:pt x="266065" y="196341"/>
                </a:lnTo>
                <a:lnTo>
                  <a:pt x="262000" y="196468"/>
                </a:lnTo>
                <a:lnTo>
                  <a:pt x="257048" y="196468"/>
                </a:lnTo>
                <a:lnTo>
                  <a:pt x="252095" y="196468"/>
                </a:lnTo>
                <a:lnTo>
                  <a:pt x="248030" y="196341"/>
                </a:lnTo>
                <a:lnTo>
                  <a:pt x="244728" y="195960"/>
                </a:lnTo>
                <a:lnTo>
                  <a:pt x="241553" y="195706"/>
                </a:lnTo>
                <a:lnTo>
                  <a:pt x="233172" y="192023"/>
                </a:lnTo>
                <a:lnTo>
                  <a:pt x="232409" y="191007"/>
                </a:lnTo>
                <a:lnTo>
                  <a:pt x="232028" y="189864"/>
                </a:lnTo>
                <a:lnTo>
                  <a:pt x="232028" y="188594"/>
                </a:lnTo>
                <a:lnTo>
                  <a:pt x="232028" y="83438"/>
                </a:lnTo>
                <a:lnTo>
                  <a:pt x="232028" y="77469"/>
                </a:lnTo>
                <a:lnTo>
                  <a:pt x="231521" y="72135"/>
                </a:lnTo>
                <a:lnTo>
                  <a:pt x="230377" y="67182"/>
                </a:lnTo>
                <a:lnTo>
                  <a:pt x="229234" y="62229"/>
                </a:lnTo>
                <a:lnTo>
                  <a:pt x="227583" y="58038"/>
                </a:lnTo>
                <a:lnTo>
                  <a:pt x="225171" y="54609"/>
                </a:lnTo>
                <a:lnTo>
                  <a:pt x="222884" y="51053"/>
                </a:lnTo>
                <a:lnTo>
                  <a:pt x="219963" y="48386"/>
                </a:lnTo>
                <a:lnTo>
                  <a:pt x="216534" y="46354"/>
                </a:lnTo>
                <a:lnTo>
                  <a:pt x="212978" y="44450"/>
                </a:lnTo>
                <a:lnTo>
                  <a:pt x="208787" y="43560"/>
                </a:lnTo>
                <a:lnTo>
                  <a:pt x="203834" y="43560"/>
                </a:lnTo>
                <a:lnTo>
                  <a:pt x="197866" y="43560"/>
                </a:lnTo>
                <a:lnTo>
                  <a:pt x="165861" y="70738"/>
                </a:lnTo>
                <a:lnTo>
                  <a:pt x="165861" y="188594"/>
                </a:lnTo>
                <a:lnTo>
                  <a:pt x="165861" y="189864"/>
                </a:lnTo>
                <a:lnTo>
                  <a:pt x="153034" y="195960"/>
                </a:lnTo>
                <a:lnTo>
                  <a:pt x="149859" y="196341"/>
                </a:lnTo>
                <a:lnTo>
                  <a:pt x="145796" y="196468"/>
                </a:lnTo>
                <a:lnTo>
                  <a:pt x="141097" y="196468"/>
                </a:lnTo>
                <a:lnTo>
                  <a:pt x="136144" y="196468"/>
                </a:lnTo>
                <a:lnTo>
                  <a:pt x="132079" y="196341"/>
                </a:lnTo>
                <a:lnTo>
                  <a:pt x="128904" y="195960"/>
                </a:lnTo>
                <a:lnTo>
                  <a:pt x="125729" y="195706"/>
                </a:lnTo>
                <a:lnTo>
                  <a:pt x="117221" y="192023"/>
                </a:lnTo>
                <a:lnTo>
                  <a:pt x="116458" y="191007"/>
                </a:lnTo>
                <a:lnTo>
                  <a:pt x="116077" y="189864"/>
                </a:lnTo>
                <a:lnTo>
                  <a:pt x="116077" y="188594"/>
                </a:lnTo>
                <a:lnTo>
                  <a:pt x="116077" y="83438"/>
                </a:lnTo>
                <a:lnTo>
                  <a:pt x="116077" y="77469"/>
                </a:lnTo>
                <a:lnTo>
                  <a:pt x="115443" y="72135"/>
                </a:lnTo>
                <a:lnTo>
                  <a:pt x="114300" y="67182"/>
                </a:lnTo>
                <a:lnTo>
                  <a:pt x="113283" y="62229"/>
                </a:lnTo>
                <a:lnTo>
                  <a:pt x="92836" y="43560"/>
                </a:lnTo>
                <a:lnTo>
                  <a:pt x="88010" y="43560"/>
                </a:lnTo>
                <a:lnTo>
                  <a:pt x="81915" y="43560"/>
                </a:lnTo>
                <a:lnTo>
                  <a:pt x="50037" y="70738"/>
                </a:lnTo>
                <a:lnTo>
                  <a:pt x="50037" y="188594"/>
                </a:lnTo>
                <a:lnTo>
                  <a:pt x="50037" y="189864"/>
                </a:lnTo>
                <a:lnTo>
                  <a:pt x="37210" y="195960"/>
                </a:lnTo>
                <a:lnTo>
                  <a:pt x="34035" y="196341"/>
                </a:lnTo>
                <a:lnTo>
                  <a:pt x="29972" y="196468"/>
                </a:lnTo>
                <a:lnTo>
                  <a:pt x="25019" y="196468"/>
                </a:lnTo>
                <a:lnTo>
                  <a:pt x="20193" y="196468"/>
                </a:lnTo>
                <a:lnTo>
                  <a:pt x="16128" y="196341"/>
                </a:lnTo>
                <a:lnTo>
                  <a:pt x="12953" y="195960"/>
                </a:lnTo>
                <a:lnTo>
                  <a:pt x="9778" y="195706"/>
                </a:lnTo>
                <a:lnTo>
                  <a:pt x="7238" y="195198"/>
                </a:lnTo>
                <a:lnTo>
                  <a:pt x="5333" y="194563"/>
                </a:lnTo>
                <a:lnTo>
                  <a:pt x="3301" y="193928"/>
                </a:lnTo>
                <a:lnTo>
                  <a:pt x="2031" y="193039"/>
                </a:lnTo>
                <a:lnTo>
                  <a:pt x="1143" y="192023"/>
                </a:lnTo>
                <a:lnTo>
                  <a:pt x="380" y="191007"/>
                </a:lnTo>
                <a:lnTo>
                  <a:pt x="0" y="189864"/>
                </a:lnTo>
                <a:lnTo>
                  <a:pt x="0" y="188594"/>
                </a:lnTo>
                <a:lnTo>
                  <a:pt x="0" y="11302"/>
                </a:lnTo>
                <a:lnTo>
                  <a:pt x="0" y="10032"/>
                </a:lnTo>
                <a:lnTo>
                  <a:pt x="380" y="8889"/>
                </a:lnTo>
                <a:lnTo>
                  <a:pt x="1016" y="7873"/>
                </a:lnTo>
                <a:lnTo>
                  <a:pt x="1650" y="6857"/>
                </a:lnTo>
                <a:lnTo>
                  <a:pt x="11175" y="3936"/>
                </a:lnTo>
                <a:lnTo>
                  <a:pt x="13970" y="3555"/>
                </a:lnTo>
                <a:lnTo>
                  <a:pt x="17399" y="3428"/>
                </a:lnTo>
                <a:lnTo>
                  <a:pt x="21462" y="3428"/>
                </a:lnTo>
                <a:lnTo>
                  <a:pt x="25653" y="3428"/>
                </a:lnTo>
                <a:lnTo>
                  <a:pt x="29209" y="3555"/>
                </a:lnTo>
                <a:lnTo>
                  <a:pt x="32003" y="3936"/>
                </a:lnTo>
                <a:lnTo>
                  <a:pt x="34798" y="4190"/>
                </a:lnTo>
                <a:lnTo>
                  <a:pt x="42672" y="10032"/>
                </a:lnTo>
                <a:lnTo>
                  <a:pt x="42672" y="11302"/>
                </a:lnTo>
                <a:lnTo>
                  <a:pt x="42672" y="31750"/>
                </a:lnTo>
                <a:lnTo>
                  <a:pt x="79414" y="4500"/>
                </a:lnTo>
                <a:lnTo>
                  <a:pt x="94654" y="500"/>
                </a:lnTo>
                <a:lnTo>
                  <a:pt x="102488" y="0"/>
                </a:lnTo>
                <a:close/>
              </a:path>
            </a:pathLst>
          </a:custGeom>
          <a:ln w="10668">
            <a:solidFill>
              <a:srgbClr val="4579B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503539" y="355854"/>
            <a:ext cx="78104" cy="7734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389751" y="335152"/>
            <a:ext cx="136016" cy="25323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457692" y="322072"/>
            <a:ext cx="186055" cy="257175"/>
          </a:xfrm>
          <a:custGeom>
            <a:avLst/>
            <a:gdLst/>
            <a:ahLst/>
            <a:cxnLst/>
            <a:rect l="l" t="t" r="r" b="b"/>
            <a:pathLst>
              <a:path w="186054" h="257175">
                <a:moveTo>
                  <a:pt x="15493" y="0"/>
                </a:moveTo>
                <a:lnTo>
                  <a:pt x="80009" y="0"/>
                </a:lnTo>
                <a:lnTo>
                  <a:pt x="91368" y="240"/>
                </a:lnTo>
                <a:lnTo>
                  <a:pt x="135143" y="8921"/>
                </a:lnTo>
                <a:lnTo>
                  <a:pt x="164846" y="36322"/>
                </a:lnTo>
                <a:lnTo>
                  <a:pt x="170814" y="65277"/>
                </a:lnTo>
                <a:lnTo>
                  <a:pt x="170814" y="71500"/>
                </a:lnTo>
                <a:lnTo>
                  <a:pt x="170052" y="77342"/>
                </a:lnTo>
                <a:lnTo>
                  <a:pt x="168401" y="82930"/>
                </a:lnTo>
                <a:lnTo>
                  <a:pt x="166877" y="88391"/>
                </a:lnTo>
                <a:lnTo>
                  <a:pt x="150240" y="109854"/>
                </a:lnTo>
                <a:lnTo>
                  <a:pt x="145796" y="113283"/>
                </a:lnTo>
                <a:lnTo>
                  <a:pt x="140715" y="116077"/>
                </a:lnTo>
                <a:lnTo>
                  <a:pt x="135000" y="118110"/>
                </a:lnTo>
                <a:lnTo>
                  <a:pt x="142366" y="119506"/>
                </a:lnTo>
                <a:lnTo>
                  <a:pt x="149098" y="121792"/>
                </a:lnTo>
                <a:lnTo>
                  <a:pt x="155193" y="125094"/>
                </a:lnTo>
                <a:lnTo>
                  <a:pt x="161416" y="128397"/>
                </a:lnTo>
                <a:lnTo>
                  <a:pt x="182117" y="156337"/>
                </a:lnTo>
                <a:lnTo>
                  <a:pt x="184784" y="163322"/>
                </a:lnTo>
                <a:lnTo>
                  <a:pt x="186054" y="171195"/>
                </a:lnTo>
                <a:lnTo>
                  <a:pt x="186054" y="179958"/>
                </a:lnTo>
                <a:lnTo>
                  <a:pt x="186054" y="189102"/>
                </a:lnTo>
                <a:lnTo>
                  <a:pt x="171957" y="224408"/>
                </a:lnTo>
                <a:lnTo>
                  <a:pt x="167512" y="230124"/>
                </a:lnTo>
                <a:lnTo>
                  <a:pt x="162178" y="235076"/>
                </a:lnTo>
                <a:lnTo>
                  <a:pt x="155955" y="239140"/>
                </a:lnTo>
                <a:lnTo>
                  <a:pt x="149859" y="243331"/>
                </a:lnTo>
                <a:lnTo>
                  <a:pt x="111886" y="255142"/>
                </a:lnTo>
                <a:lnTo>
                  <a:pt x="83819" y="257048"/>
                </a:lnTo>
                <a:lnTo>
                  <a:pt x="15493" y="257048"/>
                </a:lnTo>
                <a:lnTo>
                  <a:pt x="11049" y="257048"/>
                </a:lnTo>
                <a:lnTo>
                  <a:pt x="7365" y="255777"/>
                </a:lnTo>
                <a:lnTo>
                  <a:pt x="4444" y="253111"/>
                </a:lnTo>
                <a:lnTo>
                  <a:pt x="1397" y="250570"/>
                </a:lnTo>
                <a:lnTo>
                  <a:pt x="0" y="246379"/>
                </a:lnTo>
                <a:lnTo>
                  <a:pt x="0" y="240537"/>
                </a:lnTo>
                <a:lnTo>
                  <a:pt x="0" y="16382"/>
                </a:lnTo>
                <a:lnTo>
                  <a:pt x="0" y="10668"/>
                </a:lnTo>
                <a:lnTo>
                  <a:pt x="1397" y="6350"/>
                </a:lnTo>
                <a:lnTo>
                  <a:pt x="4444" y="3809"/>
                </a:lnTo>
                <a:lnTo>
                  <a:pt x="7365" y="1270"/>
                </a:lnTo>
                <a:lnTo>
                  <a:pt x="11049" y="0"/>
                </a:lnTo>
                <a:lnTo>
                  <a:pt x="15493" y="0"/>
                </a:lnTo>
                <a:close/>
              </a:path>
            </a:pathLst>
          </a:custGeom>
          <a:ln w="10667">
            <a:solidFill>
              <a:srgbClr val="4579B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553454" y="309245"/>
            <a:ext cx="57785" cy="52705"/>
          </a:xfrm>
          <a:custGeom>
            <a:avLst/>
            <a:gdLst/>
            <a:ahLst/>
            <a:cxnLst/>
            <a:rect l="l" t="t" r="r" b="b"/>
            <a:pathLst>
              <a:path w="57784" h="52704">
                <a:moveTo>
                  <a:pt x="29082" y="0"/>
                </a:moveTo>
                <a:lnTo>
                  <a:pt x="40131" y="0"/>
                </a:lnTo>
                <a:lnTo>
                  <a:pt x="47751" y="1904"/>
                </a:lnTo>
                <a:lnTo>
                  <a:pt x="51689" y="5714"/>
                </a:lnTo>
                <a:lnTo>
                  <a:pt x="55625" y="9525"/>
                </a:lnTo>
                <a:lnTo>
                  <a:pt x="57657" y="16255"/>
                </a:lnTo>
                <a:lnTo>
                  <a:pt x="57657" y="25907"/>
                </a:lnTo>
                <a:lnTo>
                  <a:pt x="57657" y="35940"/>
                </a:lnTo>
                <a:lnTo>
                  <a:pt x="55625" y="42925"/>
                </a:lnTo>
                <a:lnTo>
                  <a:pt x="51562" y="46735"/>
                </a:lnTo>
                <a:lnTo>
                  <a:pt x="47371" y="50545"/>
                </a:lnTo>
                <a:lnTo>
                  <a:pt x="39750" y="52450"/>
                </a:lnTo>
                <a:lnTo>
                  <a:pt x="28701" y="52450"/>
                </a:lnTo>
                <a:lnTo>
                  <a:pt x="17399" y="52450"/>
                </a:lnTo>
                <a:lnTo>
                  <a:pt x="9778" y="50672"/>
                </a:lnTo>
                <a:lnTo>
                  <a:pt x="5969" y="46989"/>
                </a:lnTo>
                <a:lnTo>
                  <a:pt x="2031" y="43179"/>
                </a:lnTo>
                <a:lnTo>
                  <a:pt x="0" y="36575"/>
                </a:lnTo>
                <a:lnTo>
                  <a:pt x="0" y="26924"/>
                </a:lnTo>
                <a:lnTo>
                  <a:pt x="0" y="16763"/>
                </a:lnTo>
                <a:lnTo>
                  <a:pt x="2031" y="9778"/>
                </a:lnTo>
                <a:lnTo>
                  <a:pt x="6096" y="5969"/>
                </a:lnTo>
                <a:lnTo>
                  <a:pt x="10160" y="2031"/>
                </a:lnTo>
                <a:lnTo>
                  <a:pt x="17779" y="0"/>
                </a:lnTo>
                <a:lnTo>
                  <a:pt x="29082" y="0"/>
                </a:lnTo>
                <a:close/>
              </a:path>
            </a:pathLst>
          </a:custGeom>
          <a:ln w="10668">
            <a:solidFill>
              <a:srgbClr val="4579B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677529" y="296163"/>
            <a:ext cx="86360" cy="353060"/>
          </a:xfrm>
          <a:custGeom>
            <a:avLst/>
            <a:gdLst/>
            <a:ahLst/>
            <a:cxnLst/>
            <a:rect l="l" t="t" r="r" b="b"/>
            <a:pathLst>
              <a:path w="86359" h="353059">
                <a:moveTo>
                  <a:pt x="21844" y="0"/>
                </a:moveTo>
                <a:lnTo>
                  <a:pt x="25907" y="0"/>
                </a:lnTo>
                <a:lnTo>
                  <a:pt x="29337" y="126"/>
                </a:lnTo>
                <a:lnTo>
                  <a:pt x="32003" y="380"/>
                </a:lnTo>
                <a:lnTo>
                  <a:pt x="34544" y="507"/>
                </a:lnTo>
                <a:lnTo>
                  <a:pt x="62039" y="46545"/>
                </a:lnTo>
                <a:lnTo>
                  <a:pt x="75311" y="88899"/>
                </a:lnTo>
                <a:lnTo>
                  <a:pt x="83311" y="132032"/>
                </a:lnTo>
                <a:lnTo>
                  <a:pt x="85978" y="176021"/>
                </a:lnTo>
                <a:lnTo>
                  <a:pt x="85814" y="187213"/>
                </a:lnTo>
                <a:lnTo>
                  <a:pt x="81958" y="231126"/>
                </a:lnTo>
                <a:lnTo>
                  <a:pt x="72753" y="274042"/>
                </a:lnTo>
                <a:lnTo>
                  <a:pt x="58388" y="316144"/>
                </a:lnTo>
                <a:lnTo>
                  <a:pt x="43815" y="347344"/>
                </a:lnTo>
                <a:lnTo>
                  <a:pt x="43434" y="348233"/>
                </a:lnTo>
                <a:lnTo>
                  <a:pt x="42799" y="349122"/>
                </a:lnTo>
                <a:lnTo>
                  <a:pt x="41782" y="349757"/>
                </a:lnTo>
                <a:lnTo>
                  <a:pt x="40767" y="350519"/>
                </a:lnTo>
                <a:lnTo>
                  <a:pt x="30988" y="352678"/>
                </a:lnTo>
                <a:lnTo>
                  <a:pt x="28321" y="352932"/>
                </a:lnTo>
                <a:lnTo>
                  <a:pt x="25146" y="353059"/>
                </a:lnTo>
                <a:lnTo>
                  <a:pt x="21463" y="353059"/>
                </a:lnTo>
                <a:lnTo>
                  <a:pt x="16001" y="353059"/>
                </a:lnTo>
                <a:lnTo>
                  <a:pt x="2159" y="349884"/>
                </a:lnTo>
                <a:lnTo>
                  <a:pt x="635" y="348868"/>
                </a:lnTo>
                <a:lnTo>
                  <a:pt x="0" y="347598"/>
                </a:lnTo>
                <a:lnTo>
                  <a:pt x="0" y="346074"/>
                </a:lnTo>
                <a:lnTo>
                  <a:pt x="0" y="344550"/>
                </a:lnTo>
                <a:lnTo>
                  <a:pt x="380" y="342645"/>
                </a:lnTo>
                <a:lnTo>
                  <a:pt x="1143" y="340613"/>
                </a:lnTo>
                <a:lnTo>
                  <a:pt x="8929" y="320964"/>
                </a:lnTo>
                <a:lnTo>
                  <a:pt x="15716" y="301053"/>
                </a:lnTo>
                <a:lnTo>
                  <a:pt x="26289" y="260349"/>
                </a:lnTo>
                <a:lnTo>
                  <a:pt x="32750" y="218614"/>
                </a:lnTo>
                <a:lnTo>
                  <a:pt x="34925" y="175640"/>
                </a:lnTo>
                <a:lnTo>
                  <a:pt x="34399" y="154140"/>
                </a:lnTo>
                <a:lnTo>
                  <a:pt x="30156" y="111900"/>
                </a:lnTo>
                <a:lnTo>
                  <a:pt x="21607" y="70683"/>
                </a:lnTo>
                <a:lnTo>
                  <a:pt x="8895" y="30678"/>
                </a:lnTo>
                <a:lnTo>
                  <a:pt x="253" y="9397"/>
                </a:lnTo>
                <a:lnTo>
                  <a:pt x="126" y="7874"/>
                </a:lnTo>
                <a:lnTo>
                  <a:pt x="10032" y="761"/>
                </a:lnTo>
                <a:lnTo>
                  <a:pt x="12953" y="253"/>
                </a:lnTo>
                <a:lnTo>
                  <a:pt x="16891" y="0"/>
                </a:lnTo>
                <a:lnTo>
                  <a:pt x="21844" y="0"/>
                </a:lnTo>
                <a:close/>
              </a:path>
            </a:pathLst>
          </a:custGeom>
          <a:ln w="10668">
            <a:solidFill>
              <a:srgbClr val="4579B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324342" y="296163"/>
            <a:ext cx="86360" cy="353060"/>
          </a:xfrm>
          <a:custGeom>
            <a:avLst/>
            <a:gdLst/>
            <a:ahLst/>
            <a:cxnLst/>
            <a:rect l="l" t="t" r="r" b="b"/>
            <a:pathLst>
              <a:path w="86359" h="353059">
                <a:moveTo>
                  <a:pt x="64388" y="0"/>
                </a:moveTo>
                <a:lnTo>
                  <a:pt x="69214" y="0"/>
                </a:lnTo>
                <a:lnTo>
                  <a:pt x="73151" y="253"/>
                </a:lnTo>
                <a:lnTo>
                  <a:pt x="76200" y="761"/>
                </a:lnTo>
                <a:lnTo>
                  <a:pt x="79248" y="1142"/>
                </a:lnTo>
                <a:lnTo>
                  <a:pt x="81533" y="1904"/>
                </a:lnTo>
                <a:lnTo>
                  <a:pt x="83057" y="2793"/>
                </a:lnTo>
                <a:lnTo>
                  <a:pt x="84708" y="3682"/>
                </a:lnTo>
                <a:lnTo>
                  <a:pt x="85598" y="4952"/>
                </a:lnTo>
                <a:lnTo>
                  <a:pt x="85725" y="6350"/>
                </a:lnTo>
                <a:lnTo>
                  <a:pt x="85978" y="7874"/>
                </a:lnTo>
                <a:lnTo>
                  <a:pt x="85725" y="9397"/>
                </a:lnTo>
                <a:lnTo>
                  <a:pt x="85089" y="11175"/>
                </a:lnTo>
                <a:lnTo>
                  <a:pt x="77229" y="30678"/>
                </a:lnTo>
                <a:lnTo>
                  <a:pt x="70405" y="50514"/>
                </a:lnTo>
                <a:lnTo>
                  <a:pt x="59816" y="91185"/>
                </a:lnTo>
                <a:lnTo>
                  <a:pt x="53419" y="132889"/>
                </a:lnTo>
                <a:lnTo>
                  <a:pt x="51307" y="175640"/>
                </a:lnTo>
                <a:lnTo>
                  <a:pt x="51853" y="197268"/>
                </a:lnTo>
                <a:lnTo>
                  <a:pt x="56183" y="239523"/>
                </a:lnTo>
                <a:lnTo>
                  <a:pt x="64726" y="280606"/>
                </a:lnTo>
                <a:lnTo>
                  <a:pt x="77196" y="320801"/>
                </a:lnTo>
                <a:lnTo>
                  <a:pt x="85725" y="342645"/>
                </a:lnTo>
                <a:lnTo>
                  <a:pt x="86105" y="344550"/>
                </a:lnTo>
                <a:lnTo>
                  <a:pt x="86105" y="346074"/>
                </a:lnTo>
                <a:lnTo>
                  <a:pt x="86105" y="347598"/>
                </a:lnTo>
                <a:lnTo>
                  <a:pt x="85343" y="348868"/>
                </a:lnTo>
                <a:lnTo>
                  <a:pt x="83947" y="349884"/>
                </a:lnTo>
                <a:lnTo>
                  <a:pt x="82423" y="351027"/>
                </a:lnTo>
                <a:lnTo>
                  <a:pt x="80263" y="351789"/>
                </a:lnTo>
                <a:lnTo>
                  <a:pt x="77215" y="352297"/>
                </a:lnTo>
                <a:lnTo>
                  <a:pt x="74294" y="352805"/>
                </a:lnTo>
                <a:lnTo>
                  <a:pt x="70103" y="353059"/>
                </a:lnTo>
                <a:lnTo>
                  <a:pt x="64769" y="353059"/>
                </a:lnTo>
                <a:lnTo>
                  <a:pt x="61086" y="353059"/>
                </a:lnTo>
                <a:lnTo>
                  <a:pt x="57911" y="352932"/>
                </a:lnTo>
                <a:lnTo>
                  <a:pt x="55244" y="352678"/>
                </a:lnTo>
                <a:lnTo>
                  <a:pt x="52577" y="352424"/>
                </a:lnTo>
                <a:lnTo>
                  <a:pt x="50418" y="352043"/>
                </a:lnTo>
                <a:lnTo>
                  <a:pt x="48640" y="351662"/>
                </a:lnTo>
                <a:lnTo>
                  <a:pt x="46862" y="351154"/>
                </a:lnTo>
                <a:lnTo>
                  <a:pt x="45465" y="350519"/>
                </a:lnTo>
                <a:lnTo>
                  <a:pt x="44450" y="349757"/>
                </a:lnTo>
                <a:lnTo>
                  <a:pt x="43433" y="349122"/>
                </a:lnTo>
                <a:lnTo>
                  <a:pt x="42799" y="348233"/>
                </a:lnTo>
                <a:lnTo>
                  <a:pt x="42417" y="347344"/>
                </a:lnTo>
                <a:lnTo>
                  <a:pt x="37179" y="336960"/>
                </a:lnTo>
                <a:lnTo>
                  <a:pt x="19915" y="295187"/>
                </a:lnTo>
                <a:lnTo>
                  <a:pt x="7989" y="252704"/>
                </a:lnTo>
                <a:lnTo>
                  <a:pt x="1500" y="209311"/>
                </a:lnTo>
                <a:lnTo>
                  <a:pt x="0" y="176021"/>
                </a:lnTo>
                <a:lnTo>
                  <a:pt x="166" y="164976"/>
                </a:lnTo>
                <a:lnTo>
                  <a:pt x="4240" y="121225"/>
                </a:lnTo>
                <a:lnTo>
                  <a:pt x="13626" y="78253"/>
                </a:lnTo>
                <a:lnTo>
                  <a:pt x="28076" y="36004"/>
                </a:lnTo>
                <a:lnTo>
                  <a:pt x="42417" y="4571"/>
                </a:lnTo>
                <a:lnTo>
                  <a:pt x="42672" y="3936"/>
                </a:lnTo>
                <a:lnTo>
                  <a:pt x="53975" y="380"/>
                </a:lnTo>
                <a:lnTo>
                  <a:pt x="56641" y="126"/>
                </a:lnTo>
                <a:lnTo>
                  <a:pt x="60198" y="0"/>
                </a:lnTo>
                <a:lnTo>
                  <a:pt x="64388" y="0"/>
                </a:lnTo>
                <a:close/>
              </a:path>
            </a:pathLst>
          </a:custGeom>
          <a:ln w="10668">
            <a:solidFill>
              <a:srgbClr val="4579B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063740" y="2506979"/>
            <a:ext cx="656844" cy="46939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078598" y="2075052"/>
            <a:ext cx="626727" cy="44881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7484364" y="2144776"/>
            <a:ext cx="132715" cy="309245"/>
          </a:xfrm>
          <a:custGeom>
            <a:avLst/>
            <a:gdLst/>
            <a:ahLst/>
            <a:cxnLst/>
            <a:rect l="l" t="t" r="r" b="b"/>
            <a:pathLst>
              <a:path w="132715" h="309244">
                <a:moveTo>
                  <a:pt x="66547" y="0"/>
                </a:moveTo>
                <a:lnTo>
                  <a:pt x="27840" y="14882"/>
                </a:lnTo>
                <a:lnTo>
                  <a:pt x="7127" y="59578"/>
                </a:lnTo>
                <a:lnTo>
                  <a:pt x="1714" y="100512"/>
                </a:lnTo>
                <a:lnTo>
                  <a:pt x="0" y="152019"/>
                </a:lnTo>
                <a:lnTo>
                  <a:pt x="218" y="174144"/>
                </a:lnTo>
                <a:lnTo>
                  <a:pt x="2035" y="212347"/>
                </a:lnTo>
                <a:lnTo>
                  <a:pt x="8366" y="255746"/>
                </a:lnTo>
                <a:lnTo>
                  <a:pt x="24193" y="291973"/>
                </a:lnTo>
                <a:lnTo>
                  <a:pt x="65277" y="309118"/>
                </a:lnTo>
                <a:lnTo>
                  <a:pt x="73913" y="309118"/>
                </a:lnTo>
                <a:lnTo>
                  <a:pt x="81660" y="307721"/>
                </a:lnTo>
                <a:lnTo>
                  <a:pt x="88391" y="304926"/>
                </a:lnTo>
                <a:lnTo>
                  <a:pt x="95122" y="302133"/>
                </a:lnTo>
                <a:lnTo>
                  <a:pt x="100964" y="297941"/>
                </a:lnTo>
                <a:lnTo>
                  <a:pt x="105917" y="292353"/>
                </a:lnTo>
                <a:lnTo>
                  <a:pt x="110997" y="286765"/>
                </a:lnTo>
                <a:lnTo>
                  <a:pt x="125027" y="249876"/>
                </a:lnTo>
                <a:lnTo>
                  <a:pt x="131063" y="203962"/>
                </a:lnTo>
                <a:lnTo>
                  <a:pt x="132206" y="157352"/>
                </a:lnTo>
                <a:lnTo>
                  <a:pt x="132109" y="142394"/>
                </a:lnTo>
                <a:lnTo>
                  <a:pt x="130555" y="102997"/>
                </a:lnTo>
                <a:lnTo>
                  <a:pt x="125349" y="61975"/>
                </a:lnTo>
                <a:lnTo>
                  <a:pt x="113156" y="24384"/>
                </a:lnTo>
                <a:lnTo>
                  <a:pt x="87375" y="3048"/>
                </a:lnTo>
                <a:lnTo>
                  <a:pt x="81152" y="1015"/>
                </a:lnTo>
                <a:lnTo>
                  <a:pt x="74167" y="0"/>
                </a:lnTo>
                <a:lnTo>
                  <a:pt x="66547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7078598" y="2079751"/>
            <a:ext cx="266700" cy="436880"/>
          </a:xfrm>
          <a:custGeom>
            <a:avLst/>
            <a:gdLst/>
            <a:ahLst/>
            <a:cxnLst/>
            <a:rect l="l" t="t" r="r" b="b"/>
            <a:pathLst>
              <a:path w="266700" h="436880">
                <a:moveTo>
                  <a:pt x="143382" y="0"/>
                </a:moveTo>
                <a:lnTo>
                  <a:pt x="151765" y="0"/>
                </a:lnTo>
                <a:lnTo>
                  <a:pt x="158623" y="253"/>
                </a:lnTo>
                <a:lnTo>
                  <a:pt x="181101" y="5461"/>
                </a:lnTo>
                <a:lnTo>
                  <a:pt x="181991" y="6731"/>
                </a:lnTo>
                <a:lnTo>
                  <a:pt x="182499" y="8382"/>
                </a:lnTo>
                <a:lnTo>
                  <a:pt x="182499" y="10413"/>
                </a:lnTo>
                <a:lnTo>
                  <a:pt x="182499" y="368426"/>
                </a:lnTo>
                <a:lnTo>
                  <a:pt x="253110" y="368426"/>
                </a:lnTo>
                <a:lnTo>
                  <a:pt x="255143" y="368426"/>
                </a:lnTo>
                <a:lnTo>
                  <a:pt x="257048" y="369062"/>
                </a:lnTo>
                <a:lnTo>
                  <a:pt x="265683" y="386588"/>
                </a:lnTo>
                <a:lnTo>
                  <a:pt x="266319" y="391033"/>
                </a:lnTo>
                <a:lnTo>
                  <a:pt x="266573" y="396367"/>
                </a:lnTo>
                <a:lnTo>
                  <a:pt x="266573" y="402844"/>
                </a:lnTo>
                <a:lnTo>
                  <a:pt x="266573" y="409194"/>
                </a:lnTo>
                <a:lnTo>
                  <a:pt x="262635" y="429133"/>
                </a:lnTo>
                <a:lnTo>
                  <a:pt x="261493" y="431800"/>
                </a:lnTo>
                <a:lnTo>
                  <a:pt x="260096" y="433577"/>
                </a:lnTo>
                <a:lnTo>
                  <a:pt x="258572" y="434721"/>
                </a:lnTo>
                <a:lnTo>
                  <a:pt x="256921" y="435863"/>
                </a:lnTo>
                <a:lnTo>
                  <a:pt x="255143" y="436372"/>
                </a:lnTo>
                <a:lnTo>
                  <a:pt x="253110" y="436372"/>
                </a:lnTo>
                <a:lnTo>
                  <a:pt x="14097" y="436372"/>
                </a:lnTo>
                <a:lnTo>
                  <a:pt x="12319" y="436372"/>
                </a:lnTo>
                <a:lnTo>
                  <a:pt x="10541" y="435863"/>
                </a:lnTo>
                <a:lnTo>
                  <a:pt x="1016" y="409194"/>
                </a:lnTo>
                <a:lnTo>
                  <a:pt x="1016" y="402844"/>
                </a:lnTo>
                <a:lnTo>
                  <a:pt x="1016" y="396367"/>
                </a:lnTo>
                <a:lnTo>
                  <a:pt x="4572" y="376047"/>
                </a:lnTo>
                <a:lnTo>
                  <a:pt x="5715" y="373380"/>
                </a:lnTo>
                <a:lnTo>
                  <a:pt x="7111" y="371475"/>
                </a:lnTo>
                <a:lnTo>
                  <a:pt x="8762" y="370205"/>
                </a:lnTo>
                <a:lnTo>
                  <a:pt x="10286" y="369062"/>
                </a:lnTo>
                <a:lnTo>
                  <a:pt x="12065" y="368426"/>
                </a:lnTo>
                <a:lnTo>
                  <a:pt x="14097" y="368426"/>
                </a:lnTo>
                <a:lnTo>
                  <a:pt x="94742" y="368426"/>
                </a:lnTo>
                <a:lnTo>
                  <a:pt x="94742" y="86487"/>
                </a:lnTo>
                <a:lnTo>
                  <a:pt x="25146" y="124968"/>
                </a:lnTo>
                <a:lnTo>
                  <a:pt x="19939" y="127381"/>
                </a:lnTo>
                <a:lnTo>
                  <a:pt x="15748" y="128905"/>
                </a:lnTo>
                <a:lnTo>
                  <a:pt x="12573" y="129412"/>
                </a:lnTo>
                <a:lnTo>
                  <a:pt x="9271" y="130048"/>
                </a:lnTo>
                <a:lnTo>
                  <a:pt x="1016" y="117601"/>
                </a:lnTo>
                <a:lnTo>
                  <a:pt x="380" y="112902"/>
                </a:lnTo>
                <a:lnTo>
                  <a:pt x="0" y="106299"/>
                </a:lnTo>
                <a:lnTo>
                  <a:pt x="0" y="97789"/>
                </a:lnTo>
                <a:lnTo>
                  <a:pt x="0" y="92456"/>
                </a:lnTo>
                <a:lnTo>
                  <a:pt x="126" y="88011"/>
                </a:lnTo>
                <a:lnTo>
                  <a:pt x="380" y="84582"/>
                </a:lnTo>
                <a:lnTo>
                  <a:pt x="507" y="81152"/>
                </a:lnTo>
                <a:lnTo>
                  <a:pt x="5715" y="69723"/>
                </a:lnTo>
                <a:lnTo>
                  <a:pt x="7239" y="68072"/>
                </a:lnTo>
                <a:lnTo>
                  <a:pt x="9398" y="66421"/>
                </a:lnTo>
                <a:lnTo>
                  <a:pt x="12065" y="64643"/>
                </a:lnTo>
                <a:lnTo>
                  <a:pt x="105155" y="4445"/>
                </a:lnTo>
                <a:lnTo>
                  <a:pt x="106299" y="3556"/>
                </a:lnTo>
                <a:lnTo>
                  <a:pt x="136398" y="0"/>
                </a:lnTo>
                <a:lnTo>
                  <a:pt x="143382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7395591" y="2075052"/>
            <a:ext cx="309880" cy="448945"/>
          </a:xfrm>
          <a:custGeom>
            <a:avLst/>
            <a:gdLst/>
            <a:ahLst/>
            <a:cxnLst/>
            <a:rect l="l" t="t" r="r" b="b"/>
            <a:pathLst>
              <a:path w="309879" h="448944">
                <a:moveTo>
                  <a:pt x="159003" y="0"/>
                </a:moveTo>
                <a:lnTo>
                  <a:pt x="199771" y="3810"/>
                </a:lnTo>
                <a:lnTo>
                  <a:pt x="246804" y="23713"/>
                </a:lnTo>
                <a:lnTo>
                  <a:pt x="279273" y="59182"/>
                </a:lnTo>
                <a:lnTo>
                  <a:pt x="299043" y="109277"/>
                </a:lnTo>
                <a:lnTo>
                  <a:pt x="305948" y="150516"/>
                </a:lnTo>
                <a:lnTo>
                  <a:pt x="309326" y="197328"/>
                </a:lnTo>
                <a:lnTo>
                  <a:pt x="309752" y="222758"/>
                </a:lnTo>
                <a:lnTo>
                  <a:pt x="309229" y="248046"/>
                </a:lnTo>
                <a:lnTo>
                  <a:pt x="305038" y="294909"/>
                </a:lnTo>
                <a:lnTo>
                  <a:pt x="296533" y="336655"/>
                </a:lnTo>
                <a:lnTo>
                  <a:pt x="282904" y="372330"/>
                </a:lnTo>
                <a:lnTo>
                  <a:pt x="252348" y="413845"/>
                </a:lnTo>
                <a:lnTo>
                  <a:pt x="208916" y="439924"/>
                </a:lnTo>
                <a:lnTo>
                  <a:pt x="150749" y="448818"/>
                </a:lnTo>
                <a:lnTo>
                  <a:pt x="129414" y="447865"/>
                </a:lnTo>
                <a:lnTo>
                  <a:pt x="76961" y="433577"/>
                </a:lnTo>
                <a:lnTo>
                  <a:pt x="40118" y="403163"/>
                </a:lnTo>
                <a:lnTo>
                  <a:pt x="16287" y="357838"/>
                </a:lnTo>
                <a:lnTo>
                  <a:pt x="6857" y="319659"/>
                </a:lnTo>
                <a:lnTo>
                  <a:pt x="1714" y="275574"/>
                </a:lnTo>
                <a:lnTo>
                  <a:pt x="0" y="226060"/>
                </a:lnTo>
                <a:lnTo>
                  <a:pt x="525" y="200915"/>
                </a:lnTo>
                <a:lnTo>
                  <a:pt x="4768" y="154104"/>
                </a:lnTo>
                <a:lnTo>
                  <a:pt x="13438" y="112269"/>
                </a:lnTo>
                <a:lnTo>
                  <a:pt x="27154" y="76507"/>
                </a:lnTo>
                <a:lnTo>
                  <a:pt x="57769" y="34972"/>
                </a:lnTo>
                <a:lnTo>
                  <a:pt x="101193" y="8893"/>
                </a:lnTo>
                <a:lnTo>
                  <a:pt x="159003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975603" y="4550664"/>
            <a:ext cx="240791" cy="1612392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765803" y="4779264"/>
            <a:ext cx="2298192" cy="1917192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975603" y="4626864"/>
            <a:ext cx="240791" cy="1612392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918203" y="4931663"/>
            <a:ext cx="2298192" cy="1917192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6263640" y="3159251"/>
            <a:ext cx="2602991" cy="708660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6129528" y="3102864"/>
            <a:ext cx="2848355" cy="93878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325361" y="3201161"/>
            <a:ext cx="2479675" cy="585470"/>
          </a:xfrm>
          <a:custGeom>
            <a:avLst/>
            <a:gdLst/>
            <a:ahLst/>
            <a:cxnLst/>
            <a:rect l="l" t="t" r="r" b="b"/>
            <a:pathLst>
              <a:path w="2479675" h="585470">
                <a:moveTo>
                  <a:pt x="0" y="585215"/>
                </a:moveTo>
                <a:lnTo>
                  <a:pt x="2479547" y="585215"/>
                </a:lnTo>
                <a:lnTo>
                  <a:pt x="2479547" y="0"/>
                </a:lnTo>
                <a:lnTo>
                  <a:pt x="0" y="0"/>
                </a:lnTo>
                <a:lnTo>
                  <a:pt x="0" y="585215"/>
                </a:lnTo>
                <a:close/>
              </a:path>
            </a:pathLst>
          </a:custGeom>
          <a:solidFill>
            <a:srgbClr val="C050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6325361" y="3201161"/>
            <a:ext cx="2479675" cy="585470"/>
          </a:xfrm>
          <a:custGeom>
            <a:avLst/>
            <a:gdLst/>
            <a:ahLst/>
            <a:cxnLst/>
            <a:rect l="l" t="t" r="r" b="b"/>
            <a:pathLst>
              <a:path w="2479675" h="585470">
                <a:moveTo>
                  <a:pt x="0" y="585215"/>
                </a:moveTo>
                <a:lnTo>
                  <a:pt x="2479547" y="585215"/>
                </a:lnTo>
                <a:lnTo>
                  <a:pt x="2479547" y="0"/>
                </a:lnTo>
                <a:lnTo>
                  <a:pt x="0" y="0"/>
                </a:lnTo>
                <a:lnTo>
                  <a:pt x="0" y="585215"/>
                </a:lnTo>
                <a:close/>
              </a:path>
            </a:pathLst>
          </a:custGeom>
          <a:ln w="381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6325361" y="3208401"/>
            <a:ext cx="247967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0"/>
              </a:spcBef>
            </a:pPr>
            <a:r>
              <a:rPr sz="3200" spc="-15" dirty="0">
                <a:solidFill>
                  <a:srgbClr val="FFFFFF"/>
                </a:solidFill>
                <a:latin typeface="Calibri"/>
                <a:cs typeface="Calibri"/>
              </a:rPr>
              <a:t>Read</a:t>
            </a:r>
            <a:r>
              <a:rPr sz="32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-10" dirty="0">
                <a:solidFill>
                  <a:srgbClr val="FFFFFF"/>
                </a:solidFill>
                <a:latin typeface="Calibri"/>
                <a:cs typeface="Calibri"/>
              </a:rPr>
              <a:t>rejected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6339840" y="3845052"/>
            <a:ext cx="2602991" cy="708660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6205728" y="3788664"/>
            <a:ext cx="2848355" cy="93878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6401561" y="3886961"/>
            <a:ext cx="2479675" cy="585470"/>
          </a:xfrm>
          <a:custGeom>
            <a:avLst/>
            <a:gdLst/>
            <a:ahLst/>
            <a:cxnLst/>
            <a:rect l="l" t="t" r="r" b="b"/>
            <a:pathLst>
              <a:path w="2479675" h="585470">
                <a:moveTo>
                  <a:pt x="0" y="585215"/>
                </a:moveTo>
                <a:lnTo>
                  <a:pt x="2479547" y="585215"/>
                </a:lnTo>
                <a:lnTo>
                  <a:pt x="2479547" y="0"/>
                </a:lnTo>
                <a:lnTo>
                  <a:pt x="0" y="0"/>
                </a:lnTo>
                <a:lnTo>
                  <a:pt x="0" y="585215"/>
                </a:lnTo>
                <a:close/>
              </a:path>
            </a:pathLst>
          </a:custGeom>
          <a:solidFill>
            <a:srgbClr val="C050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6401561" y="3886961"/>
            <a:ext cx="2479675" cy="585470"/>
          </a:xfrm>
          <a:custGeom>
            <a:avLst/>
            <a:gdLst/>
            <a:ahLst/>
            <a:cxnLst/>
            <a:rect l="l" t="t" r="r" b="b"/>
            <a:pathLst>
              <a:path w="2479675" h="585470">
                <a:moveTo>
                  <a:pt x="0" y="585215"/>
                </a:moveTo>
                <a:lnTo>
                  <a:pt x="2479547" y="585215"/>
                </a:lnTo>
                <a:lnTo>
                  <a:pt x="2479547" y="0"/>
                </a:lnTo>
                <a:lnTo>
                  <a:pt x="0" y="0"/>
                </a:lnTo>
                <a:lnTo>
                  <a:pt x="0" y="585215"/>
                </a:lnTo>
                <a:close/>
              </a:path>
            </a:pathLst>
          </a:custGeom>
          <a:ln w="381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 txBox="1"/>
          <p:nvPr/>
        </p:nvSpPr>
        <p:spPr>
          <a:xfrm>
            <a:off x="6401561" y="3894201"/>
            <a:ext cx="247967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00"/>
              </a:spcBef>
            </a:pPr>
            <a:r>
              <a:rPr sz="3200" spc="-15" dirty="0">
                <a:solidFill>
                  <a:srgbClr val="FFFFFF"/>
                </a:solidFill>
                <a:latin typeface="Calibri"/>
                <a:cs typeface="Calibri"/>
              </a:rPr>
              <a:t>Read</a:t>
            </a:r>
            <a:r>
              <a:rPr sz="32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-10" dirty="0">
                <a:solidFill>
                  <a:srgbClr val="FFFFFF"/>
                </a:solidFill>
                <a:latin typeface="Calibri"/>
                <a:cs typeface="Calibri"/>
              </a:rPr>
              <a:t>rejected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3215639" y="3311652"/>
            <a:ext cx="2749295" cy="708660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3081527" y="3255264"/>
            <a:ext cx="2991612" cy="938784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3277361" y="3353561"/>
            <a:ext cx="2626360" cy="585470"/>
          </a:xfrm>
          <a:custGeom>
            <a:avLst/>
            <a:gdLst/>
            <a:ahLst/>
            <a:cxnLst/>
            <a:rect l="l" t="t" r="r" b="b"/>
            <a:pathLst>
              <a:path w="2626360" h="585470">
                <a:moveTo>
                  <a:pt x="0" y="585215"/>
                </a:moveTo>
                <a:lnTo>
                  <a:pt x="2625852" y="585215"/>
                </a:lnTo>
                <a:lnTo>
                  <a:pt x="2625852" y="0"/>
                </a:lnTo>
                <a:lnTo>
                  <a:pt x="0" y="0"/>
                </a:lnTo>
                <a:lnTo>
                  <a:pt x="0" y="585215"/>
                </a:lnTo>
                <a:close/>
              </a:path>
            </a:pathLst>
          </a:custGeom>
          <a:solidFill>
            <a:srgbClr val="9BBA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3277361" y="3353561"/>
            <a:ext cx="2626360" cy="585470"/>
          </a:xfrm>
          <a:custGeom>
            <a:avLst/>
            <a:gdLst/>
            <a:ahLst/>
            <a:cxnLst/>
            <a:rect l="l" t="t" r="r" b="b"/>
            <a:pathLst>
              <a:path w="2626360" h="585470">
                <a:moveTo>
                  <a:pt x="0" y="585215"/>
                </a:moveTo>
                <a:lnTo>
                  <a:pt x="2625852" y="585215"/>
                </a:lnTo>
                <a:lnTo>
                  <a:pt x="2625852" y="0"/>
                </a:lnTo>
                <a:lnTo>
                  <a:pt x="0" y="0"/>
                </a:lnTo>
                <a:lnTo>
                  <a:pt x="0" y="585215"/>
                </a:lnTo>
                <a:close/>
              </a:path>
            </a:pathLst>
          </a:custGeom>
          <a:ln w="3809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/>
          <p:nvPr/>
        </p:nvSpPr>
        <p:spPr>
          <a:xfrm>
            <a:off x="3277361" y="3360801"/>
            <a:ext cx="262636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100"/>
              </a:spcBef>
            </a:pPr>
            <a:r>
              <a:rPr sz="3200" spc="-15" dirty="0">
                <a:solidFill>
                  <a:srgbClr val="FFFFFF"/>
                </a:solidFill>
                <a:latin typeface="Calibri"/>
                <a:cs typeface="Calibri"/>
              </a:rPr>
              <a:t>Read</a:t>
            </a:r>
            <a:r>
              <a:rPr sz="32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-10" dirty="0">
                <a:solidFill>
                  <a:srgbClr val="FFFFFF"/>
                </a:solidFill>
                <a:latin typeface="Calibri"/>
                <a:cs typeface="Calibri"/>
              </a:rPr>
              <a:t>accepted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7139940" y="2506979"/>
            <a:ext cx="644651" cy="464820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7154798" y="2079751"/>
            <a:ext cx="614045" cy="444119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7484871" y="2082800"/>
            <a:ext cx="284480" cy="441325"/>
          </a:xfrm>
          <a:custGeom>
            <a:avLst/>
            <a:gdLst/>
            <a:ahLst/>
            <a:cxnLst/>
            <a:rect l="l" t="t" r="r" b="b"/>
            <a:pathLst>
              <a:path w="284479" h="441325">
                <a:moveTo>
                  <a:pt x="38861" y="0"/>
                </a:moveTo>
                <a:lnTo>
                  <a:pt x="244094" y="0"/>
                </a:lnTo>
                <a:lnTo>
                  <a:pt x="246125" y="0"/>
                </a:lnTo>
                <a:lnTo>
                  <a:pt x="248030" y="635"/>
                </a:lnTo>
                <a:lnTo>
                  <a:pt x="249808" y="2032"/>
                </a:lnTo>
                <a:lnTo>
                  <a:pt x="251586" y="3301"/>
                </a:lnTo>
                <a:lnTo>
                  <a:pt x="253110" y="5461"/>
                </a:lnTo>
                <a:lnTo>
                  <a:pt x="254253" y="8382"/>
                </a:lnTo>
                <a:lnTo>
                  <a:pt x="255524" y="11302"/>
                </a:lnTo>
                <a:lnTo>
                  <a:pt x="256412" y="15112"/>
                </a:lnTo>
                <a:lnTo>
                  <a:pt x="257048" y="19938"/>
                </a:lnTo>
                <a:lnTo>
                  <a:pt x="257555" y="24764"/>
                </a:lnTo>
                <a:lnTo>
                  <a:pt x="257809" y="30479"/>
                </a:lnTo>
                <a:lnTo>
                  <a:pt x="257809" y="37211"/>
                </a:lnTo>
                <a:lnTo>
                  <a:pt x="248538" y="75311"/>
                </a:lnTo>
                <a:lnTo>
                  <a:pt x="244094" y="75311"/>
                </a:lnTo>
                <a:lnTo>
                  <a:pt x="90043" y="75311"/>
                </a:lnTo>
                <a:lnTo>
                  <a:pt x="90043" y="168148"/>
                </a:lnTo>
                <a:lnTo>
                  <a:pt x="97917" y="167259"/>
                </a:lnTo>
                <a:lnTo>
                  <a:pt x="105663" y="166624"/>
                </a:lnTo>
                <a:lnTo>
                  <a:pt x="113283" y="166497"/>
                </a:lnTo>
                <a:lnTo>
                  <a:pt x="121030" y="166242"/>
                </a:lnTo>
                <a:lnTo>
                  <a:pt x="129158" y="166115"/>
                </a:lnTo>
                <a:lnTo>
                  <a:pt x="137668" y="166115"/>
                </a:lnTo>
                <a:lnTo>
                  <a:pt x="154715" y="166618"/>
                </a:lnTo>
                <a:lnTo>
                  <a:pt x="200025" y="174244"/>
                </a:lnTo>
                <a:lnTo>
                  <a:pt x="236136" y="190942"/>
                </a:lnTo>
                <a:lnTo>
                  <a:pt x="268787" y="226609"/>
                </a:lnTo>
                <a:lnTo>
                  <a:pt x="281511" y="263398"/>
                </a:lnTo>
                <a:lnTo>
                  <a:pt x="283972" y="292735"/>
                </a:lnTo>
                <a:lnTo>
                  <a:pt x="283209" y="309806"/>
                </a:lnTo>
                <a:lnTo>
                  <a:pt x="271779" y="355473"/>
                </a:lnTo>
                <a:lnTo>
                  <a:pt x="247741" y="391977"/>
                </a:lnTo>
                <a:lnTo>
                  <a:pt x="212677" y="418734"/>
                </a:lnTo>
                <a:lnTo>
                  <a:pt x="167572" y="435391"/>
                </a:lnTo>
                <a:lnTo>
                  <a:pt x="114173" y="441071"/>
                </a:lnTo>
                <a:lnTo>
                  <a:pt x="104270" y="440906"/>
                </a:lnTo>
                <a:lnTo>
                  <a:pt x="58800" y="435689"/>
                </a:lnTo>
                <a:lnTo>
                  <a:pt x="19938" y="424434"/>
                </a:lnTo>
                <a:lnTo>
                  <a:pt x="13716" y="421894"/>
                </a:lnTo>
                <a:lnTo>
                  <a:pt x="9778" y="419735"/>
                </a:lnTo>
                <a:lnTo>
                  <a:pt x="7874" y="418084"/>
                </a:lnTo>
                <a:lnTo>
                  <a:pt x="5969" y="416433"/>
                </a:lnTo>
                <a:lnTo>
                  <a:pt x="1524" y="405384"/>
                </a:lnTo>
                <a:lnTo>
                  <a:pt x="888" y="402589"/>
                </a:lnTo>
                <a:lnTo>
                  <a:pt x="507" y="399034"/>
                </a:lnTo>
                <a:lnTo>
                  <a:pt x="380" y="394842"/>
                </a:lnTo>
                <a:lnTo>
                  <a:pt x="126" y="390525"/>
                </a:lnTo>
                <a:lnTo>
                  <a:pt x="0" y="385572"/>
                </a:lnTo>
                <a:lnTo>
                  <a:pt x="0" y="379729"/>
                </a:lnTo>
                <a:lnTo>
                  <a:pt x="0" y="373507"/>
                </a:lnTo>
                <a:lnTo>
                  <a:pt x="2794" y="353313"/>
                </a:lnTo>
                <a:lnTo>
                  <a:pt x="3809" y="350647"/>
                </a:lnTo>
                <a:lnTo>
                  <a:pt x="4952" y="348741"/>
                </a:lnTo>
                <a:lnTo>
                  <a:pt x="6350" y="347599"/>
                </a:lnTo>
                <a:lnTo>
                  <a:pt x="7747" y="346455"/>
                </a:lnTo>
                <a:lnTo>
                  <a:pt x="9271" y="345948"/>
                </a:lnTo>
                <a:lnTo>
                  <a:pt x="11049" y="345948"/>
                </a:lnTo>
                <a:lnTo>
                  <a:pt x="13207" y="345948"/>
                </a:lnTo>
                <a:lnTo>
                  <a:pt x="16636" y="347217"/>
                </a:lnTo>
                <a:lnTo>
                  <a:pt x="21208" y="349758"/>
                </a:lnTo>
                <a:lnTo>
                  <a:pt x="25780" y="352298"/>
                </a:lnTo>
                <a:lnTo>
                  <a:pt x="66675" y="366902"/>
                </a:lnTo>
                <a:lnTo>
                  <a:pt x="105155" y="370713"/>
                </a:lnTo>
                <a:lnTo>
                  <a:pt x="114637" y="370453"/>
                </a:lnTo>
                <a:lnTo>
                  <a:pt x="155114" y="361426"/>
                </a:lnTo>
                <a:lnTo>
                  <a:pt x="184530" y="331470"/>
                </a:lnTo>
                <a:lnTo>
                  <a:pt x="190500" y="299338"/>
                </a:lnTo>
                <a:lnTo>
                  <a:pt x="190190" y="291552"/>
                </a:lnTo>
                <a:lnTo>
                  <a:pt x="174777" y="254047"/>
                </a:lnTo>
                <a:lnTo>
                  <a:pt x="132961" y="234547"/>
                </a:lnTo>
                <a:lnTo>
                  <a:pt x="100456" y="232028"/>
                </a:lnTo>
                <a:lnTo>
                  <a:pt x="90957" y="232167"/>
                </a:lnTo>
                <a:lnTo>
                  <a:pt x="81899" y="232568"/>
                </a:lnTo>
                <a:lnTo>
                  <a:pt x="73292" y="233207"/>
                </a:lnTo>
                <a:lnTo>
                  <a:pt x="65150" y="234061"/>
                </a:lnTo>
                <a:lnTo>
                  <a:pt x="57288" y="234967"/>
                </a:lnTo>
                <a:lnTo>
                  <a:pt x="49688" y="235600"/>
                </a:lnTo>
                <a:lnTo>
                  <a:pt x="42326" y="235971"/>
                </a:lnTo>
                <a:lnTo>
                  <a:pt x="35178" y="236092"/>
                </a:lnTo>
                <a:lnTo>
                  <a:pt x="28701" y="236092"/>
                </a:lnTo>
                <a:lnTo>
                  <a:pt x="24002" y="234441"/>
                </a:lnTo>
                <a:lnTo>
                  <a:pt x="21208" y="231266"/>
                </a:lnTo>
                <a:lnTo>
                  <a:pt x="18414" y="227964"/>
                </a:lnTo>
                <a:lnTo>
                  <a:pt x="17018" y="221996"/>
                </a:lnTo>
                <a:lnTo>
                  <a:pt x="17018" y="213360"/>
                </a:lnTo>
                <a:lnTo>
                  <a:pt x="17018" y="25146"/>
                </a:lnTo>
                <a:lnTo>
                  <a:pt x="17018" y="16255"/>
                </a:lnTo>
                <a:lnTo>
                  <a:pt x="18796" y="9778"/>
                </a:lnTo>
                <a:lnTo>
                  <a:pt x="22225" y="5841"/>
                </a:lnTo>
                <a:lnTo>
                  <a:pt x="25653" y="1904"/>
                </a:lnTo>
                <a:lnTo>
                  <a:pt x="31242" y="0"/>
                </a:lnTo>
                <a:lnTo>
                  <a:pt x="38861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7154798" y="2079751"/>
            <a:ext cx="266700" cy="436880"/>
          </a:xfrm>
          <a:custGeom>
            <a:avLst/>
            <a:gdLst/>
            <a:ahLst/>
            <a:cxnLst/>
            <a:rect l="l" t="t" r="r" b="b"/>
            <a:pathLst>
              <a:path w="266700" h="436880">
                <a:moveTo>
                  <a:pt x="143382" y="0"/>
                </a:moveTo>
                <a:lnTo>
                  <a:pt x="151765" y="0"/>
                </a:lnTo>
                <a:lnTo>
                  <a:pt x="158623" y="253"/>
                </a:lnTo>
                <a:lnTo>
                  <a:pt x="181101" y="5461"/>
                </a:lnTo>
                <a:lnTo>
                  <a:pt x="181991" y="6731"/>
                </a:lnTo>
                <a:lnTo>
                  <a:pt x="182499" y="8382"/>
                </a:lnTo>
                <a:lnTo>
                  <a:pt x="182499" y="10413"/>
                </a:lnTo>
                <a:lnTo>
                  <a:pt x="182499" y="368426"/>
                </a:lnTo>
                <a:lnTo>
                  <a:pt x="253110" y="368426"/>
                </a:lnTo>
                <a:lnTo>
                  <a:pt x="255143" y="368426"/>
                </a:lnTo>
                <a:lnTo>
                  <a:pt x="257048" y="369062"/>
                </a:lnTo>
                <a:lnTo>
                  <a:pt x="265683" y="386588"/>
                </a:lnTo>
                <a:lnTo>
                  <a:pt x="266319" y="391033"/>
                </a:lnTo>
                <a:lnTo>
                  <a:pt x="266573" y="396367"/>
                </a:lnTo>
                <a:lnTo>
                  <a:pt x="266573" y="402844"/>
                </a:lnTo>
                <a:lnTo>
                  <a:pt x="266573" y="409194"/>
                </a:lnTo>
                <a:lnTo>
                  <a:pt x="262635" y="429133"/>
                </a:lnTo>
                <a:lnTo>
                  <a:pt x="261493" y="431800"/>
                </a:lnTo>
                <a:lnTo>
                  <a:pt x="260096" y="433577"/>
                </a:lnTo>
                <a:lnTo>
                  <a:pt x="258572" y="434721"/>
                </a:lnTo>
                <a:lnTo>
                  <a:pt x="256921" y="435863"/>
                </a:lnTo>
                <a:lnTo>
                  <a:pt x="255143" y="436372"/>
                </a:lnTo>
                <a:lnTo>
                  <a:pt x="253110" y="436372"/>
                </a:lnTo>
                <a:lnTo>
                  <a:pt x="14097" y="436372"/>
                </a:lnTo>
                <a:lnTo>
                  <a:pt x="12319" y="436372"/>
                </a:lnTo>
                <a:lnTo>
                  <a:pt x="10541" y="435863"/>
                </a:lnTo>
                <a:lnTo>
                  <a:pt x="1016" y="409194"/>
                </a:lnTo>
                <a:lnTo>
                  <a:pt x="1016" y="402844"/>
                </a:lnTo>
                <a:lnTo>
                  <a:pt x="1016" y="396367"/>
                </a:lnTo>
                <a:lnTo>
                  <a:pt x="4572" y="376047"/>
                </a:lnTo>
                <a:lnTo>
                  <a:pt x="5715" y="373380"/>
                </a:lnTo>
                <a:lnTo>
                  <a:pt x="7111" y="371475"/>
                </a:lnTo>
                <a:lnTo>
                  <a:pt x="8762" y="370205"/>
                </a:lnTo>
                <a:lnTo>
                  <a:pt x="10286" y="369062"/>
                </a:lnTo>
                <a:lnTo>
                  <a:pt x="12065" y="368426"/>
                </a:lnTo>
                <a:lnTo>
                  <a:pt x="14097" y="368426"/>
                </a:lnTo>
                <a:lnTo>
                  <a:pt x="94742" y="368426"/>
                </a:lnTo>
                <a:lnTo>
                  <a:pt x="94742" y="86487"/>
                </a:lnTo>
                <a:lnTo>
                  <a:pt x="25146" y="124968"/>
                </a:lnTo>
                <a:lnTo>
                  <a:pt x="19939" y="127381"/>
                </a:lnTo>
                <a:lnTo>
                  <a:pt x="15748" y="128905"/>
                </a:lnTo>
                <a:lnTo>
                  <a:pt x="12573" y="129412"/>
                </a:lnTo>
                <a:lnTo>
                  <a:pt x="9271" y="130048"/>
                </a:lnTo>
                <a:lnTo>
                  <a:pt x="1016" y="117601"/>
                </a:lnTo>
                <a:lnTo>
                  <a:pt x="380" y="112902"/>
                </a:lnTo>
                <a:lnTo>
                  <a:pt x="0" y="106299"/>
                </a:lnTo>
                <a:lnTo>
                  <a:pt x="0" y="97789"/>
                </a:lnTo>
                <a:lnTo>
                  <a:pt x="0" y="92456"/>
                </a:lnTo>
                <a:lnTo>
                  <a:pt x="126" y="88011"/>
                </a:lnTo>
                <a:lnTo>
                  <a:pt x="380" y="84582"/>
                </a:lnTo>
                <a:lnTo>
                  <a:pt x="507" y="81152"/>
                </a:lnTo>
                <a:lnTo>
                  <a:pt x="5715" y="69723"/>
                </a:lnTo>
                <a:lnTo>
                  <a:pt x="7239" y="68072"/>
                </a:lnTo>
                <a:lnTo>
                  <a:pt x="9398" y="66421"/>
                </a:lnTo>
                <a:lnTo>
                  <a:pt x="12065" y="64643"/>
                </a:lnTo>
                <a:lnTo>
                  <a:pt x="105155" y="4445"/>
                </a:lnTo>
                <a:lnTo>
                  <a:pt x="106299" y="3556"/>
                </a:lnTo>
                <a:lnTo>
                  <a:pt x="136398" y="0"/>
                </a:lnTo>
                <a:lnTo>
                  <a:pt x="143382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320040" y="873252"/>
            <a:ext cx="2561844" cy="708660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629412" y="816863"/>
            <a:ext cx="1940052" cy="938784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381761" y="915161"/>
            <a:ext cx="2438400" cy="585470"/>
          </a:xfrm>
          <a:custGeom>
            <a:avLst/>
            <a:gdLst/>
            <a:ahLst/>
            <a:cxnLst/>
            <a:rect l="l" t="t" r="r" b="b"/>
            <a:pathLst>
              <a:path w="2438400" h="585469">
                <a:moveTo>
                  <a:pt x="0" y="585215"/>
                </a:moveTo>
                <a:lnTo>
                  <a:pt x="2438400" y="585215"/>
                </a:lnTo>
                <a:lnTo>
                  <a:pt x="2438400" y="0"/>
                </a:lnTo>
                <a:lnTo>
                  <a:pt x="0" y="0"/>
                </a:lnTo>
                <a:lnTo>
                  <a:pt x="0" y="585215"/>
                </a:lnTo>
                <a:close/>
              </a:path>
            </a:pathLst>
          </a:custGeom>
          <a:solidFill>
            <a:srgbClr val="9BBA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381761" y="915161"/>
            <a:ext cx="2438400" cy="585470"/>
          </a:xfrm>
          <a:custGeom>
            <a:avLst/>
            <a:gdLst/>
            <a:ahLst/>
            <a:cxnLst/>
            <a:rect l="l" t="t" r="r" b="b"/>
            <a:pathLst>
              <a:path w="2438400" h="585469">
                <a:moveTo>
                  <a:pt x="0" y="585215"/>
                </a:moveTo>
                <a:lnTo>
                  <a:pt x="2438400" y="585215"/>
                </a:lnTo>
                <a:lnTo>
                  <a:pt x="2438400" y="0"/>
                </a:lnTo>
                <a:lnTo>
                  <a:pt x="0" y="0"/>
                </a:lnTo>
                <a:lnTo>
                  <a:pt x="0" y="585215"/>
                </a:lnTo>
                <a:close/>
              </a:path>
            </a:pathLst>
          </a:custGeom>
          <a:ln w="381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 txBox="1">
            <a:spLocks noGrp="1"/>
          </p:cNvSpPr>
          <p:nvPr>
            <p:ph type="title"/>
          </p:nvPr>
        </p:nvSpPr>
        <p:spPr>
          <a:xfrm>
            <a:off x="381761" y="921766"/>
            <a:ext cx="243840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34670">
              <a:lnSpc>
                <a:spcPct val="100000"/>
              </a:lnSpc>
              <a:spcBef>
                <a:spcPts val="100"/>
              </a:spcBef>
            </a:pPr>
            <a:r>
              <a:rPr sz="3200" spc="-10" dirty="0">
                <a:solidFill>
                  <a:srgbClr val="FFFFFF"/>
                </a:solidFill>
              </a:rPr>
              <a:t>READ(B)</a:t>
            </a:r>
            <a:endParaRPr sz="32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3540" y="2068195"/>
            <a:ext cx="602805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>
                <a:solidFill>
                  <a:srgbClr val="00AFEF"/>
                </a:solidFill>
              </a:rPr>
              <a:t>Suppose </a:t>
            </a:r>
            <a:r>
              <a:rPr spc="-5" dirty="0">
                <a:solidFill>
                  <a:srgbClr val="00AFEF"/>
                </a:solidFill>
              </a:rPr>
              <a:t>a </a:t>
            </a:r>
            <a:r>
              <a:rPr spc="-10" dirty="0">
                <a:solidFill>
                  <a:srgbClr val="00AFEF"/>
                </a:solidFill>
              </a:rPr>
              <a:t>transaction </a:t>
            </a:r>
            <a:r>
              <a:rPr spc="5" dirty="0">
                <a:solidFill>
                  <a:srgbClr val="00AFEF"/>
                </a:solidFill>
              </a:rPr>
              <a:t>T</a:t>
            </a:r>
            <a:r>
              <a:rPr sz="2775" spc="7" baseline="-21021" dirty="0">
                <a:solidFill>
                  <a:srgbClr val="00AFEF"/>
                </a:solidFill>
              </a:rPr>
              <a:t>i </a:t>
            </a:r>
            <a:r>
              <a:rPr sz="2800" spc="-5" dirty="0">
                <a:solidFill>
                  <a:srgbClr val="00AFEF"/>
                </a:solidFill>
              </a:rPr>
              <a:t>issues a</a:t>
            </a:r>
            <a:r>
              <a:rPr sz="2800" spc="-145" dirty="0">
                <a:solidFill>
                  <a:srgbClr val="00AFEF"/>
                </a:solidFill>
              </a:rPr>
              <a:t> </a:t>
            </a:r>
            <a:r>
              <a:rPr sz="2800" b="1" spc="-10" dirty="0">
                <a:solidFill>
                  <a:srgbClr val="00AFEF"/>
                </a:solidFill>
                <a:latin typeface="Calibri"/>
                <a:cs typeface="Calibri"/>
              </a:rPr>
              <a:t>write</a:t>
            </a:r>
            <a:r>
              <a:rPr sz="2800" spc="-10" dirty="0">
                <a:solidFill>
                  <a:srgbClr val="00AFEF"/>
                </a:solidFill>
              </a:rPr>
              <a:t>(</a:t>
            </a:r>
            <a:r>
              <a:rPr sz="2800" i="1" spc="-10" dirty="0">
                <a:solidFill>
                  <a:srgbClr val="00AFEF"/>
                </a:solidFill>
                <a:latin typeface="Calibri"/>
                <a:cs typeface="Calibri"/>
              </a:rPr>
              <a:t>Q</a:t>
            </a:r>
            <a:r>
              <a:rPr sz="2800" spc="-10" dirty="0">
                <a:solidFill>
                  <a:srgbClr val="00AFEF"/>
                </a:solidFill>
              </a:rPr>
              <a:t>)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477000" y="0"/>
            <a:ext cx="2666999" cy="25953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2971800" cy="21366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841044" y="2497963"/>
            <a:ext cx="7840980" cy="40767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  <a:buAutoNum type="arabicPeriod"/>
              <a:tabLst>
                <a:tab pos="355600" algn="l"/>
              </a:tabLst>
            </a:pPr>
            <a:r>
              <a:rPr sz="2400" b="1" dirty="0">
                <a:latin typeface="Calibri"/>
                <a:cs typeface="Calibri"/>
              </a:rPr>
              <a:t>If </a:t>
            </a:r>
            <a:r>
              <a:rPr sz="2400" b="1" spc="-5" dirty="0">
                <a:latin typeface="Calibri"/>
                <a:cs typeface="Calibri"/>
              </a:rPr>
              <a:t>TS(</a:t>
            </a:r>
            <a:r>
              <a:rPr sz="2400" b="1" i="1" spc="-5" dirty="0">
                <a:latin typeface="Calibri"/>
                <a:cs typeface="Calibri"/>
              </a:rPr>
              <a:t>T</a:t>
            </a:r>
            <a:r>
              <a:rPr sz="2400" b="1" i="1" spc="-7" baseline="-20833" dirty="0">
                <a:latin typeface="Calibri"/>
                <a:cs typeface="Calibri"/>
              </a:rPr>
              <a:t>i</a:t>
            </a:r>
            <a:r>
              <a:rPr sz="2400" b="1" spc="-5" dirty="0">
                <a:latin typeface="Calibri"/>
                <a:cs typeface="Calibri"/>
              </a:rPr>
              <a:t>) </a:t>
            </a:r>
            <a:r>
              <a:rPr sz="2400" b="1" dirty="0">
                <a:latin typeface="Calibri"/>
                <a:cs typeface="Calibri"/>
              </a:rPr>
              <a:t>&lt; </a:t>
            </a:r>
            <a:r>
              <a:rPr sz="2400" b="1" spc="-10" dirty="0">
                <a:latin typeface="Calibri"/>
                <a:cs typeface="Calibri"/>
              </a:rPr>
              <a:t>R-timestamp(</a:t>
            </a:r>
            <a:r>
              <a:rPr sz="2400" b="1" i="1" spc="-10" dirty="0">
                <a:latin typeface="Calibri"/>
                <a:cs typeface="Calibri"/>
              </a:rPr>
              <a:t>Q</a:t>
            </a:r>
            <a:r>
              <a:rPr sz="2400" b="1" spc="-10" dirty="0">
                <a:latin typeface="Calibri"/>
                <a:cs typeface="Calibri"/>
              </a:rPr>
              <a:t>), </a:t>
            </a:r>
            <a:r>
              <a:rPr sz="2400" b="1" spc="-5" dirty="0">
                <a:latin typeface="Calibri"/>
                <a:cs typeface="Calibri"/>
              </a:rPr>
              <a:t>then the </a:t>
            </a:r>
            <a:r>
              <a:rPr sz="2400" b="1" spc="-10" dirty="0">
                <a:latin typeface="Calibri"/>
                <a:cs typeface="Calibri"/>
              </a:rPr>
              <a:t>value </a:t>
            </a:r>
            <a:r>
              <a:rPr sz="2400" b="1" dirty="0">
                <a:latin typeface="Calibri"/>
                <a:cs typeface="Calibri"/>
              </a:rPr>
              <a:t>of </a:t>
            </a:r>
            <a:r>
              <a:rPr sz="2400" b="1" i="1" dirty="0">
                <a:latin typeface="Calibri"/>
                <a:cs typeface="Calibri"/>
              </a:rPr>
              <a:t>Q </a:t>
            </a:r>
            <a:r>
              <a:rPr sz="2400" b="1" spc="-10" dirty="0">
                <a:latin typeface="Calibri"/>
                <a:cs typeface="Calibri"/>
              </a:rPr>
              <a:t>that </a:t>
            </a:r>
            <a:r>
              <a:rPr sz="2400" b="1" i="1" spc="-5" dirty="0">
                <a:latin typeface="Calibri"/>
                <a:cs typeface="Calibri"/>
              </a:rPr>
              <a:t>T</a:t>
            </a:r>
            <a:r>
              <a:rPr sz="2400" b="1" i="1" spc="-7" baseline="-20833" dirty="0">
                <a:latin typeface="Calibri"/>
                <a:cs typeface="Calibri"/>
              </a:rPr>
              <a:t>i </a:t>
            </a:r>
            <a:r>
              <a:rPr sz="2400" b="1" dirty="0">
                <a:latin typeface="Calibri"/>
                <a:cs typeface="Calibri"/>
              </a:rPr>
              <a:t>is  </a:t>
            </a:r>
            <a:r>
              <a:rPr sz="2400" b="1" spc="-5" dirty="0">
                <a:latin typeface="Calibri"/>
                <a:cs typeface="Calibri"/>
              </a:rPr>
              <a:t>producing </a:t>
            </a:r>
            <a:r>
              <a:rPr sz="2400" b="1" spc="-10" dirty="0">
                <a:latin typeface="Calibri"/>
                <a:cs typeface="Calibri"/>
              </a:rPr>
              <a:t>was </a:t>
            </a:r>
            <a:r>
              <a:rPr sz="2400" b="1" dirty="0">
                <a:latin typeface="Calibri"/>
                <a:cs typeface="Calibri"/>
              </a:rPr>
              <a:t>needed </a:t>
            </a:r>
            <a:r>
              <a:rPr sz="2400" b="1" spc="-20" dirty="0">
                <a:latin typeface="Calibri"/>
                <a:cs typeface="Calibri"/>
              </a:rPr>
              <a:t>previously, </a:t>
            </a:r>
            <a:r>
              <a:rPr sz="2400" b="1" dirty="0">
                <a:latin typeface="Calibri"/>
                <a:cs typeface="Calibri"/>
              </a:rPr>
              <a:t>and </a:t>
            </a:r>
            <a:r>
              <a:rPr sz="2400" b="1" spc="-5" dirty="0">
                <a:latin typeface="Calibri"/>
                <a:cs typeface="Calibri"/>
              </a:rPr>
              <a:t>the </a:t>
            </a:r>
            <a:r>
              <a:rPr sz="2400" b="1" spc="-20" dirty="0">
                <a:latin typeface="Calibri"/>
                <a:cs typeface="Calibri"/>
              </a:rPr>
              <a:t>system </a:t>
            </a:r>
            <a:r>
              <a:rPr sz="2400" b="1" spc="-5" dirty="0">
                <a:latin typeface="Calibri"/>
                <a:cs typeface="Calibri"/>
              </a:rPr>
              <a:t>assumed  </a:t>
            </a:r>
            <a:r>
              <a:rPr sz="2400" b="1" spc="-10" dirty="0">
                <a:latin typeface="Calibri"/>
                <a:cs typeface="Calibri"/>
              </a:rPr>
              <a:t>that that value </a:t>
            </a:r>
            <a:r>
              <a:rPr sz="2400" b="1" spc="-5" dirty="0">
                <a:latin typeface="Calibri"/>
                <a:cs typeface="Calibri"/>
              </a:rPr>
              <a:t>would </a:t>
            </a:r>
            <a:r>
              <a:rPr sz="2400" b="1" spc="-10" dirty="0">
                <a:latin typeface="Calibri"/>
                <a:cs typeface="Calibri"/>
              </a:rPr>
              <a:t>never </a:t>
            </a:r>
            <a:r>
              <a:rPr sz="2400" b="1" dirty="0">
                <a:latin typeface="Calibri"/>
                <a:cs typeface="Calibri"/>
              </a:rPr>
              <a:t>be</a:t>
            </a:r>
            <a:r>
              <a:rPr sz="2400" b="1" spc="25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produced.</a:t>
            </a:r>
            <a:endParaRPr sz="2400">
              <a:latin typeface="Calibri"/>
              <a:cs typeface="Calibri"/>
            </a:endParaRPr>
          </a:p>
          <a:p>
            <a:pPr marL="756285" marR="336550" lvl="1" indent="-342900">
              <a:lnSpc>
                <a:spcPct val="100000"/>
              </a:lnSpc>
              <a:buFont typeface="Wingdings"/>
              <a:buChar char=""/>
              <a:tabLst>
                <a:tab pos="756920" algn="l"/>
              </a:tabLst>
            </a:pPr>
            <a:r>
              <a:rPr sz="2400" b="1" dirty="0">
                <a:latin typeface="Calibri"/>
                <a:cs typeface="Calibri"/>
              </a:rPr>
              <a:t>Hence, </a:t>
            </a:r>
            <a:r>
              <a:rPr sz="2400" b="1" spc="-5" dirty="0">
                <a:latin typeface="Calibri"/>
                <a:cs typeface="Calibri"/>
              </a:rPr>
              <a:t>the </a:t>
            </a:r>
            <a:r>
              <a:rPr sz="2400" b="1" spc="-10" dirty="0">
                <a:latin typeface="Calibri"/>
                <a:cs typeface="Calibri"/>
              </a:rPr>
              <a:t>write operation </a:t>
            </a:r>
            <a:r>
              <a:rPr sz="2400" b="1" dirty="0">
                <a:latin typeface="Calibri"/>
                <a:cs typeface="Calibri"/>
              </a:rPr>
              <a:t>is </a:t>
            </a:r>
            <a:r>
              <a:rPr sz="2400" b="1" spc="-10" dirty="0">
                <a:latin typeface="Calibri"/>
                <a:cs typeface="Calibri"/>
              </a:rPr>
              <a:t>rejected, </a:t>
            </a:r>
            <a:r>
              <a:rPr sz="2400" b="1" dirty="0">
                <a:latin typeface="Calibri"/>
                <a:cs typeface="Calibri"/>
              </a:rPr>
              <a:t>and </a:t>
            </a:r>
            <a:r>
              <a:rPr sz="2400" b="1" i="1" spc="-5" dirty="0">
                <a:latin typeface="Calibri"/>
                <a:cs typeface="Calibri"/>
              </a:rPr>
              <a:t>T</a:t>
            </a:r>
            <a:r>
              <a:rPr sz="2400" b="1" i="1" spc="-7" baseline="-20833" dirty="0">
                <a:latin typeface="Calibri"/>
                <a:cs typeface="Calibri"/>
              </a:rPr>
              <a:t>i </a:t>
            </a:r>
            <a:r>
              <a:rPr sz="2400" b="1" dirty="0">
                <a:latin typeface="Calibri"/>
                <a:cs typeface="Calibri"/>
              </a:rPr>
              <a:t>is </a:t>
            </a:r>
            <a:r>
              <a:rPr sz="2400" b="1" spc="-5" dirty="0">
                <a:latin typeface="Calibri"/>
                <a:cs typeface="Calibri"/>
              </a:rPr>
              <a:t>rolled  </a:t>
            </a:r>
            <a:r>
              <a:rPr sz="2400" b="1" dirty="0">
                <a:latin typeface="Calibri"/>
                <a:cs typeface="Calibri"/>
              </a:rPr>
              <a:t>back.</a:t>
            </a:r>
            <a:endParaRPr sz="24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buAutoNum type="arabicPeriod"/>
              <a:tabLst>
                <a:tab pos="355600" algn="l"/>
              </a:tabLst>
            </a:pPr>
            <a:r>
              <a:rPr sz="2400" b="1" dirty="0">
                <a:latin typeface="Calibri"/>
                <a:cs typeface="Calibri"/>
              </a:rPr>
              <a:t>If </a:t>
            </a:r>
            <a:r>
              <a:rPr sz="2400" b="1" spc="-5" dirty="0">
                <a:latin typeface="Calibri"/>
                <a:cs typeface="Calibri"/>
              </a:rPr>
              <a:t>TS(</a:t>
            </a:r>
            <a:r>
              <a:rPr sz="2400" b="1" i="1" spc="-5" dirty="0">
                <a:latin typeface="Calibri"/>
                <a:cs typeface="Calibri"/>
              </a:rPr>
              <a:t>T</a:t>
            </a:r>
            <a:r>
              <a:rPr sz="2400" b="1" i="1" spc="-7" baseline="-20833" dirty="0">
                <a:latin typeface="Calibri"/>
                <a:cs typeface="Calibri"/>
              </a:rPr>
              <a:t>i</a:t>
            </a:r>
            <a:r>
              <a:rPr sz="2400" b="1" spc="-5" dirty="0">
                <a:latin typeface="Calibri"/>
                <a:cs typeface="Calibri"/>
              </a:rPr>
              <a:t>) </a:t>
            </a:r>
            <a:r>
              <a:rPr sz="2400" b="1" dirty="0">
                <a:latin typeface="Calibri"/>
                <a:cs typeface="Calibri"/>
              </a:rPr>
              <a:t>&lt; </a:t>
            </a:r>
            <a:r>
              <a:rPr sz="2400" b="1" spc="-10" dirty="0">
                <a:latin typeface="Calibri"/>
                <a:cs typeface="Calibri"/>
              </a:rPr>
              <a:t>W-timestamp(</a:t>
            </a:r>
            <a:r>
              <a:rPr sz="2400" b="1" i="1" spc="-10" dirty="0">
                <a:latin typeface="Calibri"/>
                <a:cs typeface="Calibri"/>
              </a:rPr>
              <a:t>Q</a:t>
            </a:r>
            <a:r>
              <a:rPr sz="2400" b="1" spc="-10" dirty="0">
                <a:latin typeface="Calibri"/>
                <a:cs typeface="Calibri"/>
              </a:rPr>
              <a:t>), </a:t>
            </a:r>
            <a:r>
              <a:rPr sz="2400" b="1" spc="-5" dirty="0">
                <a:latin typeface="Calibri"/>
                <a:cs typeface="Calibri"/>
              </a:rPr>
              <a:t>then </a:t>
            </a:r>
            <a:r>
              <a:rPr sz="2400" b="1" i="1" spc="-5" dirty="0">
                <a:latin typeface="Calibri"/>
                <a:cs typeface="Calibri"/>
              </a:rPr>
              <a:t>T</a:t>
            </a:r>
            <a:r>
              <a:rPr sz="2400" b="1" i="1" spc="-7" baseline="-20833" dirty="0">
                <a:latin typeface="Calibri"/>
                <a:cs typeface="Calibri"/>
              </a:rPr>
              <a:t>i </a:t>
            </a:r>
            <a:r>
              <a:rPr sz="2400" b="1" dirty="0">
                <a:latin typeface="Calibri"/>
                <a:cs typeface="Calibri"/>
              </a:rPr>
              <a:t>is </a:t>
            </a:r>
            <a:r>
              <a:rPr sz="2400" b="1" spc="-15" dirty="0">
                <a:latin typeface="Calibri"/>
                <a:cs typeface="Calibri"/>
              </a:rPr>
              <a:t>attempting to</a:t>
            </a:r>
            <a:r>
              <a:rPr sz="2400" b="1" spc="-100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write</a:t>
            </a:r>
            <a:endParaRPr sz="2400">
              <a:latin typeface="Calibri"/>
              <a:cs typeface="Calibri"/>
            </a:endParaRPr>
          </a:p>
          <a:p>
            <a:pPr marL="355600">
              <a:lnSpc>
                <a:spcPct val="100000"/>
              </a:lnSpc>
            </a:pPr>
            <a:r>
              <a:rPr sz="2400" b="1" dirty="0">
                <a:latin typeface="Calibri"/>
                <a:cs typeface="Calibri"/>
              </a:rPr>
              <a:t>an </a:t>
            </a:r>
            <a:r>
              <a:rPr sz="2400" b="1" spc="-10" dirty="0">
                <a:latin typeface="Calibri"/>
                <a:cs typeface="Calibri"/>
              </a:rPr>
              <a:t>obsolete value </a:t>
            </a:r>
            <a:r>
              <a:rPr sz="2400" b="1" dirty="0">
                <a:latin typeface="Calibri"/>
                <a:cs typeface="Calibri"/>
              </a:rPr>
              <a:t>of</a:t>
            </a:r>
            <a:r>
              <a:rPr sz="2400" b="1" spc="-20" dirty="0">
                <a:latin typeface="Calibri"/>
                <a:cs typeface="Calibri"/>
              </a:rPr>
              <a:t> </a:t>
            </a:r>
            <a:r>
              <a:rPr sz="2400" b="1" i="1" spc="-5" dirty="0">
                <a:latin typeface="Calibri"/>
                <a:cs typeface="Calibri"/>
              </a:rPr>
              <a:t>Q</a:t>
            </a:r>
            <a:r>
              <a:rPr sz="2400" b="1" spc="-5" dirty="0">
                <a:latin typeface="Calibri"/>
                <a:cs typeface="Calibri"/>
              </a:rPr>
              <a:t>.</a:t>
            </a:r>
            <a:endParaRPr sz="2400">
              <a:latin typeface="Calibri"/>
              <a:cs typeface="Calibri"/>
            </a:endParaRPr>
          </a:p>
          <a:p>
            <a:pPr marL="756285" marR="294005" lvl="1" indent="-342900">
              <a:lnSpc>
                <a:spcPct val="100000"/>
              </a:lnSpc>
              <a:buFont typeface="Wingdings"/>
              <a:buChar char=""/>
              <a:tabLst>
                <a:tab pos="756920" algn="l"/>
              </a:tabLst>
            </a:pPr>
            <a:r>
              <a:rPr sz="2400" b="1" dirty="0">
                <a:latin typeface="Calibri"/>
                <a:cs typeface="Calibri"/>
              </a:rPr>
              <a:t>Hence, </a:t>
            </a:r>
            <a:r>
              <a:rPr sz="2400" b="1" spc="-5" dirty="0">
                <a:latin typeface="Calibri"/>
                <a:cs typeface="Calibri"/>
              </a:rPr>
              <a:t>this </a:t>
            </a:r>
            <a:r>
              <a:rPr sz="2400" b="1" spc="-10" dirty="0">
                <a:latin typeface="Calibri"/>
                <a:cs typeface="Calibri"/>
              </a:rPr>
              <a:t>write operation </a:t>
            </a:r>
            <a:r>
              <a:rPr sz="2400" b="1" dirty="0">
                <a:latin typeface="Calibri"/>
                <a:cs typeface="Calibri"/>
              </a:rPr>
              <a:t>is </a:t>
            </a:r>
            <a:r>
              <a:rPr sz="2400" b="1" spc="-10" dirty="0">
                <a:latin typeface="Calibri"/>
                <a:cs typeface="Calibri"/>
              </a:rPr>
              <a:t>rejected, </a:t>
            </a:r>
            <a:r>
              <a:rPr sz="2400" b="1" dirty="0">
                <a:latin typeface="Calibri"/>
                <a:cs typeface="Calibri"/>
              </a:rPr>
              <a:t>and </a:t>
            </a:r>
            <a:r>
              <a:rPr sz="2400" b="1" i="1" spc="-5" dirty="0">
                <a:latin typeface="Calibri"/>
                <a:cs typeface="Calibri"/>
              </a:rPr>
              <a:t>T</a:t>
            </a:r>
            <a:r>
              <a:rPr sz="2400" b="1" i="1" spc="-7" baseline="-20833" dirty="0">
                <a:latin typeface="Calibri"/>
                <a:cs typeface="Calibri"/>
              </a:rPr>
              <a:t>i </a:t>
            </a:r>
            <a:r>
              <a:rPr sz="2400" b="1" dirty="0">
                <a:latin typeface="Calibri"/>
                <a:cs typeface="Calibri"/>
              </a:rPr>
              <a:t>is </a:t>
            </a:r>
            <a:r>
              <a:rPr sz="2400" b="1" spc="-5" dirty="0">
                <a:latin typeface="Calibri"/>
                <a:cs typeface="Calibri"/>
              </a:rPr>
              <a:t>rolled  </a:t>
            </a:r>
            <a:r>
              <a:rPr sz="2400" b="1" dirty="0">
                <a:latin typeface="Calibri"/>
                <a:cs typeface="Calibri"/>
              </a:rPr>
              <a:t>back.</a:t>
            </a:r>
            <a:endParaRPr sz="24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buAutoNum type="arabicPeriod" startAt="3"/>
              <a:tabLst>
                <a:tab pos="355600" algn="l"/>
                <a:tab pos="2379345" algn="l"/>
              </a:tabLst>
            </a:pPr>
            <a:r>
              <a:rPr sz="2400" b="1" spc="-5" dirty="0">
                <a:latin typeface="Calibri"/>
                <a:cs typeface="Calibri"/>
              </a:rPr>
              <a:t>Otherwise,</a:t>
            </a:r>
            <a:r>
              <a:rPr sz="2400" b="1" spc="30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the	</a:t>
            </a:r>
            <a:r>
              <a:rPr sz="2400" b="1" spc="-10" dirty="0">
                <a:latin typeface="Calibri"/>
                <a:cs typeface="Calibri"/>
              </a:rPr>
              <a:t>write operation </a:t>
            </a:r>
            <a:r>
              <a:rPr sz="2400" b="1" dirty="0">
                <a:latin typeface="Calibri"/>
                <a:cs typeface="Calibri"/>
              </a:rPr>
              <a:t>is </a:t>
            </a:r>
            <a:r>
              <a:rPr sz="2400" b="1" spc="-20" dirty="0">
                <a:latin typeface="Calibri"/>
                <a:cs typeface="Calibri"/>
              </a:rPr>
              <a:t>executed, </a:t>
            </a:r>
            <a:r>
              <a:rPr sz="2400" b="1" dirty="0">
                <a:latin typeface="Calibri"/>
                <a:cs typeface="Calibri"/>
              </a:rPr>
              <a:t>and</a:t>
            </a:r>
            <a:r>
              <a:rPr sz="2400" b="1" spc="-5" dirty="0">
                <a:latin typeface="Calibri"/>
                <a:cs typeface="Calibri"/>
              </a:rPr>
              <a:t> </a:t>
            </a:r>
            <a:r>
              <a:rPr sz="2400" b="1" spc="0" dirty="0">
                <a:latin typeface="Calibri"/>
                <a:cs typeface="Calibri"/>
              </a:rPr>
              <a:t>W-</a:t>
            </a:r>
            <a:endParaRPr sz="2400">
              <a:latin typeface="Calibri"/>
              <a:cs typeface="Calibri"/>
            </a:endParaRPr>
          </a:p>
          <a:p>
            <a:pPr marL="355600">
              <a:lnSpc>
                <a:spcPct val="100000"/>
              </a:lnSpc>
              <a:spcBef>
                <a:spcPts val="215"/>
              </a:spcBef>
            </a:pPr>
            <a:r>
              <a:rPr sz="3600" b="1" spc="-15" baseline="4629" dirty="0">
                <a:latin typeface="Calibri"/>
                <a:cs typeface="Calibri"/>
              </a:rPr>
              <a:t>timestamp(</a:t>
            </a:r>
            <a:r>
              <a:rPr sz="3600" b="1" i="1" spc="-15" baseline="4629" dirty="0">
                <a:latin typeface="Calibri"/>
                <a:cs typeface="Calibri"/>
              </a:rPr>
              <a:t>Q</a:t>
            </a:r>
            <a:r>
              <a:rPr sz="3600" b="1" spc="-15" baseline="4629" dirty="0">
                <a:latin typeface="Calibri"/>
                <a:cs typeface="Calibri"/>
              </a:rPr>
              <a:t>) </a:t>
            </a:r>
            <a:r>
              <a:rPr sz="3600" b="1" baseline="4629" dirty="0">
                <a:latin typeface="Calibri"/>
                <a:cs typeface="Calibri"/>
              </a:rPr>
              <a:t>is </a:t>
            </a:r>
            <a:r>
              <a:rPr sz="3600" b="1" spc="-487" baseline="4629" dirty="0">
                <a:latin typeface="Calibri"/>
                <a:cs typeface="Calibri"/>
              </a:rPr>
              <a:t>s</a:t>
            </a:r>
            <a:r>
              <a:rPr sz="1200" spc="-325" dirty="0">
                <a:solidFill>
                  <a:srgbClr val="888888"/>
                </a:solidFill>
                <a:latin typeface="Calibri"/>
                <a:cs typeface="Calibri"/>
              </a:rPr>
              <a:t>pr</a:t>
            </a:r>
            <a:r>
              <a:rPr sz="3600" b="1" spc="-487" baseline="4629" dirty="0">
                <a:latin typeface="Calibri"/>
                <a:cs typeface="Calibri"/>
              </a:rPr>
              <a:t>e</a:t>
            </a:r>
            <a:r>
              <a:rPr sz="1200" spc="-325" dirty="0">
                <a:solidFill>
                  <a:srgbClr val="888888"/>
                </a:solidFill>
                <a:latin typeface="Calibri"/>
                <a:cs typeface="Calibri"/>
              </a:rPr>
              <a:t>ep</a:t>
            </a:r>
            <a:r>
              <a:rPr sz="3600" b="1" spc="-487" baseline="4629" dirty="0">
                <a:latin typeface="Calibri"/>
                <a:cs typeface="Calibri"/>
              </a:rPr>
              <a:t>t</a:t>
            </a:r>
            <a:r>
              <a:rPr sz="1200" spc="-325" dirty="0">
                <a:solidFill>
                  <a:srgbClr val="888888"/>
                </a:solidFill>
                <a:latin typeface="Calibri"/>
                <a:cs typeface="Calibri"/>
              </a:rPr>
              <a:t>are</a:t>
            </a:r>
            <a:r>
              <a:rPr sz="3600" b="1" spc="-487" baseline="4629" dirty="0">
                <a:latin typeface="Calibri"/>
                <a:cs typeface="Calibri"/>
              </a:rPr>
              <a:t>t</a:t>
            </a:r>
            <a:r>
              <a:rPr sz="1200" spc="-325" dirty="0">
                <a:solidFill>
                  <a:srgbClr val="888888"/>
                </a:solidFill>
                <a:latin typeface="Calibri"/>
                <a:cs typeface="Calibri"/>
              </a:rPr>
              <a:t>d</a:t>
            </a:r>
            <a:r>
              <a:rPr sz="3600" b="1" spc="-487" baseline="4629" dirty="0">
                <a:latin typeface="Calibri"/>
                <a:cs typeface="Calibri"/>
              </a:rPr>
              <a:t>o</a:t>
            </a:r>
            <a:r>
              <a:rPr sz="1200" spc="-325" dirty="0">
                <a:solidFill>
                  <a:srgbClr val="888888"/>
                </a:solidFill>
                <a:latin typeface="Calibri"/>
                <a:cs typeface="Calibri"/>
              </a:rPr>
              <a:t>by</a:t>
            </a:r>
            <a:r>
              <a:rPr sz="1200" spc="-110" dirty="0">
                <a:solidFill>
                  <a:srgbClr val="888888"/>
                </a:solidFill>
                <a:latin typeface="Calibri"/>
                <a:cs typeface="Calibri"/>
              </a:rPr>
              <a:t> </a:t>
            </a:r>
            <a:r>
              <a:rPr sz="3600" b="1" spc="-367" baseline="4629" dirty="0">
                <a:latin typeface="Calibri"/>
                <a:cs typeface="Calibri"/>
              </a:rPr>
              <a:t>T</a:t>
            </a:r>
            <a:r>
              <a:rPr sz="1200" spc="-245" dirty="0">
                <a:solidFill>
                  <a:srgbClr val="888888"/>
                </a:solidFill>
                <a:latin typeface="Calibri"/>
                <a:cs typeface="Calibri"/>
              </a:rPr>
              <a:t>Vis</a:t>
            </a:r>
            <a:r>
              <a:rPr sz="3600" b="1" spc="-367" baseline="4629" dirty="0">
                <a:latin typeface="Calibri"/>
                <a:cs typeface="Calibri"/>
              </a:rPr>
              <a:t>S</a:t>
            </a:r>
            <a:r>
              <a:rPr sz="1200" spc="-245" dirty="0">
                <a:solidFill>
                  <a:srgbClr val="888888"/>
                </a:solidFill>
                <a:latin typeface="Calibri"/>
                <a:cs typeface="Calibri"/>
              </a:rPr>
              <a:t>ak</a:t>
            </a:r>
            <a:r>
              <a:rPr sz="3600" b="1" spc="-367" baseline="4629" dirty="0">
                <a:latin typeface="Calibri"/>
                <a:cs typeface="Calibri"/>
              </a:rPr>
              <a:t>(</a:t>
            </a:r>
            <a:r>
              <a:rPr sz="1200" spc="-245" dirty="0">
                <a:solidFill>
                  <a:srgbClr val="888888"/>
                </a:solidFill>
                <a:latin typeface="Calibri"/>
                <a:cs typeface="Calibri"/>
              </a:rPr>
              <a:t>h</a:t>
            </a:r>
            <a:r>
              <a:rPr sz="3600" b="1" i="1" spc="-367" baseline="4629" dirty="0">
                <a:latin typeface="Calibri"/>
                <a:cs typeface="Calibri"/>
              </a:rPr>
              <a:t>T</a:t>
            </a:r>
            <a:r>
              <a:rPr sz="1200" spc="-245" dirty="0">
                <a:solidFill>
                  <a:srgbClr val="888888"/>
                </a:solidFill>
                <a:latin typeface="Calibri"/>
                <a:cs typeface="Calibri"/>
              </a:rPr>
              <a:t>V,</a:t>
            </a:r>
            <a:r>
              <a:rPr sz="2400" b="1" i="1" spc="-367" baseline="-13888" dirty="0">
                <a:latin typeface="Calibri"/>
                <a:cs typeface="Calibri"/>
              </a:rPr>
              <a:t>i</a:t>
            </a:r>
            <a:r>
              <a:rPr sz="1200" spc="-245" dirty="0">
                <a:solidFill>
                  <a:srgbClr val="888888"/>
                </a:solidFill>
                <a:latin typeface="Calibri"/>
                <a:cs typeface="Calibri"/>
              </a:rPr>
              <a:t>A</a:t>
            </a:r>
            <a:r>
              <a:rPr sz="3600" b="1" spc="-367" baseline="4629" dirty="0">
                <a:latin typeface="Calibri"/>
                <a:cs typeface="Calibri"/>
              </a:rPr>
              <a:t>)</a:t>
            </a:r>
            <a:r>
              <a:rPr sz="1200" spc="-245" dirty="0">
                <a:solidFill>
                  <a:srgbClr val="888888"/>
                </a:solidFill>
                <a:latin typeface="Calibri"/>
                <a:cs typeface="Calibri"/>
              </a:rPr>
              <a:t>s</a:t>
            </a:r>
            <a:r>
              <a:rPr sz="3600" b="1" spc="-367" baseline="4629" dirty="0">
                <a:latin typeface="Calibri"/>
                <a:cs typeface="Calibri"/>
              </a:rPr>
              <a:t>.</a:t>
            </a:r>
            <a:r>
              <a:rPr sz="1200" spc="-245" dirty="0">
                <a:solidFill>
                  <a:srgbClr val="888888"/>
                </a:solidFill>
                <a:latin typeface="Calibri"/>
                <a:cs typeface="Calibri"/>
              </a:rPr>
              <a:t>sistant</a:t>
            </a:r>
            <a:r>
              <a:rPr sz="1200" spc="-229" dirty="0">
                <a:solidFill>
                  <a:srgbClr val="888888"/>
                </a:solidFill>
                <a:latin typeface="Calibri"/>
                <a:cs typeface="Calibri"/>
              </a:rPr>
              <a:t> </a:t>
            </a:r>
            <a:r>
              <a:rPr sz="1200" spc="-15" dirty="0">
                <a:solidFill>
                  <a:srgbClr val="888888"/>
                </a:solidFill>
                <a:latin typeface="Calibri"/>
                <a:cs typeface="Calibri"/>
              </a:rPr>
              <a:t>Professor,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327652" y="6556654"/>
            <a:ext cx="49022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spc="-10" dirty="0">
                <a:solidFill>
                  <a:srgbClr val="888888"/>
                </a:solidFill>
                <a:latin typeface="Calibri"/>
                <a:cs typeface="Calibri"/>
              </a:rPr>
              <a:t>LBSITW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4327652" y="6556654"/>
            <a:ext cx="49022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spc="-10" dirty="0">
                <a:solidFill>
                  <a:srgbClr val="888888"/>
                </a:solidFill>
                <a:latin typeface="Calibri"/>
                <a:cs typeface="Calibri"/>
              </a:rPr>
              <a:t>LBSITW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739" y="0"/>
            <a:ext cx="575691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-15" dirty="0">
                <a:solidFill>
                  <a:srgbClr val="000000"/>
                </a:solidFill>
              </a:rPr>
              <a:t>Example </a:t>
            </a:r>
            <a:r>
              <a:rPr sz="4400" dirty="0">
                <a:solidFill>
                  <a:srgbClr val="000000"/>
                </a:solidFill>
              </a:rPr>
              <a:t>of Fund</a:t>
            </a:r>
            <a:r>
              <a:rPr sz="4400" spc="-70" dirty="0">
                <a:solidFill>
                  <a:srgbClr val="000000"/>
                </a:solidFill>
              </a:rPr>
              <a:t> </a:t>
            </a:r>
            <a:r>
              <a:rPr sz="4400" spc="-65" dirty="0">
                <a:solidFill>
                  <a:srgbClr val="000000"/>
                </a:solidFill>
              </a:rPr>
              <a:t>Transfer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78739" y="743153"/>
            <a:ext cx="8576310" cy="60007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30" dirty="0">
                <a:latin typeface="Calibri"/>
                <a:cs typeface="Calibri"/>
              </a:rPr>
              <a:t>Transaction </a:t>
            </a:r>
            <a:r>
              <a:rPr sz="2800" spc="-20" dirty="0">
                <a:latin typeface="Calibri"/>
                <a:cs typeface="Calibri"/>
              </a:rPr>
              <a:t>to </a:t>
            </a:r>
            <a:r>
              <a:rPr sz="2800" spc="-25" dirty="0">
                <a:latin typeface="Calibri"/>
                <a:cs typeface="Calibri"/>
              </a:rPr>
              <a:t>transfer </a:t>
            </a:r>
            <a:r>
              <a:rPr sz="2800" spc="-5" dirty="0">
                <a:latin typeface="Calibri"/>
                <a:cs typeface="Calibri"/>
              </a:rPr>
              <a:t>$50 </a:t>
            </a:r>
            <a:r>
              <a:rPr sz="2800" spc="-20" dirty="0">
                <a:latin typeface="Calibri"/>
                <a:cs typeface="Calibri"/>
              </a:rPr>
              <a:t>from </a:t>
            </a:r>
            <a:r>
              <a:rPr sz="2800" spc="-15" dirty="0">
                <a:latin typeface="Calibri"/>
                <a:cs typeface="Calibri"/>
              </a:rPr>
              <a:t>account </a:t>
            </a:r>
            <a:r>
              <a:rPr sz="2800" spc="-5" dirty="0">
                <a:latin typeface="Calibri"/>
                <a:cs typeface="Calibri"/>
              </a:rPr>
              <a:t>A </a:t>
            </a:r>
            <a:r>
              <a:rPr sz="2800" spc="-20" dirty="0">
                <a:latin typeface="Calibri"/>
                <a:cs typeface="Calibri"/>
              </a:rPr>
              <a:t>to </a:t>
            </a:r>
            <a:r>
              <a:rPr sz="2800" spc="-15" dirty="0">
                <a:latin typeface="Calibri"/>
                <a:cs typeface="Calibri"/>
              </a:rPr>
              <a:t>account</a:t>
            </a:r>
            <a:r>
              <a:rPr sz="2800" spc="254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B:</a:t>
            </a:r>
            <a:endParaRPr sz="2800">
              <a:latin typeface="Calibri"/>
              <a:cs typeface="Calibri"/>
            </a:endParaRPr>
          </a:p>
          <a:p>
            <a:pPr marL="469900">
              <a:lnSpc>
                <a:spcPct val="100000"/>
              </a:lnSpc>
              <a:tabLst>
                <a:tab pos="927100" algn="l"/>
              </a:tabLst>
            </a:pPr>
            <a:r>
              <a:rPr sz="2800" spc="-5" dirty="0">
                <a:latin typeface="Calibri"/>
                <a:cs typeface="Calibri"/>
              </a:rPr>
              <a:t>1.	</a:t>
            </a:r>
            <a:r>
              <a:rPr sz="2800" b="1" spc="-10" dirty="0">
                <a:latin typeface="Calibri"/>
                <a:cs typeface="Calibri"/>
              </a:rPr>
              <a:t>read</a:t>
            </a:r>
            <a:r>
              <a:rPr sz="2800" spc="-10" dirty="0">
                <a:latin typeface="Calibri"/>
                <a:cs typeface="Calibri"/>
              </a:rPr>
              <a:t>(</a:t>
            </a:r>
            <a:r>
              <a:rPr sz="2800" i="1" spc="-10" dirty="0">
                <a:latin typeface="Calibri"/>
                <a:cs typeface="Calibri"/>
              </a:rPr>
              <a:t>A</a:t>
            </a:r>
            <a:r>
              <a:rPr sz="2800" spc="-10" dirty="0">
                <a:latin typeface="Calibri"/>
                <a:cs typeface="Calibri"/>
              </a:rPr>
              <a:t>)</a:t>
            </a:r>
            <a:endParaRPr sz="2800">
              <a:latin typeface="Calibri"/>
              <a:cs typeface="Calibri"/>
            </a:endParaRPr>
          </a:p>
          <a:p>
            <a:pPr marL="469900">
              <a:lnSpc>
                <a:spcPct val="100000"/>
              </a:lnSpc>
              <a:tabLst>
                <a:tab pos="927100" algn="l"/>
              </a:tabLst>
            </a:pPr>
            <a:r>
              <a:rPr sz="2800" spc="-5" dirty="0">
                <a:latin typeface="Calibri"/>
                <a:cs typeface="Calibri"/>
              </a:rPr>
              <a:t>2.	</a:t>
            </a:r>
            <a:r>
              <a:rPr sz="2800" i="1" spc="-5" dirty="0">
                <a:latin typeface="Calibri"/>
                <a:cs typeface="Calibri"/>
              </a:rPr>
              <a:t>A </a:t>
            </a:r>
            <a:r>
              <a:rPr sz="2800" spc="-5" dirty="0">
                <a:latin typeface="Calibri"/>
                <a:cs typeface="Calibri"/>
              </a:rPr>
              <a:t>:= </a:t>
            </a:r>
            <a:r>
              <a:rPr sz="2800" i="1" spc="-5" dirty="0">
                <a:latin typeface="Calibri"/>
                <a:cs typeface="Calibri"/>
              </a:rPr>
              <a:t>A –</a:t>
            </a:r>
            <a:r>
              <a:rPr sz="2800" i="1" spc="4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50</a:t>
            </a:r>
            <a:endParaRPr sz="2800">
              <a:latin typeface="Calibri"/>
              <a:cs typeface="Calibri"/>
            </a:endParaRPr>
          </a:p>
          <a:p>
            <a:pPr marL="927100" indent="-457200">
              <a:lnSpc>
                <a:spcPct val="100000"/>
              </a:lnSpc>
              <a:buFont typeface="Calibri"/>
              <a:buAutoNum type="arabicPeriod" startAt="3"/>
              <a:tabLst>
                <a:tab pos="927100" algn="l"/>
                <a:tab pos="927735" algn="l"/>
              </a:tabLst>
            </a:pPr>
            <a:r>
              <a:rPr sz="2800" b="1" spc="-10" dirty="0">
                <a:latin typeface="Calibri"/>
                <a:cs typeface="Calibri"/>
              </a:rPr>
              <a:t>write</a:t>
            </a:r>
            <a:r>
              <a:rPr sz="2800" spc="-10" dirty="0">
                <a:latin typeface="Calibri"/>
                <a:cs typeface="Calibri"/>
              </a:rPr>
              <a:t>(</a:t>
            </a:r>
            <a:r>
              <a:rPr sz="2800" i="1" spc="-10" dirty="0">
                <a:latin typeface="Calibri"/>
                <a:cs typeface="Calibri"/>
              </a:rPr>
              <a:t>A</a:t>
            </a:r>
            <a:r>
              <a:rPr sz="2800" spc="-10" dirty="0">
                <a:latin typeface="Calibri"/>
                <a:cs typeface="Calibri"/>
              </a:rPr>
              <a:t>)</a:t>
            </a:r>
            <a:endParaRPr sz="2800">
              <a:latin typeface="Calibri"/>
              <a:cs typeface="Calibri"/>
            </a:endParaRPr>
          </a:p>
          <a:p>
            <a:pPr marL="927100" indent="-457200">
              <a:lnSpc>
                <a:spcPct val="100000"/>
              </a:lnSpc>
              <a:buFont typeface="Calibri"/>
              <a:buAutoNum type="arabicPeriod" startAt="3"/>
              <a:tabLst>
                <a:tab pos="927100" algn="l"/>
                <a:tab pos="927735" algn="l"/>
              </a:tabLst>
            </a:pPr>
            <a:r>
              <a:rPr sz="2800" b="1" spc="-10" dirty="0">
                <a:latin typeface="Calibri"/>
                <a:cs typeface="Calibri"/>
              </a:rPr>
              <a:t>read</a:t>
            </a:r>
            <a:r>
              <a:rPr sz="2800" spc="-10" dirty="0">
                <a:latin typeface="Calibri"/>
                <a:cs typeface="Calibri"/>
              </a:rPr>
              <a:t>(</a:t>
            </a:r>
            <a:r>
              <a:rPr sz="2800" i="1" spc="-10" dirty="0">
                <a:latin typeface="Calibri"/>
                <a:cs typeface="Calibri"/>
              </a:rPr>
              <a:t>B</a:t>
            </a:r>
            <a:r>
              <a:rPr sz="2800" spc="-10" dirty="0">
                <a:latin typeface="Calibri"/>
                <a:cs typeface="Calibri"/>
              </a:rPr>
              <a:t>)</a:t>
            </a:r>
            <a:endParaRPr sz="2800">
              <a:latin typeface="Calibri"/>
              <a:cs typeface="Calibri"/>
            </a:endParaRPr>
          </a:p>
          <a:p>
            <a:pPr marL="469900">
              <a:lnSpc>
                <a:spcPct val="100000"/>
              </a:lnSpc>
              <a:tabLst>
                <a:tab pos="927100" algn="l"/>
              </a:tabLst>
            </a:pPr>
            <a:r>
              <a:rPr sz="2800" spc="-5" dirty="0">
                <a:latin typeface="Calibri"/>
                <a:cs typeface="Calibri"/>
              </a:rPr>
              <a:t>5.	</a:t>
            </a:r>
            <a:r>
              <a:rPr sz="2800" i="1" spc="-5" dirty="0">
                <a:latin typeface="Calibri"/>
                <a:cs typeface="Calibri"/>
              </a:rPr>
              <a:t>B </a:t>
            </a:r>
            <a:r>
              <a:rPr sz="2800" spc="-5" dirty="0">
                <a:latin typeface="Calibri"/>
                <a:cs typeface="Calibri"/>
              </a:rPr>
              <a:t>:= </a:t>
            </a:r>
            <a:r>
              <a:rPr sz="2800" i="1" spc="-5" dirty="0">
                <a:latin typeface="Calibri"/>
                <a:cs typeface="Calibri"/>
              </a:rPr>
              <a:t>B +</a:t>
            </a:r>
            <a:r>
              <a:rPr sz="2800" i="1" spc="3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50</a:t>
            </a:r>
            <a:endParaRPr sz="2800">
              <a:latin typeface="Calibri"/>
              <a:cs typeface="Calibri"/>
            </a:endParaRPr>
          </a:p>
          <a:p>
            <a:pPr marL="469900">
              <a:lnSpc>
                <a:spcPct val="100000"/>
              </a:lnSpc>
              <a:tabLst>
                <a:tab pos="927100" algn="l"/>
              </a:tabLst>
            </a:pPr>
            <a:r>
              <a:rPr sz="2800" spc="-5" dirty="0">
                <a:latin typeface="Calibri"/>
                <a:cs typeface="Calibri"/>
              </a:rPr>
              <a:t>6.	</a:t>
            </a:r>
            <a:r>
              <a:rPr sz="2800" b="1" spc="-10" dirty="0">
                <a:latin typeface="Calibri"/>
                <a:cs typeface="Calibri"/>
              </a:rPr>
              <a:t>write</a:t>
            </a:r>
            <a:r>
              <a:rPr sz="2800" spc="-10" dirty="0">
                <a:latin typeface="Calibri"/>
                <a:cs typeface="Calibri"/>
              </a:rPr>
              <a:t>(</a:t>
            </a:r>
            <a:r>
              <a:rPr sz="2800" i="1" spc="-10" dirty="0">
                <a:latin typeface="Calibri"/>
                <a:cs typeface="Calibri"/>
              </a:rPr>
              <a:t>B)</a:t>
            </a:r>
            <a:endParaRPr sz="2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800" b="1" spc="-15" dirty="0">
                <a:solidFill>
                  <a:srgbClr val="000099"/>
                </a:solidFill>
                <a:latin typeface="Calibri"/>
                <a:cs typeface="Calibri"/>
              </a:rPr>
              <a:t>Atomicity</a:t>
            </a:r>
            <a:r>
              <a:rPr sz="2800" b="1" spc="0" dirty="0">
                <a:solidFill>
                  <a:srgbClr val="000099"/>
                </a:solidFill>
                <a:latin typeface="Calibri"/>
                <a:cs typeface="Calibri"/>
              </a:rPr>
              <a:t> </a:t>
            </a:r>
            <a:r>
              <a:rPr sz="2800" b="1" spc="-15" dirty="0">
                <a:solidFill>
                  <a:srgbClr val="000099"/>
                </a:solidFill>
                <a:latin typeface="Calibri"/>
                <a:cs typeface="Calibri"/>
              </a:rPr>
              <a:t>requirement</a:t>
            </a:r>
            <a:endParaRPr sz="2800">
              <a:latin typeface="Calibri"/>
              <a:cs typeface="Calibri"/>
            </a:endParaRPr>
          </a:p>
          <a:p>
            <a:pPr marL="469900">
              <a:lnSpc>
                <a:spcPct val="100000"/>
              </a:lnSpc>
            </a:pPr>
            <a:r>
              <a:rPr sz="2800" spc="-5" dirty="0">
                <a:latin typeface="Calibri"/>
                <a:cs typeface="Calibri"/>
              </a:rPr>
              <a:t>if the </a:t>
            </a:r>
            <a:r>
              <a:rPr sz="2800" spc="-10" dirty="0">
                <a:latin typeface="Calibri"/>
                <a:cs typeface="Calibri"/>
              </a:rPr>
              <a:t>transaction </a:t>
            </a:r>
            <a:r>
              <a:rPr sz="2800" spc="-20" dirty="0">
                <a:latin typeface="Calibri"/>
                <a:cs typeface="Calibri"/>
              </a:rPr>
              <a:t>fails </a:t>
            </a:r>
            <a:r>
              <a:rPr sz="2800" spc="-15" dirty="0">
                <a:latin typeface="Calibri"/>
                <a:cs typeface="Calibri"/>
              </a:rPr>
              <a:t>after </a:t>
            </a:r>
            <a:r>
              <a:rPr sz="2800" spc="-20" dirty="0">
                <a:latin typeface="Calibri"/>
                <a:cs typeface="Calibri"/>
              </a:rPr>
              <a:t>step </a:t>
            </a:r>
            <a:r>
              <a:rPr sz="2800" spc="-5" dirty="0">
                <a:latin typeface="Calibri"/>
                <a:cs typeface="Calibri"/>
              </a:rPr>
              <a:t>3 </a:t>
            </a:r>
            <a:r>
              <a:rPr sz="2800" spc="-10" dirty="0">
                <a:latin typeface="Calibri"/>
                <a:cs typeface="Calibri"/>
              </a:rPr>
              <a:t>and </a:t>
            </a:r>
            <a:r>
              <a:rPr sz="2800" spc="-30" dirty="0">
                <a:latin typeface="Calibri"/>
                <a:cs typeface="Calibri"/>
              </a:rPr>
              <a:t>before </a:t>
            </a:r>
            <a:r>
              <a:rPr sz="2800" spc="-20" dirty="0">
                <a:latin typeface="Calibri"/>
                <a:cs typeface="Calibri"/>
              </a:rPr>
              <a:t>step</a:t>
            </a:r>
            <a:r>
              <a:rPr sz="2800" spc="18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6,</a:t>
            </a:r>
            <a:endParaRPr sz="2800">
              <a:latin typeface="Calibri"/>
              <a:cs typeface="Calibri"/>
            </a:endParaRPr>
          </a:p>
          <a:p>
            <a:pPr marL="469900">
              <a:lnSpc>
                <a:spcPct val="100000"/>
              </a:lnSpc>
            </a:pPr>
            <a:r>
              <a:rPr sz="2800" spc="-10" dirty="0">
                <a:latin typeface="Calibri"/>
                <a:cs typeface="Calibri"/>
              </a:rPr>
              <a:t>money </a:t>
            </a:r>
            <a:r>
              <a:rPr sz="2800" spc="-5" dirty="0">
                <a:latin typeface="Calibri"/>
                <a:cs typeface="Calibri"/>
              </a:rPr>
              <a:t>will be </a:t>
            </a:r>
            <a:r>
              <a:rPr sz="2800" dirty="0">
                <a:latin typeface="Calibri"/>
                <a:cs typeface="Calibri"/>
              </a:rPr>
              <a:t>“lost” </a:t>
            </a:r>
            <a:r>
              <a:rPr sz="2800" spc="-5" dirty="0">
                <a:latin typeface="Calibri"/>
                <a:cs typeface="Calibri"/>
              </a:rPr>
              <a:t>leading </a:t>
            </a:r>
            <a:r>
              <a:rPr sz="2800" spc="-20" dirty="0">
                <a:latin typeface="Calibri"/>
                <a:cs typeface="Calibri"/>
              </a:rPr>
              <a:t>to </a:t>
            </a:r>
            <a:r>
              <a:rPr sz="2800" spc="-5" dirty="0">
                <a:latin typeface="Calibri"/>
                <a:cs typeface="Calibri"/>
              </a:rPr>
              <a:t>an </a:t>
            </a:r>
            <a:r>
              <a:rPr sz="2800" spc="-15" dirty="0">
                <a:latin typeface="Calibri"/>
                <a:cs typeface="Calibri"/>
              </a:rPr>
              <a:t>inconsistent</a:t>
            </a:r>
            <a:r>
              <a:rPr sz="2800" spc="10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database</a:t>
            </a:r>
            <a:endParaRPr sz="2800">
              <a:latin typeface="Calibri"/>
              <a:cs typeface="Calibri"/>
            </a:endParaRPr>
          </a:p>
          <a:p>
            <a:pPr marL="469900">
              <a:lnSpc>
                <a:spcPct val="100000"/>
              </a:lnSpc>
            </a:pPr>
            <a:r>
              <a:rPr sz="2800" spc="-30" dirty="0">
                <a:latin typeface="Calibri"/>
                <a:cs typeface="Calibri"/>
              </a:rPr>
              <a:t>state</a:t>
            </a:r>
            <a:r>
              <a:rPr sz="2800" spc="-5" dirty="0">
                <a:latin typeface="Calibri"/>
                <a:cs typeface="Calibri"/>
              </a:rPr>
              <a:t> .</a:t>
            </a:r>
            <a:endParaRPr sz="2800">
              <a:latin typeface="Calibri"/>
              <a:cs typeface="Calibri"/>
            </a:endParaRPr>
          </a:p>
          <a:p>
            <a:pPr marL="469900">
              <a:lnSpc>
                <a:spcPct val="100000"/>
              </a:lnSpc>
            </a:pPr>
            <a:r>
              <a:rPr sz="2800" spc="-25" dirty="0">
                <a:solidFill>
                  <a:srgbClr val="FF0000"/>
                </a:solidFill>
                <a:latin typeface="Calibri"/>
                <a:cs typeface="Calibri"/>
              </a:rPr>
              <a:t>Failure </a:t>
            </a:r>
            <a:r>
              <a:rPr sz="2800" spc="-10" dirty="0">
                <a:solidFill>
                  <a:srgbClr val="FF0000"/>
                </a:solidFill>
                <a:latin typeface="Calibri"/>
                <a:cs typeface="Calibri"/>
              </a:rPr>
              <a:t>could </a:t>
            </a:r>
            <a:r>
              <a:rPr sz="2800" spc="-5" dirty="0">
                <a:solidFill>
                  <a:srgbClr val="FF0000"/>
                </a:solidFill>
                <a:latin typeface="Calibri"/>
                <a:cs typeface="Calibri"/>
              </a:rPr>
              <a:t>be </a:t>
            </a:r>
            <a:r>
              <a:rPr sz="2800" spc="-10" dirty="0">
                <a:solidFill>
                  <a:srgbClr val="FF0000"/>
                </a:solidFill>
                <a:latin typeface="Calibri"/>
                <a:cs typeface="Calibri"/>
              </a:rPr>
              <a:t>due </a:t>
            </a:r>
            <a:r>
              <a:rPr sz="2800" spc="-20" dirty="0">
                <a:solidFill>
                  <a:srgbClr val="FF0000"/>
                </a:solidFill>
                <a:latin typeface="Calibri"/>
                <a:cs typeface="Calibri"/>
              </a:rPr>
              <a:t>to </a:t>
            </a:r>
            <a:r>
              <a:rPr sz="2800" spc="-15" dirty="0">
                <a:solidFill>
                  <a:srgbClr val="FF0000"/>
                </a:solidFill>
                <a:latin typeface="Calibri"/>
                <a:cs typeface="Calibri"/>
              </a:rPr>
              <a:t>software </a:t>
            </a:r>
            <a:r>
              <a:rPr sz="2800" spc="-5" dirty="0">
                <a:solidFill>
                  <a:srgbClr val="FF0000"/>
                </a:solidFill>
                <a:latin typeface="Calibri"/>
                <a:cs typeface="Calibri"/>
              </a:rPr>
              <a:t>or</a:t>
            </a:r>
            <a:r>
              <a:rPr sz="2800" spc="9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FF0000"/>
                </a:solidFill>
                <a:latin typeface="Calibri"/>
                <a:cs typeface="Calibri"/>
              </a:rPr>
              <a:t>hardware</a:t>
            </a:r>
            <a:endParaRPr sz="2800">
              <a:latin typeface="Calibri"/>
              <a:cs typeface="Calibri"/>
            </a:endParaRPr>
          </a:p>
          <a:p>
            <a:pPr marL="469900">
              <a:lnSpc>
                <a:spcPct val="100000"/>
              </a:lnSpc>
            </a:pPr>
            <a:r>
              <a:rPr sz="2800" spc="-5" dirty="0">
                <a:solidFill>
                  <a:srgbClr val="FF0000"/>
                </a:solidFill>
                <a:latin typeface="Calibri"/>
                <a:cs typeface="Calibri"/>
              </a:rPr>
              <a:t>the </a:t>
            </a:r>
            <a:r>
              <a:rPr sz="2800" spc="-30" dirty="0">
                <a:solidFill>
                  <a:srgbClr val="FF0000"/>
                </a:solidFill>
                <a:latin typeface="Calibri"/>
                <a:cs typeface="Calibri"/>
              </a:rPr>
              <a:t>system </a:t>
            </a:r>
            <a:r>
              <a:rPr sz="2800" spc="-10" dirty="0">
                <a:solidFill>
                  <a:srgbClr val="FF0000"/>
                </a:solidFill>
                <a:latin typeface="Calibri"/>
                <a:cs typeface="Calibri"/>
              </a:rPr>
              <a:t>should </a:t>
            </a:r>
            <a:r>
              <a:rPr sz="2800" spc="-15" dirty="0">
                <a:solidFill>
                  <a:srgbClr val="FF0000"/>
                </a:solidFill>
                <a:latin typeface="Calibri"/>
                <a:cs typeface="Calibri"/>
              </a:rPr>
              <a:t>ensure </a:t>
            </a:r>
            <a:r>
              <a:rPr sz="2800" spc="-10" dirty="0">
                <a:solidFill>
                  <a:srgbClr val="FF0000"/>
                </a:solidFill>
                <a:latin typeface="Calibri"/>
                <a:cs typeface="Calibri"/>
              </a:rPr>
              <a:t>that </a:t>
            </a:r>
            <a:r>
              <a:rPr sz="2800" spc="-15" dirty="0">
                <a:solidFill>
                  <a:srgbClr val="FF0000"/>
                </a:solidFill>
                <a:latin typeface="Calibri"/>
                <a:cs typeface="Calibri"/>
              </a:rPr>
              <a:t>updates </a:t>
            </a:r>
            <a:r>
              <a:rPr sz="2800" spc="-5" dirty="0">
                <a:solidFill>
                  <a:srgbClr val="FF0000"/>
                </a:solidFill>
                <a:latin typeface="Calibri"/>
                <a:cs typeface="Calibri"/>
              </a:rPr>
              <a:t>of a</a:t>
            </a:r>
            <a:r>
              <a:rPr sz="2800" spc="20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0000"/>
                </a:solidFill>
                <a:latin typeface="Calibri"/>
                <a:cs typeface="Calibri"/>
              </a:rPr>
              <a:t>partially</a:t>
            </a:r>
            <a:endParaRPr sz="2800">
              <a:latin typeface="Calibri"/>
              <a:cs typeface="Calibri"/>
            </a:endParaRPr>
          </a:p>
          <a:p>
            <a:pPr marL="469900">
              <a:lnSpc>
                <a:spcPct val="100000"/>
              </a:lnSpc>
            </a:pPr>
            <a:r>
              <a:rPr sz="2800" spc="-55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2800" spc="-80" dirty="0">
                <a:solidFill>
                  <a:srgbClr val="FF0000"/>
                </a:solidFill>
                <a:latin typeface="Calibri"/>
                <a:cs typeface="Calibri"/>
              </a:rPr>
              <a:t>x</a:t>
            </a:r>
            <a:r>
              <a:rPr sz="2800" spc="-5" dirty="0">
                <a:solidFill>
                  <a:srgbClr val="FF0000"/>
                </a:solidFill>
                <a:latin typeface="Calibri"/>
                <a:cs typeface="Calibri"/>
              </a:rPr>
              <a:t>ecu</a:t>
            </a:r>
            <a:r>
              <a:rPr sz="2800" spc="-35" dirty="0">
                <a:solidFill>
                  <a:srgbClr val="FF0000"/>
                </a:solidFill>
                <a:latin typeface="Calibri"/>
                <a:cs typeface="Calibri"/>
              </a:rPr>
              <a:t>t</a:t>
            </a:r>
            <a:r>
              <a:rPr sz="2800" spc="-5" dirty="0">
                <a:solidFill>
                  <a:srgbClr val="FF0000"/>
                </a:solidFill>
                <a:latin typeface="Calibri"/>
                <a:cs typeface="Calibri"/>
              </a:rPr>
              <a:t>ed</a:t>
            </a:r>
            <a:r>
              <a:rPr sz="2800" spc="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0000"/>
                </a:solidFill>
                <a:latin typeface="Calibri"/>
                <a:cs typeface="Calibri"/>
              </a:rPr>
              <a:t>t</a:t>
            </a:r>
            <a:r>
              <a:rPr sz="2800" spc="-75" dirty="0">
                <a:solidFill>
                  <a:srgbClr val="FF0000"/>
                </a:solidFill>
                <a:latin typeface="Calibri"/>
                <a:cs typeface="Calibri"/>
              </a:rPr>
              <a:t>r</a:t>
            </a:r>
            <a:r>
              <a:rPr sz="2800" spc="-10" dirty="0">
                <a:solidFill>
                  <a:srgbClr val="FF0000"/>
                </a:solidFill>
                <a:latin typeface="Calibri"/>
                <a:cs typeface="Calibri"/>
              </a:rPr>
              <a:t>ansacti</a:t>
            </a:r>
            <a:r>
              <a:rPr sz="2800" spc="-555" dirty="0">
                <a:solidFill>
                  <a:srgbClr val="FF0000"/>
                </a:solidFill>
                <a:latin typeface="Calibri"/>
                <a:cs typeface="Calibri"/>
              </a:rPr>
              <a:t>o</a:t>
            </a:r>
            <a:r>
              <a:rPr sz="1800" spc="-127" baseline="57870" dirty="0">
                <a:solidFill>
                  <a:srgbClr val="888888"/>
                </a:solidFill>
                <a:latin typeface="Calibri"/>
                <a:cs typeface="Calibri"/>
              </a:rPr>
              <a:t>p</a:t>
            </a:r>
            <a:r>
              <a:rPr sz="2800" spc="-1390" dirty="0">
                <a:solidFill>
                  <a:srgbClr val="FF0000"/>
                </a:solidFill>
                <a:latin typeface="Calibri"/>
                <a:cs typeface="Calibri"/>
              </a:rPr>
              <a:t>n</a:t>
            </a:r>
            <a:r>
              <a:rPr sz="1800" spc="-22" baseline="57870" dirty="0">
                <a:solidFill>
                  <a:srgbClr val="888888"/>
                </a:solidFill>
                <a:latin typeface="Calibri"/>
                <a:cs typeface="Calibri"/>
              </a:rPr>
              <a:t>r</a:t>
            </a:r>
            <a:r>
              <a:rPr sz="1800" baseline="57870" dirty="0">
                <a:solidFill>
                  <a:srgbClr val="888888"/>
                </a:solidFill>
                <a:latin typeface="Calibri"/>
                <a:cs typeface="Calibri"/>
              </a:rPr>
              <a:t>e</a:t>
            </a:r>
            <a:r>
              <a:rPr sz="1800" spc="0" baseline="57870" dirty="0">
                <a:solidFill>
                  <a:srgbClr val="888888"/>
                </a:solidFill>
                <a:latin typeface="Calibri"/>
                <a:cs typeface="Calibri"/>
              </a:rPr>
              <a:t>p</a:t>
            </a:r>
            <a:r>
              <a:rPr sz="1800" spc="-284" baseline="57870" dirty="0">
                <a:solidFill>
                  <a:srgbClr val="888888"/>
                </a:solidFill>
                <a:latin typeface="Calibri"/>
                <a:cs typeface="Calibri"/>
              </a:rPr>
              <a:t>a</a:t>
            </a:r>
            <a:r>
              <a:rPr sz="2800" spc="-1160" dirty="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sz="1800" spc="-37" baseline="57870" dirty="0">
                <a:solidFill>
                  <a:srgbClr val="888888"/>
                </a:solidFill>
                <a:latin typeface="Calibri"/>
                <a:cs typeface="Calibri"/>
              </a:rPr>
              <a:t>r</a:t>
            </a:r>
            <a:r>
              <a:rPr sz="1800" baseline="57870" dirty="0">
                <a:solidFill>
                  <a:srgbClr val="888888"/>
                </a:solidFill>
                <a:latin typeface="Calibri"/>
                <a:cs typeface="Calibri"/>
              </a:rPr>
              <a:t>e</a:t>
            </a:r>
            <a:r>
              <a:rPr sz="1800" spc="-712" baseline="57870" dirty="0">
                <a:solidFill>
                  <a:srgbClr val="888888"/>
                </a:solidFill>
                <a:latin typeface="Calibri"/>
                <a:cs typeface="Calibri"/>
              </a:rPr>
              <a:t>d</a:t>
            </a:r>
            <a:r>
              <a:rPr sz="2800" spc="-275" dirty="0">
                <a:solidFill>
                  <a:srgbClr val="FF0000"/>
                </a:solidFill>
                <a:latin typeface="Calibri"/>
                <a:cs typeface="Calibri"/>
              </a:rPr>
              <a:t>r</a:t>
            </a:r>
            <a:r>
              <a:rPr sz="1800" spc="-600" baseline="57870" dirty="0">
                <a:solidFill>
                  <a:srgbClr val="888888"/>
                </a:solidFill>
                <a:latin typeface="Calibri"/>
                <a:cs typeface="Calibri"/>
              </a:rPr>
              <a:t>b</a:t>
            </a:r>
            <a:r>
              <a:rPr sz="2800" spc="-994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1800" baseline="57870" dirty="0">
                <a:solidFill>
                  <a:srgbClr val="888888"/>
                </a:solidFill>
                <a:latin typeface="Calibri"/>
                <a:cs typeface="Calibri"/>
              </a:rPr>
              <a:t>y</a:t>
            </a:r>
            <a:r>
              <a:rPr sz="1800" spc="-37" baseline="57870" dirty="0">
                <a:solidFill>
                  <a:srgbClr val="888888"/>
                </a:solidFill>
                <a:latin typeface="Calibri"/>
                <a:cs typeface="Calibri"/>
              </a:rPr>
              <a:t> </a:t>
            </a:r>
            <a:r>
              <a:rPr sz="1800" baseline="57870" dirty="0">
                <a:solidFill>
                  <a:srgbClr val="888888"/>
                </a:solidFill>
                <a:latin typeface="Calibri"/>
                <a:cs typeface="Calibri"/>
              </a:rPr>
              <a:t>V</a:t>
            </a:r>
            <a:r>
              <a:rPr sz="1800" spc="-209" baseline="57870" dirty="0">
                <a:solidFill>
                  <a:srgbClr val="888888"/>
                </a:solidFill>
                <a:latin typeface="Calibri"/>
                <a:cs typeface="Calibri"/>
              </a:rPr>
              <a:t>i</a:t>
            </a:r>
            <a:r>
              <a:rPr sz="2800" spc="-1340" dirty="0">
                <a:solidFill>
                  <a:srgbClr val="FF0000"/>
                </a:solidFill>
                <a:latin typeface="Calibri"/>
                <a:cs typeface="Calibri"/>
              </a:rPr>
              <a:t>n</a:t>
            </a:r>
            <a:r>
              <a:rPr sz="1800" baseline="57870" dirty="0">
                <a:solidFill>
                  <a:srgbClr val="888888"/>
                </a:solidFill>
                <a:latin typeface="Calibri"/>
                <a:cs typeface="Calibri"/>
              </a:rPr>
              <a:t>sa</a:t>
            </a:r>
            <a:r>
              <a:rPr sz="1800" spc="-397" baseline="57870" dirty="0">
                <a:solidFill>
                  <a:srgbClr val="888888"/>
                </a:solidFill>
                <a:latin typeface="Calibri"/>
                <a:cs typeface="Calibri"/>
              </a:rPr>
              <a:t>k</a:t>
            </a:r>
            <a:r>
              <a:rPr sz="2800" spc="-1230" dirty="0">
                <a:solidFill>
                  <a:srgbClr val="FF0000"/>
                </a:solidFill>
                <a:latin typeface="Calibri"/>
                <a:cs typeface="Calibri"/>
              </a:rPr>
              <a:t>o</a:t>
            </a:r>
            <a:r>
              <a:rPr sz="1800" baseline="57870" dirty="0">
                <a:solidFill>
                  <a:srgbClr val="888888"/>
                </a:solidFill>
                <a:latin typeface="Calibri"/>
                <a:cs typeface="Calibri"/>
              </a:rPr>
              <a:t>h</a:t>
            </a:r>
            <a:r>
              <a:rPr sz="1800" spc="0" baseline="57870" dirty="0">
                <a:solidFill>
                  <a:srgbClr val="888888"/>
                </a:solidFill>
                <a:latin typeface="Calibri"/>
                <a:cs typeface="Calibri"/>
              </a:rPr>
              <a:t> </a:t>
            </a:r>
            <a:r>
              <a:rPr sz="1800" spc="-562" baseline="57870" dirty="0">
                <a:solidFill>
                  <a:srgbClr val="888888"/>
                </a:solidFill>
                <a:latin typeface="Calibri"/>
                <a:cs typeface="Calibri"/>
              </a:rPr>
              <a:t>V</a:t>
            </a:r>
            <a:r>
              <a:rPr sz="2800" spc="-665" dirty="0">
                <a:solidFill>
                  <a:srgbClr val="FF0000"/>
                </a:solidFill>
                <a:latin typeface="Calibri"/>
                <a:cs typeface="Calibri"/>
              </a:rPr>
              <a:t>t</a:t>
            </a:r>
            <a:r>
              <a:rPr sz="1800" spc="7" baseline="57870" dirty="0">
                <a:solidFill>
                  <a:srgbClr val="888888"/>
                </a:solidFill>
                <a:latin typeface="Calibri"/>
                <a:cs typeface="Calibri"/>
              </a:rPr>
              <a:t>,</a:t>
            </a:r>
            <a:r>
              <a:rPr sz="1800" baseline="57870" dirty="0">
                <a:solidFill>
                  <a:srgbClr val="888888"/>
                </a:solidFill>
                <a:latin typeface="Calibri"/>
                <a:cs typeface="Calibri"/>
              </a:rPr>
              <a:t>A</a:t>
            </a:r>
            <a:r>
              <a:rPr sz="1800" spc="-270" baseline="57870" dirty="0">
                <a:solidFill>
                  <a:srgbClr val="888888"/>
                </a:solidFill>
                <a:latin typeface="Calibri"/>
                <a:cs typeface="Calibri"/>
              </a:rPr>
              <a:t>s</a:t>
            </a:r>
            <a:r>
              <a:rPr sz="2800" spc="-805" dirty="0">
                <a:solidFill>
                  <a:srgbClr val="FF0000"/>
                </a:solidFill>
                <a:latin typeface="Calibri"/>
                <a:cs typeface="Calibri"/>
              </a:rPr>
              <a:t>r</a:t>
            </a:r>
            <a:r>
              <a:rPr sz="1800" baseline="57870" dirty="0">
                <a:solidFill>
                  <a:srgbClr val="888888"/>
                </a:solidFill>
                <a:latin typeface="Calibri"/>
                <a:cs typeface="Calibri"/>
              </a:rPr>
              <a:t>si</a:t>
            </a:r>
            <a:r>
              <a:rPr sz="1800" spc="-690" baseline="57870" dirty="0">
                <a:solidFill>
                  <a:srgbClr val="888888"/>
                </a:solidFill>
                <a:latin typeface="Calibri"/>
                <a:cs typeface="Calibri"/>
              </a:rPr>
              <a:t>s</a:t>
            </a:r>
            <a:r>
              <a:rPr sz="2800" spc="-955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1800" spc="-15" baseline="57870" dirty="0">
                <a:solidFill>
                  <a:srgbClr val="888888"/>
                </a:solidFill>
                <a:latin typeface="Calibri"/>
                <a:cs typeface="Calibri"/>
              </a:rPr>
              <a:t>t</a:t>
            </a:r>
            <a:r>
              <a:rPr sz="1800" spc="-75" baseline="57870" dirty="0">
                <a:solidFill>
                  <a:srgbClr val="888888"/>
                </a:solidFill>
                <a:latin typeface="Calibri"/>
                <a:cs typeface="Calibri"/>
              </a:rPr>
              <a:t>a</a:t>
            </a:r>
            <a:r>
              <a:rPr sz="2800" spc="-815" dirty="0">
                <a:solidFill>
                  <a:srgbClr val="FF0000"/>
                </a:solidFill>
                <a:latin typeface="Calibri"/>
                <a:cs typeface="Calibri"/>
              </a:rPr>
              <a:t>f</a:t>
            </a:r>
            <a:r>
              <a:rPr sz="1800" spc="-7" baseline="57870" dirty="0">
                <a:solidFill>
                  <a:srgbClr val="888888"/>
                </a:solidFill>
                <a:latin typeface="Calibri"/>
                <a:cs typeface="Calibri"/>
              </a:rPr>
              <a:t>n</a:t>
            </a:r>
            <a:r>
              <a:rPr sz="1800" spc="-337" baseline="57870" dirty="0">
                <a:solidFill>
                  <a:srgbClr val="888888"/>
                </a:solidFill>
                <a:latin typeface="Calibri"/>
                <a:cs typeface="Calibri"/>
              </a:rPr>
              <a:t>t</a:t>
            </a:r>
            <a:r>
              <a:rPr sz="2800" spc="-170" dirty="0">
                <a:solidFill>
                  <a:srgbClr val="FF0000"/>
                </a:solidFill>
                <a:latin typeface="Calibri"/>
                <a:cs typeface="Calibri"/>
              </a:rPr>
              <a:t>l</a:t>
            </a:r>
            <a:r>
              <a:rPr sz="1800" spc="-697" baseline="57870" dirty="0">
                <a:solidFill>
                  <a:srgbClr val="888888"/>
                </a:solidFill>
                <a:latin typeface="Calibri"/>
                <a:cs typeface="Calibri"/>
              </a:rPr>
              <a:t>P</a:t>
            </a:r>
            <a:r>
              <a:rPr sz="2800" spc="-935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1800" spc="-30" baseline="57870" dirty="0">
                <a:solidFill>
                  <a:srgbClr val="888888"/>
                </a:solidFill>
                <a:latin typeface="Calibri"/>
                <a:cs typeface="Calibri"/>
              </a:rPr>
              <a:t>r</a:t>
            </a:r>
            <a:r>
              <a:rPr sz="1800" spc="-157" baseline="57870" dirty="0">
                <a:solidFill>
                  <a:srgbClr val="888888"/>
                </a:solidFill>
                <a:latin typeface="Calibri"/>
                <a:cs typeface="Calibri"/>
              </a:rPr>
              <a:t>o</a:t>
            </a:r>
            <a:r>
              <a:rPr sz="2800" spc="-1085" dirty="0">
                <a:solidFill>
                  <a:srgbClr val="FF0000"/>
                </a:solidFill>
                <a:latin typeface="Calibri"/>
                <a:cs typeface="Calibri"/>
              </a:rPr>
              <a:t>c</a:t>
            </a:r>
            <a:r>
              <a:rPr sz="1800" spc="-22" baseline="57870" dirty="0">
                <a:solidFill>
                  <a:srgbClr val="888888"/>
                </a:solidFill>
                <a:latin typeface="Calibri"/>
                <a:cs typeface="Calibri"/>
              </a:rPr>
              <a:t>f</a:t>
            </a:r>
            <a:r>
              <a:rPr sz="1800" baseline="57870" dirty="0">
                <a:solidFill>
                  <a:srgbClr val="888888"/>
                </a:solidFill>
                <a:latin typeface="Calibri"/>
                <a:cs typeface="Calibri"/>
              </a:rPr>
              <a:t>e</a:t>
            </a:r>
            <a:r>
              <a:rPr sz="1800" spc="-509" baseline="57870" dirty="0">
                <a:solidFill>
                  <a:srgbClr val="888888"/>
                </a:solidFill>
                <a:latin typeface="Calibri"/>
                <a:cs typeface="Calibri"/>
              </a:rPr>
              <a:t>s</a:t>
            </a:r>
            <a:r>
              <a:rPr sz="2800" spc="-605" dirty="0">
                <a:solidFill>
                  <a:srgbClr val="FF0000"/>
                </a:solidFill>
                <a:latin typeface="Calibri"/>
                <a:cs typeface="Calibri"/>
              </a:rPr>
              <a:t>t</a:t>
            </a:r>
            <a:r>
              <a:rPr sz="1800" baseline="57870" dirty="0">
                <a:solidFill>
                  <a:srgbClr val="888888"/>
                </a:solidFill>
                <a:latin typeface="Calibri"/>
                <a:cs typeface="Calibri"/>
              </a:rPr>
              <a:t>s</a:t>
            </a:r>
            <a:r>
              <a:rPr sz="1800" spc="-787" baseline="57870" dirty="0">
                <a:solidFill>
                  <a:srgbClr val="888888"/>
                </a:solidFill>
                <a:latin typeface="Calibri"/>
                <a:cs typeface="Calibri"/>
              </a:rPr>
              <a:t>o</a:t>
            </a:r>
            <a:r>
              <a:rPr sz="2800" spc="-869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1800" spc="-165" baseline="57870" dirty="0">
                <a:solidFill>
                  <a:srgbClr val="888888"/>
                </a:solidFill>
                <a:latin typeface="Calibri"/>
                <a:cs typeface="Calibri"/>
              </a:rPr>
              <a:t>r</a:t>
            </a:r>
            <a:r>
              <a:rPr sz="1800" baseline="57870" dirty="0">
                <a:solidFill>
                  <a:srgbClr val="888888"/>
                </a:solidFill>
                <a:latin typeface="Calibri"/>
                <a:cs typeface="Calibri"/>
              </a:rPr>
              <a:t>,</a:t>
            </a:r>
            <a:r>
              <a:rPr sz="1800" spc="-30" baseline="57870" dirty="0">
                <a:solidFill>
                  <a:srgbClr val="888888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0000"/>
                </a:solidFill>
                <a:latin typeface="Calibri"/>
                <a:cs typeface="Calibri"/>
              </a:rPr>
              <a:t>d</a:t>
            </a: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FF0000"/>
                </a:solidFill>
                <a:latin typeface="Calibri"/>
                <a:cs typeface="Calibri"/>
              </a:rPr>
              <a:t>i</a:t>
            </a:r>
            <a:r>
              <a:rPr sz="2800" spc="-5" dirty="0">
                <a:solidFill>
                  <a:srgbClr val="FF0000"/>
                </a:solidFill>
                <a:latin typeface="Calibri"/>
                <a:cs typeface="Calibri"/>
              </a:rPr>
              <a:t>n</a:t>
            </a:r>
            <a:r>
              <a:rPr sz="2800" spc="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0000"/>
                </a:solidFill>
                <a:latin typeface="Calibri"/>
                <a:cs typeface="Calibri"/>
              </a:rPr>
              <a:t>the </a:t>
            </a:r>
            <a:r>
              <a:rPr sz="2800" spc="-10" dirty="0">
                <a:solidFill>
                  <a:srgbClr val="FF0000"/>
                </a:solidFill>
                <a:latin typeface="Calibri"/>
                <a:cs typeface="Calibri"/>
              </a:rPr>
              <a:t>d</a:t>
            </a:r>
            <a:r>
              <a:rPr sz="2800" spc="-30" dirty="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sz="2800" spc="-45" dirty="0">
                <a:solidFill>
                  <a:srgbClr val="FF0000"/>
                </a:solidFill>
                <a:latin typeface="Calibri"/>
                <a:cs typeface="Calibri"/>
              </a:rPr>
              <a:t>t</a:t>
            </a:r>
            <a:r>
              <a:rPr sz="2800" spc="-10" dirty="0">
                <a:solidFill>
                  <a:srgbClr val="FF0000"/>
                </a:solidFill>
                <a:latin typeface="Calibri"/>
                <a:cs typeface="Calibri"/>
              </a:rPr>
              <a:t>abase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362200" y="152400"/>
            <a:ext cx="2362200" cy="2362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549895" y="0"/>
            <a:ext cx="1594103" cy="15819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551807" y="779272"/>
            <a:ext cx="190753" cy="25819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598670" y="813816"/>
            <a:ext cx="81788" cy="8356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51807" y="779272"/>
            <a:ext cx="191135" cy="258445"/>
          </a:xfrm>
          <a:custGeom>
            <a:avLst/>
            <a:gdLst/>
            <a:ahLst/>
            <a:cxnLst/>
            <a:rect l="l" t="t" r="r" b="b"/>
            <a:pathLst>
              <a:path w="191135" h="258444">
                <a:moveTo>
                  <a:pt x="15493" y="0"/>
                </a:moveTo>
                <a:lnTo>
                  <a:pt x="82041" y="0"/>
                </a:lnTo>
                <a:lnTo>
                  <a:pt x="88772" y="0"/>
                </a:lnTo>
                <a:lnTo>
                  <a:pt x="94360" y="126"/>
                </a:lnTo>
                <a:lnTo>
                  <a:pt x="98678" y="380"/>
                </a:lnTo>
                <a:lnTo>
                  <a:pt x="103123" y="635"/>
                </a:lnTo>
                <a:lnTo>
                  <a:pt x="107060" y="888"/>
                </a:lnTo>
                <a:lnTo>
                  <a:pt x="146812" y="12445"/>
                </a:lnTo>
                <a:lnTo>
                  <a:pt x="172846" y="43306"/>
                </a:lnTo>
                <a:lnTo>
                  <a:pt x="177418" y="70485"/>
                </a:lnTo>
                <a:lnTo>
                  <a:pt x="177418" y="79120"/>
                </a:lnTo>
                <a:lnTo>
                  <a:pt x="176275" y="86994"/>
                </a:lnTo>
                <a:lnTo>
                  <a:pt x="174116" y="93979"/>
                </a:lnTo>
                <a:lnTo>
                  <a:pt x="171957" y="101091"/>
                </a:lnTo>
                <a:lnTo>
                  <a:pt x="148716" y="127507"/>
                </a:lnTo>
                <a:lnTo>
                  <a:pt x="142493" y="131572"/>
                </a:lnTo>
                <a:lnTo>
                  <a:pt x="135508" y="134874"/>
                </a:lnTo>
                <a:lnTo>
                  <a:pt x="127507" y="137413"/>
                </a:lnTo>
                <a:lnTo>
                  <a:pt x="131317" y="139318"/>
                </a:lnTo>
                <a:lnTo>
                  <a:pt x="147827" y="153797"/>
                </a:lnTo>
                <a:lnTo>
                  <a:pt x="150875" y="157606"/>
                </a:lnTo>
                <a:lnTo>
                  <a:pt x="164083" y="183133"/>
                </a:lnTo>
                <a:lnTo>
                  <a:pt x="185673" y="233806"/>
                </a:lnTo>
                <a:lnTo>
                  <a:pt x="190753" y="248919"/>
                </a:lnTo>
                <a:lnTo>
                  <a:pt x="190753" y="250316"/>
                </a:lnTo>
                <a:lnTo>
                  <a:pt x="190753" y="251713"/>
                </a:lnTo>
                <a:lnTo>
                  <a:pt x="186181" y="256412"/>
                </a:lnTo>
                <a:lnTo>
                  <a:pt x="184150" y="257175"/>
                </a:lnTo>
                <a:lnTo>
                  <a:pt x="181228" y="257555"/>
                </a:lnTo>
                <a:lnTo>
                  <a:pt x="177418" y="257810"/>
                </a:lnTo>
                <a:lnTo>
                  <a:pt x="173481" y="258063"/>
                </a:lnTo>
                <a:lnTo>
                  <a:pt x="168275" y="258190"/>
                </a:lnTo>
                <a:lnTo>
                  <a:pt x="161670" y="258190"/>
                </a:lnTo>
                <a:lnTo>
                  <a:pt x="156082" y="258190"/>
                </a:lnTo>
                <a:lnTo>
                  <a:pt x="134492" y="249554"/>
                </a:lnTo>
                <a:lnTo>
                  <a:pt x="111378" y="192024"/>
                </a:lnTo>
                <a:lnTo>
                  <a:pt x="91185" y="158750"/>
                </a:lnTo>
                <a:lnTo>
                  <a:pt x="83184" y="154558"/>
                </a:lnTo>
                <a:lnTo>
                  <a:pt x="78993" y="152780"/>
                </a:lnTo>
                <a:lnTo>
                  <a:pt x="74040" y="151891"/>
                </a:lnTo>
                <a:lnTo>
                  <a:pt x="68452" y="151891"/>
                </a:lnTo>
                <a:lnTo>
                  <a:pt x="52196" y="151891"/>
                </a:lnTo>
                <a:lnTo>
                  <a:pt x="52196" y="249936"/>
                </a:lnTo>
                <a:lnTo>
                  <a:pt x="52196" y="251205"/>
                </a:lnTo>
                <a:lnTo>
                  <a:pt x="51815" y="252349"/>
                </a:lnTo>
                <a:lnTo>
                  <a:pt x="50926" y="253491"/>
                </a:lnTo>
                <a:lnTo>
                  <a:pt x="50037" y="254507"/>
                </a:lnTo>
                <a:lnTo>
                  <a:pt x="48640" y="255397"/>
                </a:lnTo>
                <a:lnTo>
                  <a:pt x="46608" y="256031"/>
                </a:lnTo>
                <a:lnTo>
                  <a:pt x="44703" y="256666"/>
                </a:lnTo>
                <a:lnTo>
                  <a:pt x="42037" y="257301"/>
                </a:lnTo>
                <a:lnTo>
                  <a:pt x="38734" y="257682"/>
                </a:lnTo>
                <a:lnTo>
                  <a:pt x="35432" y="258063"/>
                </a:lnTo>
                <a:lnTo>
                  <a:pt x="31114" y="258190"/>
                </a:lnTo>
                <a:lnTo>
                  <a:pt x="26034" y="258190"/>
                </a:lnTo>
                <a:lnTo>
                  <a:pt x="20954" y="258190"/>
                </a:lnTo>
                <a:lnTo>
                  <a:pt x="5333" y="256031"/>
                </a:lnTo>
                <a:lnTo>
                  <a:pt x="3301" y="255397"/>
                </a:lnTo>
                <a:lnTo>
                  <a:pt x="1904" y="254507"/>
                </a:lnTo>
                <a:lnTo>
                  <a:pt x="1142" y="253491"/>
                </a:lnTo>
                <a:lnTo>
                  <a:pt x="380" y="252349"/>
                </a:lnTo>
                <a:lnTo>
                  <a:pt x="0" y="251205"/>
                </a:lnTo>
                <a:lnTo>
                  <a:pt x="0" y="249936"/>
                </a:lnTo>
                <a:lnTo>
                  <a:pt x="0" y="16382"/>
                </a:lnTo>
                <a:lnTo>
                  <a:pt x="0" y="10667"/>
                </a:lnTo>
                <a:lnTo>
                  <a:pt x="1396" y="6350"/>
                </a:lnTo>
                <a:lnTo>
                  <a:pt x="4444" y="3810"/>
                </a:lnTo>
                <a:lnTo>
                  <a:pt x="7365" y="1269"/>
                </a:lnTo>
                <a:lnTo>
                  <a:pt x="11048" y="0"/>
                </a:lnTo>
                <a:lnTo>
                  <a:pt x="15493" y="0"/>
                </a:lnTo>
                <a:close/>
              </a:path>
            </a:pathLst>
          </a:custGeom>
          <a:ln w="10668">
            <a:solidFill>
              <a:srgbClr val="4579B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764023" y="916177"/>
            <a:ext cx="101218" cy="4089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764023" y="916177"/>
            <a:ext cx="101600" cy="41275"/>
          </a:xfrm>
          <a:custGeom>
            <a:avLst/>
            <a:gdLst/>
            <a:ahLst/>
            <a:cxnLst/>
            <a:rect l="l" t="t" r="r" b="b"/>
            <a:pathLst>
              <a:path w="101600" h="41275">
                <a:moveTo>
                  <a:pt x="9398" y="0"/>
                </a:moveTo>
                <a:lnTo>
                  <a:pt x="92075" y="0"/>
                </a:lnTo>
                <a:lnTo>
                  <a:pt x="93599" y="0"/>
                </a:lnTo>
                <a:lnTo>
                  <a:pt x="94996" y="254"/>
                </a:lnTo>
                <a:lnTo>
                  <a:pt x="96138" y="888"/>
                </a:lnTo>
                <a:lnTo>
                  <a:pt x="97281" y="1650"/>
                </a:lnTo>
                <a:lnTo>
                  <a:pt x="98171" y="2667"/>
                </a:lnTo>
                <a:lnTo>
                  <a:pt x="98933" y="4318"/>
                </a:lnTo>
                <a:lnTo>
                  <a:pt x="99822" y="5842"/>
                </a:lnTo>
                <a:lnTo>
                  <a:pt x="100329" y="8000"/>
                </a:lnTo>
                <a:lnTo>
                  <a:pt x="100711" y="10668"/>
                </a:lnTo>
                <a:lnTo>
                  <a:pt x="100964" y="13335"/>
                </a:lnTo>
                <a:lnTo>
                  <a:pt x="101218" y="16510"/>
                </a:lnTo>
                <a:lnTo>
                  <a:pt x="101218" y="20193"/>
                </a:lnTo>
                <a:lnTo>
                  <a:pt x="101218" y="27939"/>
                </a:lnTo>
                <a:lnTo>
                  <a:pt x="100456" y="33274"/>
                </a:lnTo>
                <a:lnTo>
                  <a:pt x="98933" y="36322"/>
                </a:lnTo>
                <a:lnTo>
                  <a:pt x="97536" y="39370"/>
                </a:lnTo>
                <a:lnTo>
                  <a:pt x="95250" y="40894"/>
                </a:lnTo>
                <a:lnTo>
                  <a:pt x="92075" y="40894"/>
                </a:lnTo>
                <a:lnTo>
                  <a:pt x="9398" y="40894"/>
                </a:lnTo>
                <a:lnTo>
                  <a:pt x="6096" y="40894"/>
                </a:lnTo>
                <a:lnTo>
                  <a:pt x="3683" y="39370"/>
                </a:lnTo>
                <a:lnTo>
                  <a:pt x="2286" y="36195"/>
                </a:lnTo>
                <a:lnTo>
                  <a:pt x="762" y="33147"/>
                </a:lnTo>
                <a:lnTo>
                  <a:pt x="0" y="27812"/>
                </a:lnTo>
                <a:lnTo>
                  <a:pt x="0" y="20193"/>
                </a:lnTo>
                <a:lnTo>
                  <a:pt x="0" y="12826"/>
                </a:lnTo>
                <a:lnTo>
                  <a:pt x="762" y="7493"/>
                </a:lnTo>
                <a:lnTo>
                  <a:pt x="2286" y="4445"/>
                </a:lnTo>
                <a:lnTo>
                  <a:pt x="3683" y="1397"/>
                </a:lnTo>
                <a:lnTo>
                  <a:pt x="6096" y="0"/>
                </a:lnTo>
                <a:lnTo>
                  <a:pt x="9398" y="0"/>
                </a:lnTo>
                <a:close/>
              </a:path>
            </a:pathLst>
          </a:custGeom>
          <a:ln w="10668">
            <a:solidFill>
              <a:srgbClr val="4579B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881879" y="753363"/>
            <a:ext cx="2368423" cy="35509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753608" y="792352"/>
            <a:ext cx="799973" cy="25387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990333" y="917955"/>
            <a:ext cx="91312" cy="8382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641718" y="878332"/>
            <a:ext cx="86994" cy="12534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515864" y="876427"/>
            <a:ext cx="74930" cy="45085"/>
          </a:xfrm>
          <a:custGeom>
            <a:avLst/>
            <a:gdLst/>
            <a:ahLst/>
            <a:cxnLst/>
            <a:rect l="l" t="t" r="r" b="b"/>
            <a:pathLst>
              <a:path w="74929" h="45084">
                <a:moveTo>
                  <a:pt x="38353" y="0"/>
                </a:moveTo>
                <a:lnTo>
                  <a:pt x="32003" y="0"/>
                </a:lnTo>
                <a:lnTo>
                  <a:pt x="26543" y="1143"/>
                </a:lnTo>
                <a:lnTo>
                  <a:pt x="21844" y="3556"/>
                </a:lnTo>
                <a:lnTo>
                  <a:pt x="17145" y="5969"/>
                </a:lnTo>
                <a:lnTo>
                  <a:pt x="0" y="45085"/>
                </a:lnTo>
                <a:lnTo>
                  <a:pt x="74802" y="45085"/>
                </a:lnTo>
                <a:lnTo>
                  <a:pt x="61178" y="6697"/>
                </a:lnTo>
                <a:lnTo>
                  <a:pt x="47184" y="740"/>
                </a:lnTo>
                <a:lnTo>
                  <a:pt x="38353" y="0"/>
                </a:lnTo>
                <a:close/>
              </a:path>
            </a:pathLst>
          </a:custGeom>
          <a:ln w="10668">
            <a:solidFill>
              <a:srgbClr val="4579B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044059" y="844422"/>
            <a:ext cx="50165" cy="193040"/>
          </a:xfrm>
          <a:custGeom>
            <a:avLst/>
            <a:gdLst/>
            <a:ahLst/>
            <a:cxnLst/>
            <a:rect l="l" t="t" r="r" b="b"/>
            <a:pathLst>
              <a:path w="50164" h="193040">
                <a:moveTo>
                  <a:pt x="25018" y="0"/>
                </a:moveTo>
                <a:lnTo>
                  <a:pt x="29971" y="0"/>
                </a:lnTo>
                <a:lnTo>
                  <a:pt x="34036" y="126"/>
                </a:lnTo>
                <a:lnTo>
                  <a:pt x="37211" y="507"/>
                </a:lnTo>
                <a:lnTo>
                  <a:pt x="40386" y="1015"/>
                </a:lnTo>
                <a:lnTo>
                  <a:pt x="42925" y="1524"/>
                </a:lnTo>
                <a:lnTo>
                  <a:pt x="44830" y="2286"/>
                </a:lnTo>
                <a:lnTo>
                  <a:pt x="46736" y="2921"/>
                </a:lnTo>
                <a:lnTo>
                  <a:pt x="48132" y="3810"/>
                </a:lnTo>
                <a:lnTo>
                  <a:pt x="48894" y="4825"/>
                </a:lnTo>
                <a:lnTo>
                  <a:pt x="49656" y="5841"/>
                </a:lnTo>
                <a:lnTo>
                  <a:pt x="50037" y="6985"/>
                </a:lnTo>
                <a:lnTo>
                  <a:pt x="50037" y="8254"/>
                </a:lnTo>
                <a:lnTo>
                  <a:pt x="50037" y="185165"/>
                </a:lnTo>
                <a:lnTo>
                  <a:pt x="50037" y="186436"/>
                </a:lnTo>
                <a:lnTo>
                  <a:pt x="49656" y="187578"/>
                </a:lnTo>
                <a:lnTo>
                  <a:pt x="48894" y="188594"/>
                </a:lnTo>
                <a:lnTo>
                  <a:pt x="48132" y="189611"/>
                </a:lnTo>
                <a:lnTo>
                  <a:pt x="37211" y="192531"/>
                </a:lnTo>
                <a:lnTo>
                  <a:pt x="34036" y="192912"/>
                </a:lnTo>
                <a:lnTo>
                  <a:pt x="29971" y="193039"/>
                </a:lnTo>
                <a:lnTo>
                  <a:pt x="25018" y="193039"/>
                </a:lnTo>
                <a:lnTo>
                  <a:pt x="20192" y="193039"/>
                </a:lnTo>
                <a:lnTo>
                  <a:pt x="16128" y="192912"/>
                </a:lnTo>
                <a:lnTo>
                  <a:pt x="12953" y="192531"/>
                </a:lnTo>
                <a:lnTo>
                  <a:pt x="9778" y="192277"/>
                </a:lnTo>
                <a:lnTo>
                  <a:pt x="1269" y="188594"/>
                </a:lnTo>
                <a:lnTo>
                  <a:pt x="380" y="187578"/>
                </a:lnTo>
                <a:lnTo>
                  <a:pt x="0" y="186436"/>
                </a:lnTo>
                <a:lnTo>
                  <a:pt x="0" y="185165"/>
                </a:lnTo>
                <a:lnTo>
                  <a:pt x="0" y="8254"/>
                </a:lnTo>
                <a:lnTo>
                  <a:pt x="0" y="6985"/>
                </a:lnTo>
                <a:lnTo>
                  <a:pt x="380" y="5841"/>
                </a:lnTo>
                <a:lnTo>
                  <a:pt x="1269" y="4825"/>
                </a:lnTo>
                <a:lnTo>
                  <a:pt x="2031" y="3810"/>
                </a:lnTo>
                <a:lnTo>
                  <a:pt x="3428" y="2921"/>
                </a:lnTo>
                <a:lnTo>
                  <a:pt x="5333" y="2286"/>
                </a:lnTo>
                <a:lnTo>
                  <a:pt x="7238" y="1524"/>
                </a:lnTo>
                <a:lnTo>
                  <a:pt x="9778" y="1015"/>
                </a:lnTo>
                <a:lnTo>
                  <a:pt x="12953" y="507"/>
                </a:lnTo>
                <a:lnTo>
                  <a:pt x="16128" y="126"/>
                </a:lnTo>
                <a:lnTo>
                  <a:pt x="20192" y="0"/>
                </a:lnTo>
                <a:lnTo>
                  <a:pt x="25018" y="0"/>
                </a:lnTo>
                <a:close/>
              </a:path>
            </a:pathLst>
          </a:custGeom>
          <a:ln w="10668">
            <a:solidFill>
              <a:srgbClr val="4579B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597015" y="840994"/>
            <a:ext cx="178435" cy="267970"/>
          </a:xfrm>
          <a:custGeom>
            <a:avLst/>
            <a:gdLst/>
            <a:ahLst/>
            <a:cxnLst/>
            <a:rect l="l" t="t" r="r" b="b"/>
            <a:pathLst>
              <a:path w="178434" h="267969">
                <a:moveTo>
                  <a:pt x="106299" y="0"/>
                </a:moveTo>
                <a:lnTo>
                  <a:pt x="145992" y="11858"/>
                </a:lnTo>
                <a:lnTo>
                  <a:pt x="169338" y="43021"/>
                </a:lnTo>
                <a:lnTo>
                  <a:pt x="178194" y="87477"/>
                </a:lnTo>
                <a:lnTo>
                  <a:pt x="178434" y="97408"/>
                </a:lnTo>
                <a:lnTo>
                  <a:pt x="178123" y="108932"/>
                </a:lnTo>
                <a:lnTo>
                  <a:pt x="170570" y="149121"/>
                </a:lnTo>
                <a:lnTo>
                  <a:pt x="147685" y="184038"/>
                </a:lnTo>
                <a:lnTo>
                  <a:pt x="110291" y="199447"/>
                </a:lnTo>
                <a:lnTo>
                  <a:pt x="101218" y="199897"/>
                </a:lnTo>
                <a:lnTo>
                  <a:pt x="96011" y="199897"/>
                </a:lnTo>
                <a:lnTo>
                  <a:pt x="91312" y="199389"/>
                </a:lnTo>
                <a:lnTo>
                  <a:pt x="86994" y="198373"/>
                </a:lnTo>
                <a:lnTo>
                  <a:pt x="82676" y="197357"/>
                </a:lnTo>
                <a:lnTo>
                  <a:pt x="50037" y="175513"/>
                </a:lnTo>
                <a:lnTo>
                  <a:pt x="50037" y="258952"/>
                </a:lnTo>
                <a:lnTo>
                  <a:pt x="50037" y="260222"/>
                </a:lnTo>
                <a:lnTo>
                  <a:pt x="49656" y="261365"/>
                </a:lnTo>
                <a:lnTo>
                  <a:pt x="48894" y="262508"/>
                </a:lnTo>
                <a:lnTo>
                  <a:pt x="48132" y="263525"/>
                </a:lnTo>
                <a:lnTo>
                  <a:pt x="46735" y="264413"/>
                </a:lnTo>
                <a:lnTo>
                  <a:pt x="44830" y="265175"/>
                </a:lnTo>
                <a:lnTo>
                  <a:pt x="42925" y="265938"/>
                </a:lnTo>
                <a:lnTo>
                  <a:pt x="40385" y="266445"/>
                </a:lnTo>
                <a:lnTo>
                  <a:pt x="37210" y="266826"/>
                </a:lnTo>
                <a:lnTo>
                  <a:pt x="34035" y="267207"/>
                </a:lnTo>
                <a:lnTo>
                  <a:pt x="29971" y="267461"/>
                </a:lnTo>
                <a:lnTo>
                  <a:pt x="25018" y="267461"/>
                </a:lnTo>
                <a:lnTo>
                  <a:pt x="20192" y="267461"/>
                </a:lnTo>
                <a:lnTo>
                  <a:pt x="5333" y="265175"/>
                </a:lnTo>
                <a:lnTo>
                  <a:pt x="3428" y="264413"/>
                </a:lnTo>
                <a:lnTo>
                  <a:pt x="2031" y="263525"/>
                </a:lnTo>
                <a:lnTo>
                  <a:pt x="1269" y="262508"/>
                </a:lnTo>
                <a:lnTo>
                  <a:pt x="380" y="261365"/>
                </a:lnTo>
                <a:lnTo>
                  <a:pt x="0" y="260222"/>
                </a:lnTo>
                <a:lnTo>
                  <a:pt x="0" y="258952"/>
                </a:lnTo>
                <a:lnTo>
                  <a:pt x="0" y="11302"/>
                </a:lnTo>
                <a:lnTo>
                  <a:pt x="0" y="10032"/>
                </a:lnTo>
                <a:lnTo>
                  <a:pt x="380" y="8889"/>
                </a:lnTo>
                <a:lnTo>
                  <a:pt x="11049" y="3936"/>
                </a:lnTo>
                <a:lnTo>
                  <a:pt x="13715" y="3555"/>
                </a:lnTo>
                <a:lnTo>
                  <a:pt x="17144" y="3428"/>
                </a:lnTo>
                <a:lnTo>
                  <a:pt x="21335" y="3428"/>
                </a:lnTo>
                <a:lnTo>
                  <a:pt x="25273" y="3428"/>
                </a:lnTo>
                <a:lnTo>
                  <a:pt x="28575" y="3555"/>
                </a:lnTo>
                <a:lnTo>
                  <a:pt x="31368" y="3936"/>
                </a:lnTo>
                <a:lnTo>
                  <a:pt x="34035" y="4190"/>
                </a:lnTo>
                <a:lnTo>
                  <a:pt x="42290" y="10032"/>
                </a:lnTo>
                <a:lnTo>
                  <a:pt x="42290" y="11302"/>
                </a:lnTo>
                <a:lnTo>
                  <a:pt x="42290" y="32257"/>
                </a:lnTo>
                <a:lnTo>
                  <a:pt x="72770" y="8127"/>
                </a:lnTo>
                <a:lnTo>
                  <a:pt x="77850" y="5333"/>
                </a:lnTo>
                <a:lnTo>
                  <a:pt x="83184" y="3301"/>
                </a:lnTo>
                <a:lnTo>
                  <a:pt x="88773" y="2031"/>
                </a:lnTo>
                <a:lnTo>
                  <a:pt x="94233" y="634"/>
                </a:lnTo>
                <a:lnTo>
                  <a:pt x="100075" y="0"/>
                </a:lnTo>
                <a:lnTo>
                  <a:pt x="106299" y="0"/>
                </a:lnTo>
                <a:close/>
              </a:path>
            </a:pathLst>
          </a:custGeom>
          <a:ln w="10668">
            <a:solidFill>
              <a:srgbClr val="4579B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459729" y="835660"/>
            <a:ext cx="184658" cy="21056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144642" y="840994"/>
            <a:ext cx="281940" cy="196850"/>
          </a:xfrm>
          <a:custGeom>
            <a:avLst/>
            <a:gdLst/>
            <a:ahLst/>
            <a:cxnLst/>
            <a:rect l="l" t="t" r="r" b="b"/>
            <a:pathLst>
              <a:path w="281939" h="196850">
                <a:moveTo>
                  <a:pt x="102489" y="0"/>
                </a:moveTo>
                <a:lnTo>
                  <a:pt x="109855" y="0"/>
                </a:lnTo>
                <a:lnTo>
                  <a:pt x="116332" y="761"/>
                </a:lnTo>
                <a:lnTo>
                  <a:pt x="122174" y="2285"/>
                </a:lnTo>
                <a:lnTo>
                  <a:pt x="128016" y="3809"/>
                </a:lnTo>
                <a:lnTo>
                  <a:pt x="133223" y="5968"/>
                </a:lnTo>
                <a:lnTo>
                  <a:pt x="137795" y="8889"/>
                </a:lnTo>
                <a:lnTo>
                  <a:pt x="142367" y="11683"/>
                </a:lnTo>
                <a:lnTo>
                  <a:pt x="157987" y="32384"/>
                </a:lnTo>
                <a:lnTo>
                  <a:pt x="163322" y="26669"/>
                </a:lnTo>
                <a:lnTo>
                  <a:pt x="198628" y="3175"/>
                </a:lnTo>
                <a:lnTo>
                  <a:pt x="203581" y="1904"/>
                </a:lnTo>
                <a:lnTo>
                  <a:pt x="208534" y="634"/>
                </a:lnTo>
                <a:lnTo>
                  <a:pt x="213614" y="0"/>
                </a:lnTo>
                <a:lnTo>
                  <a:pt x="218821" y="0"/>
                </a:lnTo>
                <a:lnTo>
                  <a:pt x="259508" y="13001"/>
                </a:lnTo>
                <a:lnTo>
                  <a:pt x="278765" y="46100"/>
                </a:lnTo>
                <a:lnTo>
                  <a:pt x="281940" y="75183"/>
                </a:lnTo>
                <a:lnTo>
                  <a:pt x="281940" y="188594"/>
                </a:lnTo>
                <a:lnTo>
                  <a:pt x="281940" y="189864"/>
                </a:lnTo>
                <a:lnTo>
                  <a:pt x="281559" y="191007"/>
                </a:lnTo>
                <a:lnTo>
                  <a:pt x="280797" y="192023"/>
                </a:lnTo>
                <a:lnTo>
                  <a:pt x="280035" y="193039"/>
                </a:lnTo>
                <a:lnTo>
                  <a:pt x="278638" y="193928"/>
                </a:lnTo>
                <a:lnTo>
                  <a:pt x="276733" y="194563"/>
                </a:lnTo>
                <a:lnTo>
                  <a:pt x="274955" y="195198"/>
                </a:lnTo>
                <a:lnTo>
                  <a:pt x="272415" y="195706"/>
                </a:lnTo>
                <a:lnTo>
                  <a:pt x="269240" y="195960"/>
                </a:lnTo>
                <a:lnTo>
                  <a:pt x="266065" y="196341"/>
                </a:lnTo>
                <a:lnTo>
                  <a:pt x="262001" y="196468"/>
                </a:lnTo>
                <a:lnTo>
                  <a:pt x="257175" y="196468"/>
                </a:lnTo>
                <a:lnTo>
                  <a:pt x="252095" y="196468"/>
                </a:lnTo>
                <a:lnTo>
                  <a:pt x="248031" y="196341"/>
                </a:lnTo>
                <a:lnTo>
                  <a:pt x="244856" y="195960"/>
                </a:lnTo>
                <a:lnTo>
                  <a:pt x="241681" y="195706"/>
                </a:lnTo>
                <a:lnTo>
                  <a:pt x="233172" y="192023"/>
                </a:lnTo>
                <a:lnTo>
                  <a:pt x="232410" y="191007"/>
                </a:lnTo>
                <a:lnTo>
                  <a:pt x="232029" y="189864"/>
                </a:lnTo>
                <a:lnTo>
                  <a:pt x="232029" y="188594"/>
                </a:lnTo>
                <a:lnTo>
                  <a:pt x="232029" y="83438"/>
                </a:lnTo>
                <a:lnTo>
                  <a:pt x="232029" y="77469"/>
                </a:lnTo>
                <a:lnTo>
                  <a:pt x="231521" y="72135"/>
                </a:lnTo>
                <a:lnTo>
                  <a:pt x="208787" y="43560"/>
                </a:lnTo>
                <a:lnTo>
                  <a:pt x="203835" y="43560"/>
                </a:lnTo>
                <a:lnTo>
                  <a:pt x="197866" y="43560"/>
                </a:lnTo>
                <a:lnTo>
                  <a:pt x="165989" y="70738"/>
                </a:lnTo>
                <a:lnTo>
                  <a:pt x="165989" y="188594"/>
                </a:lnTo>
                <a:lnTo>
                  <a:pt x="165989" y="189864"/>
                </a:lnTo>
                <a:lnTo>
                  <a:pt x="165481" y="191007"/>
                </a:lnTo>
                <a:lnTo>
                  <a:pt x="164719" y="192023"/>
                </a:lnTo>
                <a:lnTo>
                  <a:pt x="163957" y="193039"/>
                </a:lnTo>
                <a:lnTo>
                  <a:pt x="153035" y="195960"/>
                </a:lnTo>
                <a:lnTo>
                  <a:pt x="149860" y="196341"/>
                </a:lnTo>
                <a:lnTo>
                  <a:pt x="145923" y="196468"/>
                </a:lnTo>
                <a:lnTo>
                  <a:pt x="141097" y="196468"/>
                </a:lnTo>
                <a:lnTo>
                  <a:pt x="136144" y="196468"/>
                </a:lnTo>
                <a:lnTo>
                  <a:pt x="132207" y="196341"/>
                </a:lnTo>
                <a:lnTo>
                  <a:pt x="129032" y="195960"/>
                </a:lnTo>
                <a:lnTo>
                  <a:pt x="125857" y="195706"/>
                </a:lnTo>
                <a:lnTo>
                  <a:pt x="117221" y="192023"/>
                </a:lnTo>
                <a:lnTo>
                  <a:pt x="116459" y="191007"/>
                </a:lnTo>
                <a:lnTo>
                  <a:pt x="116078" y="189864"/>
                </a:lnTo>
                <a:lnTo>
                  <a:pt x="116078" y="188594"/>
                </a:lnTo>
                <a:lnTo>
                  <a:pt x="116078" y="83438"/>
                </a:lnTo>
                <a:lnTo>
                  <a:pt x="116078" y="77469"/>
                </a:lnTo>
                <a:lnTo>
                  <a:pt x="115443" y="72135"/>
                </a:lnTo>
                <a:lnTo>
                  <a:pt x="92837" y="43560"/>
                </a:lnTo>
                <a:lnTo>
                  <a:pt x="88011" y="43560"/>
                </a:lnTo>
                <a:lnTo>
                  <a:pt x="81915" y="43560"/>
                </a:lnTo>
                <a:lnTo>
                  <a:pt x="50037" y="70738"/>
                </a:lnTo>
                <a:lnTo>
                  <a:pt x="50037" y="188594"/>
                </a:lnTo>
                <a:lnTo>
                  <a:pt x="50037" y="189864"/>
                </a:lnTo>
                <a:lnTo>
                  <a:pt x="49657" y="191007"/>
                </a:lnTo>
                <a:lnTo>
                  <a:pt x="48895" y="192023"/>
                </a:lnTo>
                <a:lnTo>
                  <a:pt x="48133" y="193039"/>
                </a:lnTo>
                <a:lnTo>
                  <a:pt x="37211" y="195960"/>
                </a:lnTo>
                <a:lnTo>
                  <a:pt x="34036" y="196341"/>
                </a:lnTo>
                <a:lnTo>
                  <a:pt x="29972" y="196468"/>
                </a:lnTo>
                <a:lnTo>
                  <a:pt x="25019" y="196468"/>
                </a:lnTo>
                <a:lnTo>
                  <a:pt x="20193" y="196468"/>
                </a:lnTo>
                <a:lnTo>
                  <a:pt x="16129" y="196341"/>
                </a:lnTo>
                <a:lnTo>
                  <a:pt x="12954" y="195960"/>
                </a:lnTo>
                <a:lnTo>
                  <a:pt x="9779" y="195706"/>
                </a:lnTo>
                <a:lnTo>
                  <a:pt x="1270" y="192023"/>
                </a:lnTo>
                <a:lnTo>
                  <a:pt x="381" y="191007"/>
                </a:lnTo>
                <a:lnTo>
                  <a:pt x="0" y="189864"/>
                </a:lnTo>
                <a:lnTo>
                  <a:pt x="0" y="188594"/>
                </a:lnTo>
                <a:lnTo>
                  <a:pt x="0" y="11302"/>
                </a:lnTo>
                <a:lnTo>
                  <a:pt x="0" y="10032"/>
                </a:lnTo>
                <a:lnTo>
                  <a:pt x="381" y="8889"/>
                </a:lnTo>
                <a:lnTo>
                  <a:pt x="11303" y="3936"/>
                </a:lnTo>
                <a:lnTo>
                  <a:pt x="13970" y="3555"/>
                </a:lnTo>
                <a:lnTo>
                  <a:pt x="17399" y="3428"/>
                </a:lnTo>
                <a:lnTo>
                  <a:pt x="21462" y="3428"/>
                </a:lnTo>
                <a:lnTo>
                  <a:pt x="25781" y="3428"/>
                </a:lnTo>
                <a:lnTo>
                  <a:pt x="29210" y="3555"/>
                </a:lnTo>
                <a:lnTo>
                  <a:pt x="32004" y="3936"/>
                </a:lnTo>
                <a:lnTo>
                  <a:pt x="34798" y="4190"/>
                </a:lnTo>
                <a:lnTo>
                  <a:pt x="42799" y="10032"/>
                </a:lnTo>
                <a:lnTo>
                  <a:pt x="42799" y="11302"/>
                </a:lnTo>
                <a:lnTo>
                  <a:pt x="42799" y="31750"/>
                </a:lnTo>
                <a:lnTo>
                  <a:pt x="79414" y="4500"/>
                </a:lnTo>
                <a:lnTo>
                  <a:pt x="94654" y="500"/>
                </a:lnTo>
                <a:lnTo>
                  <a:pt x="102489" y="0"/>
                </a:lnTo>
                <a:close/>
              </a:path>
            </a:pathLst>
          </a:custGeom>
          <a:ln w="10668">
            <a:solidFill>
              <a:srgbClr val="4579B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990333" y="813053"/>
            <a:ext cx="78104" cy="7734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876546" y="792352"/>
            <a:ext cx="136017" cy="25323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944486" y="779272"/>
            <a:ext cx="186690" cy="257175"/>
          </a:xfrm>
          <a:custGeom>
            <a:avLst/>
            <a:gdLst/>
            <a:ahLst/>
            <a:cxnLst/>
            <a:rect l="l" t="t" r="r" b="b"/>
            <a:pathLst>
              <a:path w="186690" h="257175">
                <a:moveTo>
                  <a:pt x="15494" y="0"/>
                </a:moveTo>
                <a:lnTo>
                  <a:pt x="80010" y="0"/>
                </a:lnTo>
                <a:lnTo>
                  <a:pt x="91368" y="240"/>
                </a:lnTo>
                <a:lnTo>
                  <a:pt x="135143" y="8921"/>
                </a:lnTo>
                <a:lnTo>
                  <a:pt x="164846" y="36322"/>
                </a:lnTo>
                <a:lnTo>
                  <a:pt x="170815" y="65277"/>
                </a:lnTo>
                <a:lnTo>
                  <a:pt x="170815" y="71500"/>
                </a:lnTo>
                <a:lnTo>
                  <a:pt x="170053" y="77342"/>
                </a:lnTo>
                <a:lnTo>
                  <a:pt x="168402" y="82930"/>
                </a:lnTo>
                <a:lnTo>
                  <a:pt x="166878" y="88391"/>
                </a:lnTo>
                <a:lnTo>
                  <a:pt x="150241" y="109854"/>
                </a:lnTo>
                <a:lnTo>
                  <a:pt x="145796" y="113283"/>
                </a:lnTo>
                <a:lnTo>
                  <a:pt x="140716" y="116077"/>
                </a:lnTo>
                <a:lnTo>
                  <a:pt x="135128" y="118110"/>
                </a:lnTo>
                <a:lnTo>
                  <a:pt x="142367" y="119506"/>
                </a:lnTo>
                <a:lnTo>
                  <a:pt x="149098" y="121792"/>
                </a:lnTo>
                <a:lnTo>
                  <a:pt x="155194" y="125094"/>
                </a:lnTo>
                <a:lnTo>
                  <a:pt x="161417" y="128397"/>
                </a:lnTo>
                <a:lnTo>
                  <a:pt x="166751" y="132714"/>
                </a:lnTo>
                <a:lnTo>
                  <a:pt x="171323" y="137922"/>
                </a:lnTo>
                <a:lnTo>
                  <a:pt x="175895" y="143128"/>
                </a:lnTo>
                <a:lnTo>
                  <a:pt x="179451" y="149351"/>
                </a:lnTo>
                <a:lnTo>
                  <a:pt x="182118" y="156337"/>
                </a:lnTo>
                <a:lnTo>
                  <a:pt x="184785" y="163322"/>
                </a:lnTo>
                <a:lnTo>
                  <a:pt x="186182" y="171195"/>
                </a:lnTo>
                <a:lnTo>
                  <a:pt x="186182" y="179958"/>
                </a:lnTo>
                <a:lnTo>
                  <a:pt x="186182" y="189102"/>
                </a:lnTo>
                <a:lnTo>
                  <a:pt x="171958" y="224408"/>
                </a:lnTo>
                <a:lnTo>
                  <a:pt x="167513" y="230124"/>
                </a:lnTo>
                <a:lnTo>
                  <a:pt x="162179" y="235076"/>
                </a:lnTo>
                <a:lnTo>
                  <a:pt x="156083" y="239140"/>
                </a:lnTo>
                <a:lnTo>
                  <a:pt x="149860" y="243331"/>
                </a:lnTo>
                <a:lnTo>
                  <a:pt x="143129" y="246633"/>
                </a:lnTo>
                <a:lnTo>
                  <a:pt x="135636" y="249300"/>
                </a:lnTo>
                <a:lnTo>
                  <a:pt x="128270" y="251967"/>
                </a:lnTo>
                <a:lnTo>
                  <a:pt x="83820" y="257048"/>
                </a:lnTo>
                <a:lnTo>
                  <a:pt x="15494" y="257048"/>
                </a:lnTo>
                <a:lnTo>
                  <a:pt x="11049" y="257048"/>
                </a:lnTo>
                <a:lnTo>
                  <a:pt x="7366" y="255777"/>
                </a:lnTo>
                <a:lnTo>
                  <a:pt x="4445" y="253111"/>
                </a:lnTo>
                <a:lnTo>
                  <a:pt x="1397" y="250570"/>
                </a:lnTo>
                <a:lnTo>
                  <a:pt x="0" y="246379"/>
                </a:lnTo>
                <a:lnTo>
                  <a:pt x="0" y="240537"/>
                </a:lnTo>
                <a:lnTo>
                  <a:pt x="0" y="16382"/>
                </a:lnTo>
                <a:lnTo>
                  <a:pt x="0" y="10667"/>
                </a:lnTo>
                <a:lnTo>
                  <a:pt x="1397" y="6350"/>
                </a:lnTo>
                <a:lnTo>
                  <a:pt x="4445" y="3810"/>
                </a:lnTo>
                <a:lnTo>
                  <a:pt x="7366" y="1269"/>
                </a:lnTo>
                <a:lnTo>
                  <a:pt x="11049" y="0"/>
                </a:lnTo>
                <a:lnTo>
                  <a:pt x="15494" y="0"/>
                </a:lnTo>
                <a:close/>
              </a:path>
            </a:pathLst>
          </a:custGeom>
          <a:ln w="10667">
            <a:solidFill>
              <a:srgbClr val="4579B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040248" y="766444"/>
            <a:ext cx="57785" cy="52705"/>
          </a:xfrm>
          <a:custGeom>
            <a:avLst/>
            <a:gdLst/>
            <a:ahLst/>
            <a:cxnLst/>
            <a:rect l="l" t="t" r="r" b="b"/>
            <a:pathLst>
              <a:path w="57785" h="52705">
                <a:moveTo>
                  <a:pt x="29083" y="0"/>
                </a:moveTo>
                <a:lnTo>
                  <a:pt x="40259" y="0"/>
                </a:lnTo>
                <a:lnTo>
                  <a:pt x="47751" y="1904"/>
                </a:lnTo>
                <a:lnTo>
                  <a:pt x="51688" y="5714"/>
                </a:lnTo>
                <a:lnTo>
                  <a:pt x="55752" y="9525"/>
                </a:lnTo>
                <a:lnTo>
                  <a:pt x="57658" y="16255"/>
                </a:lnTo>
                <a:lnTo>
                  <a:pt x="57658" y="25907"/>
                </a:lnTo>
                <a:lnTo>
                  <a:pt x="57658" y="35940"/>
                </a:lnTo>
                <a:lnTo>
                  <a:pt x="55625" y="42925"/>
                </a:lnTo>
                <a:lnTo>
                  <a:pt x="51562" y="46735"/>
                </a:lnTo>
                <a:lnTo>
                  <a:pt x="47371" y="50545"/>
                </a:lnTo>
                <a:lnTo>
                  <a:pt x="39750" y="52450"/>
                </a:lnTo>
                <a:lnTo>
                  <a:pt x="28701" y="52450"/>
                </a:lnTo>
                <a:lnTo>
                  <a:pt x="17399" y="52450"/>
                </a:lnTo>
                <a:lnTo>
                  <a:pt x="9778" y="50672"/>
                </a:lnTo>
                <a:lnTo>
                  <a:pt x="5968" y="46989"/>
                </a:lnTo>
                <a:lnTo>
                  <a:pt x="2031" y="43179"/>
                </a:lnTo>
                <a:lnTo>
                  <a:pt x="0" y="36575"/>
                </a:lnTo>
                <a:lnTo>
                  <a:pt x="0" y="26924"/>
                </a:lnTo>
                <a:lnTo>
                  <a:pt x="0" y="16763"/>
                </a:lnTo>
                <a:lnTo>
                  <a:pt x="2031" y="9778"/>
                </a:lnTo>
                <a:lnTo>
                  <a:pt x="6096" y="5968"/>
                </a:lnTo>
                <a:lnTo>
                  <a:pt x="10160" y="2031"/>
                </a:lnTo>
                <a:lnTo>
                  <a:pt x="17779" y="0"/>
                </a:lnTo>
                <a:lnTo>
                  <a:pt x="29083" y="0"/>
                </a:lnTo>
                <a:close/>
              </a:path>
            </a:pathLst>
          </a:custGeom>
          <a:ln w="10668">
            <a:solidFill>
              <a:srgbClr val="4579B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164323" y="753363"/>
            <a:ext cx="86360" cy="353060"/>
          </a:xfrm>
          <a:custGeom>
            <a:avLst/>
            <a:gdLst/>
            <a:ahLst/>
            <a:cxnLst/>
            <a:rect l="l" t="t" r="r" b="b"/>
            <a:pathLst>
              <a:path w="86359" h="353059">
                <a:moveTo>
                  <a:pt x="21844" y="0"/>
                </a:moveTo>
                <a:lnTo>
                  <a:pt x="25907" y="0"/>
                </a:lnTo>
                <a:lnTo>
                  <a:pt x="29336" y="126"/>
                </a:lnTo>
                <a:lnTo>
                  <a:pt x="32003" y="381"/>
                </a:lnTo>
                <a:lnTo>
                  <a:pt x="34671" y="508"/>
                </a:lnTo>
                <a:lnTo>
                  <a:pt x="42164" y="2794"/>
                </a:lnTo>
                <a:lnTo>
                  <a:pt x="42925" y="3301"/>
                </a:lnTo>
                <a:lnTo>
                  <a:pt x="43433" y="3937"/>
                </a:lnTo>
                <a:lnTo>
                  <a:pt x="43942" y="4572"/>
                </a:lnTo>
                <a:lnTo>
                  <a:pt x="53611" y="25499"/>
                </a:lnTo>
                <a:lnTo>
                  <a:pt x="69284" y="67687"/>
                </a:lnTo>
                <a:lnTo>
                  <a:pt x="79978" y="110353"/>
                </a:lnTo>
                <a:lnTo>
                  <a:pt x="85312" y="153925"/>
                </a:lnTo>
                <a:lnTo>
                  <a:pt x="85978" y="176022"/>
                </a:lnTo>
                <a:lnTo>
                  <a:pt x="85814" y="187213"/>
                </a:lnTo>
                <a:lnTo>
                  <a:pt x="81958" y="231126"/>
                </a:lnTo>
                <a:lnTo>
                  <a:pt x="72753" y="274042"/>
                </a:lnTo>
                <a:lnTo>
                  <a:pt x="58390" y="316144"/>
                </a:lnTo>
                <a:lnTo>
                  <a:pt x="41782" y="349758"/>
                </a:lnTo>
                <a:lnTo>
                  <a:pt x="40767" y="350520"/>
                </a:lnTo>
                <a:lnTo>
                  <a:pt x="30987" y="352678"/>
                </a:lnTo>
                <a:lnTo>
                  <a:pt x="28321" y="352933"/>
                </a:lnTo>
                <a:lnTo>
                  <a:pt x="25146" y="353060"/>
                </a:lnTo>
                <a:lnTo>
                  <a:pt x="21462" y="353060"/>
                </a:lnTo>
                <a:lnTo>
                  <a:pt x="16001" y="353060"/>
                </a:lnTo>
                <a:lnTo>
                  <a:pt x="2158" y="349885"/>
                </a:lnTo>
                <a:lnTo>
                  <a:pt x="761" y="348869"/>
                </a:lnTo>
                <a:lnTo>
                  <a:pt x="0" y="347599"/>
                </a:lnTo>
                <a:lnTo>
                  <a:pt x="0" y="346075"/>
                </a:lnTo>
                <a:lnTo>
                  <a:pt x="0" y="344550"/>
                </a:lnTo>
                <a:lnTo>
                  <a:pt x="380" y="342646"/>
                </a:lnTo>
                <a:lnTo>
                  <a:pt x="1143" y="340613"/>
                </a:lnTo>
                <a:lnTo>
                  <a:pt x="8929" y="320964"/>
                </a:lnTo>
                <a:lnTo>
                  <a:pt x="15716" y="301053"/>
                </a:lnTo>
                <a:lnTo>
                  <a:pt x="26289" y="260350"/>
                </a:lnTo>
                <a:lnTo>
                  <a:pt x="32797" y="218614"/>
                </a:lnTo>
                <a:lnTo>
                  <a:pt x="34925" y="175640"/>
                </a:lnTo>
                <a:lnTo>
                  <a:pt x="34399" y="154140"/>
                </a:lnTo>
                <a:lnTo>
                  <a:pt x="30156" y="111900"/>
                </a:lnTo>
                <a:lnTo>
                  <a:pt x="21607" y="70683"/>
                </a:lnTo>
                <a:lnTo>
                  <a:pt x="8895" y="30678"/>
                </a:lnTo>
                <a:lnTo>
                  <a:pt x="253" y="9398"/>
                </a:lnTo>
                <a:lnTo>
                  <a:pt x="126" y="7874"/>
                </a:lnTo>
                <a:lnTo>
                  <a:pt x="253" y="6350"/>
                </a:lnTo>
                <a:lnTo>
                  <a:pt x="507" y="4952"/>
                </a:lnTo>
                <a:lnTo>
                  <a:pt x="1397" y="3683"/>
                </a:lnTo>
                <a:lnTo>
                  <a:pt x="3048" y="2794"/>
                </a:lnTo>
                <a:lnTo>
                  <a:pt x="4699" y="1905"/>
                </a:lnTo>
                <a:lnTo>
                  <a:pt x="6984" y="1143"/>
                </a:lnTo>
                <a:lnTo>
                  <a:pt x="10032" y="762"/>
                </a:lnTo>
                <a:lnTo>
                  <a:pt x="12953" y="253"/>
                </a:lnTo>
                <a:lnTo>
                  <a:pt x="16891" y="0"/>
                </a:lnTo>
                <a:lnTo>
                  <a:pt x="21844" y="0"/>
                </a:lnTo>
                <a:close/>
              </a:path>
            </a:pathLst>
          </a:custGeom>
          <a:ln w="10668">
            <a:solidFill>
              <a:srgbClr val="4579B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811136" y="753363"/>
            <a:ext cx="86360" cy="353060"/>
          </a:xfrm>
          <a:custGeom>
            <a:avLst/>
            <a:gdLst/>
            <a:ahLst/>
            <a:cxnLst/>
            <a:rect l="l" t="t" r="r" b="b"/>
            <a:pathLst>
              <a:path w="86359" h="353059">
                <a:moveTo>
                  <a:pt x="64389" y="0"/>
                </a:moveTo>
                <a:lnTo>
                  <a:pt x="69215" y="0"/>
                </a:lnTo>
                <a:lnTo>
                  <a:pt x="73152" y="253"/>
                </a:lnTo>
                <a:lnTo>
                  <a:pt x="76200" y="762"/>
                </a:lnTo>
                <a:lnTo>
                  <a:pt x="79248" y="1143"/>
                </a:lnTo>
                <a:lnTo>
                  <a:pt x="81534" y="1905"/>
                </a:lnTo>
                <a:lnTo>
                  <a:pt x="83058" y="2794"/>
                </a:lnTo>
                <a:lnTo>
                  <a:pt x="84709" y="3683"/>
                </a:lnTo>
                <a:lnTo>
                  <a:pt x="85598" y="4952"/>
                </a:lnTo>
                <a:lnTo>
                  <a:pt x="85852" y="6350"/>
                </a:lnTo>
                <a:lnTo>
                  <a:pt x="85979" y="7874"/>
                </a:lnTo>
                <a:lnTo>
                  <a:pt x="85725" y="9398"/>
                </a:lnTo>
                <a:lnTo>
                  <a:pt x="85090" y="11175"/>
                </a:lnTo>
                <a:lnTo>
                  <a:pt x="77229" y="30678"/>
                </a:lnTo>
                <a:lnTo>
                  <a:pt x="70405" y="50514"/>
                </a:lnTo>
                <a:lnTo>
                  <a:pt x="59817" y="91186"/>
                </a:lnTo>
                <a:lnTo>
                  <a:pt x="53467" y="132889"/>
                </a:lnTo>
                <a:lnTo>
                  <a:pt x="51308" y="175640"/>
                </a:lnTo>
                <a:lnTo>
                  <a:pt x="51853" y="197268"/>
                </a:lnTo>
                <a:lnTo>
                  <a:pt x="56183" y="239523"/>
                </a:lnTo>
                <a:lnTo>
                  <a:pt x="64781" y="280606"/>
                </a:lnTo>
                <a:lnTo>
                  <a:pt x="77267" y="320801"/>
                </a:lnTo>
                <a:lnTo>
                  <a:pt x="84963" y="340613"/>
                </a:lnTo>
                <a:lnTo>
                  <a:pt x="85725" y="342646"/>
                </a:lnTo>
                <a:lnTo>
                  <a:pt x="86106" y="344550"/>
                </a:lnTo>
                <a:lnTo>
                  <a:pt x="86106" y="346075"/>
                </a:lnTo>
                <a:lnTo>
                  <a:pt x="86106" y="347599"/>
                </a:lnTo>
                <a:lnTo>
                  <a:pt x="85344" y="348869"/>
                </a:lnTo>
                <a:lnTo>
                  <a:pt x="83947" y="349885"/>
                </a:lnTo>
                <a:lnTo>
                  <a:pt x="82423" y="351027"/>
                </a:lnTo>
                <a:lnTo>
                  <a:pt x="80264" y="351789"/>
                </a:lnTo>
                <a:lnTo>
                  <a:pt x="77216" y="352298"/>
                </a:lnTo>
                <a:lnTo>
                  <a:pt x="74295" y="352806"/>
                </a:lnTo>
                <a:lnTo>
                  <a:pt x="70104" y="353060"/>
                </a:lnTo>
                <a:lnTo>
                  <a:pt x="64770" y="353060"/>
                </a:lnTo>
                <a:lnTo>
                  <a:pt x="61087" y="353060"/>
                </a:lnTo>
                <a:lnTo>
                  <a:pt x="44450" y="349758"/>
                </a:lnTo>
                <a:lnTo>
                  <a:pt x="43434" y="349123"/>
                </a:lnTo>
                <a:lnTo>
                  <a:pt x="42799" y="348234"/>
                </a:lnTo>
                <a:lnTo>
                  <a:pt x="42418" y="347345"/>
                </a:lnTo>
                <a:lnTo>
                  <a:pt x="37179" y="336960"/>
                </a:lnTo>
                <a:lnTo>
                  <a:pt x="19917" y="295187"/>
                </a:lnTo>
                <a:lnTo>
                  <a:pt x="8042" y="252704"/>
                </a:lnTo>
                <a:lnTo>
                  <a:pt x="1500" y="209311"/>
                </a:lnTo>
                <a:lnTo>
                  <a:pt x="0" y="176022"/>
                </a:lnTo>
                <a:lnTo>
                  <a:pt x="186" y="164976"/>
                </a:lnTo>
                <a:lnTo>
                  <a:pt x="4294" y="121225"/>
                </a:lnTo>
                <a:lnTo>
                  <a:pt x="13626" y="78253"/>
                </a:lnTo>
                <a:lnTo>
                  <a:pt x="28076" y="36004"/>
                </a:lnTo>
                <a:lnTo>
                  <a:pt x="42418" y="4572"/>
                </a:lnTo>
                <a:lnTo>
                  <a:pt x="42672" y="3937"/>
                </a:lnTo>
                <a:lnTo>
                  <a:pt x="53975" y="381"/>
                </a:lnTo>
                <a:lnTo>
                  <a:pt x="56769" y="126"/>
                </a:lnTo>
                <a:lnTo>
                  <a:pt x="60198" y="0"/>
                </a:lnTo>
                <a:lnTo>
                  <a:pt x="64389" y="0"/>
                </a:lnTo>
                <a:close/>
              </a:path>
            </a:pathLst>
          </a:custGeom>
          <a:ln w="10668">
            <a:solidFill>
              <a:srgbClr val="4579B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457691" y="1997201"/>
            <a:ext cx="351126" cy="25946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457572" y="1997201"/>
            <a:ext cx="351790" cy="259715"/>
          </a:xfrm>
          <a:custGeom>
            <a:avLst/>
            <a:gdLst/>
            <a:ahLst/>
            <a:cxnLst/>
            <a:rect l="l" t="t" r="r" b="b"/>
            <a:pathLst>
              <a:path w="351789" h="259714">
                <a:moveTo>
                  <a:pt x="26288" y="0"/>
                </a:moveTo>
                <a:lnTo>
                  <a:pt x="32512" y="0"/>
                </a:lnTo>
                <a:lnTo>
                  <a:pt x="37464" y="126"/>
                </a:lnTo>
                <a:lnTo>
                  <a:pt x="41148" y="381"/>
                </a:lnTo>
                <a:lnTo>
                  <a:pt x="44830" y="508"/>
                </a:lnTo>
                <a:lnTo>
                  <a:pt x="47498" y="1015"/>
                </a:lnTo>
                <a:lnTo>
                  <a:pt x="49402" y="1777"/>
                </a:lnTo>
                <a:lnTo>
                  <a:pt x="51180" y="2412"/>
                </a:lnTo>
                <a:lnTo>
                  <a:pt x="54737" y="10795"/>
                </a:lnTo>
                <a:lnTo>
                  <a:pt x="99822" y="207645"/>
                </a:lnTo>
                <a:lnTo>
                  <a:pt x="100075" y="207645"/>
                </a:lnTo>
                <a:lnTo>
                  <a:pt x="146938" y="12192"/>
                </a:lnTo>
                <a:lnTo>
                  <a:pt x="147447" y="9651"/>
                </a:lnTo>
                <a:lnTo>
                  <a:pt x="148209" y="7620"/>
                </a:lnTo>
                <a:lnTo>
                  <a:pt x="170179" y="0"/>
                </a:lnTo>
                <a:lnTo>
                  <a:pt x="176149" y="0"/>
                </a:lnTo>
                <a:lnTo>
                  <a:pt x="182499" y="0"/>
                </a:lnTo>
                <a:lnTo>
                  <a:pt x="200025" y="2159"/>
                </a:lnTo>
                <a:lnTo>
                  <a:pt x="202184" y="2921"/>
                </a:lnTo>
                <a:lnTo>
                  <a:pt x="206755" y="12192"/>
                </a:lnTo>
                <a:lnTo>
                  <a:pt x="255269" y="207645"/>
                </a:lnTo>
                <a:lnTo>
                  <a:pt x="255650" y="207645"/>
                </a:lnTo>
                <a:lnTo>
                  <a:pt x="300736" y="11302"/>
                </a:lnTo>
                <a:lnTo>
                  <a:pt x="301116" y="9271"/>
                </a:lnTo>
                <a:lnTo>
                  <a:pt x="301625" y="7365"/>
                </a:lnTo>
                <a:lnTo>
                  <a:pt x="322325" y="0"/>
                </a:lnTo>
                <a:lnTo>
                  <a:pt x="328549" y="0"/>
                </a:lnTo>
                <a:lnTo>
                  <a:pt x="334390" y="0"/>
                </a:lnTo>
                <a:lnTo>
                  <a:pt x="351281" y="6858"/>
                </a:lnTo>
                <a:lnTo>
                  <a:pt x="351027" y="9651"/>
                </a:lnTo>
                <a:lnTo>
                  <a:pt x="350900" y="12573"/>
                </a:lnTo>
                <a:lnTo>
                  <a:pt x="350138" y="16383"/>
                </a:lnTo>
                <a:lnTo>
                  <a:pt x="348996" y="21336"/>
                </a:lnTo>
                <a:lnTo>
                  <a:pt x="289940" y="244983"/>
                </a:lnTo>
                <a:lnTo>
                  <a:pt x="289178" y="248158"/>
                </a:lnTo>
                <a:lnTo>
                  <a:pt x="280415" y="257048"/>
                </a:lnTo>
                <a:lnTo>
                  <a:pt x="277622" y="258063"/>
                </a:lnTo>
                <a:lnTo>
                  <a:pt x="274065" y="258699"/>
                </a:lnTo>
                <a:lnTo>
                  <a:pt x="269748" y="258952"/>
                </a:lnTo>
                <a:lnTo>
                  <a:pt x="265302" y="259334"/>
                </a:lnTo>
                <a:lnTo>
                  <a:pt x="259841" y="259461"/>
                </a:lnTo>
                <a:lnTo>
                  <a:pt x="252984" y="259461"/>
                </a:lnTo>
                <a:lnTo>
                  <a:pt x="245490" y="259461"/>
                </a:lnTo>
                <a:lnTo>
                  <a:pt x="239394" y="259334"/>
                </a:lnTo>
                <a:lnTo>
                  <a:pt x="234823" y="258952"/>
                </a:lnTo>
                <a:lnTo>
                  <a:pt x="230250" y="258699"/>
                </a:lnTo>
                <a:lnTo>
                  <a:pt x="226694" y="258063"/>
                </a:lnTo>
                <a:lnTo>
                  <a:pt x="224027" y="257048"/>
                </a:lnTo>
                <a:lnTo>
                  <a:pt x="221361" y="256032"/>
                </a:lnTo>
                <a:lnTo>
                  <a:pt x="219455" y="254635"/>
                </a:lnTo>
                <a:lnTo>
                  <a:pt x="218312" y="252602"/>
                </a:lnTo>
                <a:lnTo>
                  <a:pt x="217042" y="250698"/>
                </a:lnTo>
                <a:lnTo>
                  <a:pt x="216153" y="248158"/>
                </a:lnTo>
                <a:lnTo>
                  <a:pt x="215518" y="244983"/>
                </a:lnTo>
                <a:lnTo>
                  <a:pt x="174371" y="82042"/>
                </a:lnTo>
                <a:lnTo>
                  <a:pt x="173989" y="82042"/>
                </a:lnTo>
                <a:lnTo>
                  <a:pt x="135000" y="244983"/>
                </a:lnTo>
                <a:lnTo>
                  <a:pt x="134365" y="248031"/>
                </a:lnTo>
                <a:lnTo>
                  <a:pt x="133476" y="250571"/>
                </a:lnTo>
                <a:lnTo>
                  <a:pt x="132206" y="252475"/>
                </a:lnTo>
                <a:lnTo>
                  <a:pt x="131063" y="254381"/>
                </a:lnTo>
                <a:lnTo>
                  <a:pt x="129159" y="255905"/>
                </a:lnTo>
                <a:lnTo>
                  <a:pt x="126618" y="256921"/>
                </a:lnTo>
                <a:lnTo>
                  <a:pt x="123951" y="257937"/>
                </a:lnTo>
                <a:lnTo>
                  <a:pt x="120523" y="258699"/>
                </a:lnTo>
                <a:lnTo>
                  <a:pt x="116077" y="258952"/>
                </a:lnTo>
                <a:lnTo>
                  <a:pt x="111632" y="259334"/>
                </a:lnTo>
                <a:lnTo>
                  <a:pt x="105790" y="259461"/>
                </a:lnTo>
                <a:lnTo>
                  <a:pt x="98425" y="259461"/>
                </a:lnTo>
                <a:lnTo>
                  <a:pt x="90804" y="259461"/>
                </a:lnTo>
                <a:lnTo>
                  <a:pt x="84581" y="259334"/>
                </a:lnTo>
                <a:lnTo>
                  <a:pt x="80010" y="258952"/>
                </a:lnTo>
                <a:lnTo>
                  <a:pt x="75564" y="258699"/>
                </a:lnTo>
                <a:lnTo>
                  <a:pt x="71881" y="258063"/>
                </a:lnTo>
                <a:lnTo>
                  <a:pt x="69214" y="257048"/>
                </a:lnTo>
                <a:lnTo>
                  <a:pt x="66548" y="256032"/>
                </a:lnTo>
                <a:lnTo>
                  <a:pt x="64642" y="254635"/>
                </a:lnTo>
                <a:lnTo>
                  <a:pt x="63500" y="252602"/>
                </a:lnTo>
                <a:lnTo>
                  <a:pt x="62229" y="250698"/>
                </a:lnTo>
                <a:lnTo>
                  <a:pt x="2031" y="20700"/>
                </a:lnTo>
                <a:lnTo>
                  <a:pt x="0" y="6731"/>
                </a:lnTo>
                <a:lnTo>
                  <a:pt x="762" y="4699"/>
                </a:lnTo>
                <a:lnTo>
                  <a:pt x="19557" y="0"/>
                </a:lnTo>
                <a:lnTo>
                  <a:pt x="26288" y="0"/>
                </a:lnTo>
                <a:close/>
              </a:path>
            </a:pathLst>
          </a:custGeom>
          <a:ln w="10667">
            <a:solidFill>
              <a:srgbClr val="4579B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829428" y="2135377"/>
            <a:ext cx="101219" cy="4089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829428" y="2135377"/>
            <a:ext cx="101600" cy="41275"/>
          </a:xfrm>
          <a:custGeom>
            <a:avLst/>
            <a:gdLst/>
            <a:ahLst/>
            <a:cxnLst/>
            <a:rect l="l" t="t" r="r" b="b"/>
            <a:pathLst>
              <a:path w="101600" h="41275">
                <a:moveTo>
                  <a:pt x="9398" y="0"/>
                </a:moveTo>
                <a:lnTo>
                  <a:pt x="92075" y="0"/>
                </a:lnTo>
                <a:lnTo>
                  <a:pt x="93599" y="0"/>
                </a:lnTo>
                <a:lnTo>
                  <a:pt x="94996" y="254"/>
                </a:lnTo>
                <a:lnTo>
                  <a:pt x="96138" y="888"/>
                </a:lnTo>
                <a:lnTo>
                  <a:pt x="97282" y="1650"/>
                </a:lnTo>
                <a:lnTo>
                  <a:pt x="98171" y="2667"/>
                </a:lnTo>
                <a:lnTo>
                  <a:pt x="98933" y="4318"/>
                </a:lnTo>
                <a:lnTo>
                  <a:pt x="99822" y="5842"/>
                </a:lnTo>
                <a:lnTo>
                  <a:pt x="100330" y="8000"/>
                </a:lnTo>
                <a:lnTo>
                  <a:pt x="100711" y="10668"/>
                </a:lnTo>
                <a:lnTo>
                  <a:pt x="100965" y="13335"/>
                </a:lnTo>
                <a:lnTo>
                  <a:pt x="101219" y="16510"/>
                </a:lnTo>
                <a:lnTo>
                  <a:pt x="101219" y="20193"/>
                </a:lnTo>
                <a:lnTo>
                  <a:pt x="101219" y="27939"/>
                </a:lnTo>
                <a:lnTo>
                  <a:pt x="100457" y="33274"/>
                </a:lnTo>
                <a:lnTo>
                  <a:pt x="98933" y="36322"/>
                </a:lnTo>
                <a:lnTo>
                  <a:pt x="97536" y="39370"/>
                </a:lnTo>
                <a:lnTo>
                  <a:pt x="95250" y="40894"/>
                </a:lnTo>
                <a:lnTo>
                  <a:pt x="92075" y="40894"/>
                </a:lnTo>
                <a:lnTo>
                  <a:pt x="9398" y="40894"/>
                </a:lnTo>
                <a:lnTo>
                  <a:pt x="6096" y="40894"/>
                </a:lnTo>
                <a:lnTo>
                  <a:pt x="3683" y="39370"/>
                </a:lnTo>
                <a:lnTo>
                  <a:pt x="2159" y="36195"/>
                </a:lnTo>
                <a:lnTo>
                  <a:pt x="762" y="33147"/>
                </a:lnTo>
                <a:lnTo>
                  <a:pt x="0" y="27812"/>
                </a:lnTo>
                <a:lnTo>
                  <a:pt x="0" y="20193"/>
                </a:lnTo>
                <a:lnTo>
                  <a:pt x="0" y="12826"/>
                </a:lnTo>
                <a:lnTo>
                  <a:pt x="762" y="7493"/>
                </a:lnTo>
                <a:lnTo>
                  <a:pt x="2159" y="4445"/>
                </a:lnTo>
                <a:lnTo>
                  <a:pt x="3683" y="1397"/>
                </a:lnTo>
                <a:lnTo>
                  <a:pt x="6096" y="0"/>
                </a:lnTo>
                <a:lnTo>
                  <a:pt x="9398" y="0"/>
                </a:lnTo>
                <a:close/>
              </a:path>
            </a:pathLst>
          </a:custGeom>
          <a:ln w="10668">
            <a:solidFill>
              <a:srgbClr val="4579B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947284" y="1972564"/>
            <a:ext cx="2368422" cy="355091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819013" y="2011552"/>
            <a:ext cx="799972" cy="253873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055739" y="2137155"/>
            <a:ext cx="91312" cy="83820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6707123" y="2097532"/>
            <a:ext cx="86994" cy="125349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581269" y="2095626"/>
            <a:ext cx="74930" cy="45085"/>
          </a:xfrm>
          <a:custGeom>
            <a:avLst/>
            <a:gdLst/>
            <a:ahLst/>
            <a:cxnLst/>
            <a:rect l="l" t="t" r="r" b="b"/>
            <a:pathLst>
              <a:path w="74929" h="45085">
                <a:moveTo>
                  <a:pt x="38353" y="0"/>
                </a:moveTo>
                <a:lnTo>
                  <a:pt x="32003" y="0"/>
                </a:lnTo>
                <a:lnTo>
                  <a:pt x="26542" y="1143"/>
                </a:lnTo>
                <a:lnTo>
                  <a:pt x="21843" y="3556"/>
                </a:lnTo>
                <a:lnTo>
                  <a:pt x="17144" y="5969"/>
                </a:lnTo>
                <a:lnTo>
                  <a:pt x="0" y="45085"/>
                </a:lnTo>
                <a:lnTo>
                  <a:pt x="74675" y="45085"/>
                </a:lnTo>
                <a:lnTo>
                  <a:pt x="61178" y="6697"/>
                </a:lnTo>
                <a:lnTo>
                  <a:pt x="47184" y="740"/>
                </a:lnTo>
                <a:lnTo>
                  <a:pt x="38353" y="0"/>
                </a:lnTo>
                <a:close/>
              </a:path>
            </a:pathLst>
          </a:custGeom>
          <a:ln w="10668">
            <a:solidFill>
              <a:srgbClr val="4579B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109464" y="2063623"/>
            <a:ext cx="50165" cy="193040"/>
          </a:xfrm>
          <a:custGeom>
            <a:avLst/>
            <a:gdLst/>
            <a:ahLst/>
            <a:cxnLst/>
            <a:rect l="l" t="t" r="r" b="b"/>
            <a:pathLst>
              <a:path w="50164" h="193039">
                <a:moveTo>
                  <a:pt x="25019" y="0"/>
                </a:moveTo>
                <a:lnTo>
                  <a:pt x="29972" y="0"/>
                </a:lnTo>
                <a:lnTo>
                  <a:pt x="34036" y="126"/>
                </a:lnTo>
                <a:lnTo>
                  <a:pt x="37211" y="507"/>
                </a:lnTo>
                <a:lnTo>
                  <a:pt x="40386" y="1015"/>
                </a:lnTo>
                <a:lnTo>
                  <a:pt x="42925" y="1524"/>
                </a:lnTo>
                <a:lnTo>
                  <a:pt x="44831" y="2286"/>
                </a:lnTo>
                <a:lnTo>
                  <a:pt x="46736" y="2921"/>
                </a:lnTo>
                <a:lnTo>
                  <a:pt x="48133" y="3810"/>
                </a:lnTo>
                <a:lnTo>
                  <a:pt x="48895" y="4825"/>
                </a:lnTo>
                <a:lnTo>
                  <a:pt x="49657" y="5841"/>
                </a:lnTo>
                <a:lnTo>
                  <a:pt x="50037" y="6985"/>
                </a:lnTo>
                <a:lnTo>
                  <a:pt x="50037" y="8254"/>
                </a:lnTo>
                <a:lnTo>
                  <a:pt x="50037" y="185165"/>
                </a:lnTo>
                <a:lnTo>
                  <a:pt x="50037" y="186436"/>
                </a:lnTo>
                <a:lnTo>
                  <a:pt x="49657" y="187578"/>
                </a:lnTo>
                <a:lnTo>
                  <a:pt x="48895" y="188594"/>
                </a:lnTo>
                <a:lnTo>
                  <a:pt x="48133" y="189611"/>
                </a:lnTo>
                <a:lnTo>
                  <a:pt x="37211" y="192531"/>
                </a:lnTo>
                <a:lnTo>
                  <a:pt x="34036" y="192912"/>
                </a:lnTo>
                <a:lnTo>
                  <a:pt x="29972" y="193039"/>
                </a:lnTo>
                <a:lnTo>
                  <a:pt x="25019" y="193039"/>
                </a:lnTo>
                <a:lnTo>
                  <a:pt x="20193" y="193039"/>
                </a:lnTo>
                <a:lnTo>
                  <a:pt x="16128" y="192912"/>
                </a:lnTo>
                <a:lnTo>
                  <a:pt x="12953" y="192531"/>
                </a:lnTo>
                <a:lnTo>
                  <a:pt x="9778" y="192277"/>
                </a:lnTo>
                <a:lnTo>
                  <a:pt x="7238" y="191769"/>
                </a:lnTo>
                <a:lnTo>
                  <a:pt x="5334" y="191135"/>
                </a:lnTo>
                <a:lnTo>
                  <a:pt x="3301" y="190500"/>
                </a:lnTo>
                <a:lnTo>
                  <a:pt x="2032" y="189611"/>
                </a:lnTo>
                <a:lnTo>
                  <a:pt x="1143" y="188594"/>
                </a:lnTo>
                <a:lnTo>
                  <a:pt x="381" y="187578"/>
                </a:lnTo>
                <a:lnTo>
                  <a:pt x="0" y="186436"/>
                </a:lnTo>
                <a:lnTo>
                  <a:pt x="0" y="185165"/>
                </a:lnTo>
                <a:lnTo>
                  <a:pt x="0" y="8254"/>
                </a:lnTo>
                <a:lnTo>
                  <a:pt x="0" y="6985"/>
                </a:lnTo>
                <a:lnTo>
                  <a:pt x="381" y="5841"/>
                </a:lnTo>
                <a:lnTo>
                  <a:pt x="1143" y="4825"/>
                </a:lnTo>
                <a:lnTo>
                  <a:pt x="2032" y="3810"/>
                </a:lnTo>
                <a:lnTo>
                  <a:pt x="3301" y="2921"/>
                </a:lnTo>
                <a:lnTo>
                  <a:pt x="5334" y="2286"/>
                </a:lnTo>
                <a:lnTo>
                  <a:pt x="7238" y="1524"/>
                </a:lnTo>
                <a:lnTo>
                  <a:pt x="9778" y="1015"/>
                </a:lnTo>
                <a:lnTo>
                  <a:pt x="12953" y="507"/>
                </a:lnTo>
                <a:lnTo>
                  <a:pt x="16128" y="126"/>
                </a:lnTo>
                <a:lnTo>
                  <a:pt x="20193" y="0"/>
                </a:lnTo>
                <a:lnTo>
                  <a:pt x="25019" y="0"/>
                </a:lnTo>
                <a:close/>
              </a:path>
            </a:pathLst>
          </a:custGeom>
          <a:ln w="10668">
            <a:solidFill>
              <a:srgbClr val="4579B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6662419" y="2060194"/>
            <a:ext cx="178435" cy="267970"/>
          </a:xfrm>
          <a:custGeom>
            <a:avLst/>
            <a:gdLst/>
            <a:ahLst/>
            <a:cxnLst/>
            <a:rect l="l" t="t" r="r" b="b"/>
            <a:pathLst>
              <a:path w="178434" h="267969">
                <a:moveTo>
                  <a:pt x="106299" y="0"/>
                </a:moveTo>
                <a:lnTo>
                  <a:pt x="145992" y="11858"/>
                </a:lnTo>
                <a:lnTo>
                  <a:pt x="169338" y="43021"/>
                </a:lnTo>
                <a:lnTo>
                  <a:pt x="178194" y="87477"/>
                </a:lnTo>
                <a:lnTo>
                  <a:pt x="178434" y="97408"/>
                </a:lnTo>
                <a:lnTo>
                  <a:pt x="178123" y="108932"/>
                </a:lnTo>
                <a:lnTo>
                  <a:pt x="170517" y="149121"/>
                </a:lnTo>
                <a:lnTo>
                  <a:pt x="147637" y="184038"/>
                </a:lnTo>
                <a:lnTo>
                  <a:pt x="110184" y="199447"/>
                </a:lnTo>
                <a:lnTo>
                  <a:pt x="101091" y="199897"/>
                </a:lnTo>
                <a:lnTo>
                  <a:pt x="96011" y="199897"/>
                </a:lnTo>
                <a:lnTo>
                  <a:pt x="91185" y="199389"/>
                </a:lnTo>
                <a:lnTo>
                  <a:pt x="86995" y="198373"/>
                </a:lnTo>
                <a:lnTo>
                  <a:pt x="82676" y="197357"/>
                </a:lnTo>
                <a:lnTo>
                  <a:pt x="78485" y="195833"/>
                </a:lnTo>
                <a:lnTo>
                  <a:pt x="74422" y="193801"/>
                </a:lnTo>
                <a:lnTo>
                  <a:pt x="70357" y="191769"/>
                </a:lnTo>
                <a:lnTo>
                  <a:pt x="50037" y="175513"/>
                </a:lnTo>
                <a:lnTo>
                  <a:pt x="50037" y="258952"/>
                </a:lnTo>
                <a:lnTo>
                  <a:pt x="50037" y="260222"/>
                </a:lnTo>
                <a:lnTo>
                  <a:pt x="49656" y="261365"/>
                </a:lnTo>
                <a:lnTo>
                  <a:pt x="48895" y="262508"/>
                </a:lnTo>
                <a:lnTo>
                  <a:pt x="48132" y="263525"/>
                </a:lnTo>
                <a:lnTo>
                  <a:pt x="46735" y="264413"/>
                </a:lnTo>
                <a:lnTo>
                  <a:pt x="44830" y="265175"/>
                </a:lnTo>
                <a:lnTo>
                  <a:pt x="42925" y="265938"/>
                </a:lnTo>
                <a:lnTo>
                  <a:pt x="40385" y="266445"/>
                </a:lnTo>
                <a:lnTo>
                  <a:pt x="37210" y="266826"/>
                </a:lnTo>
                <a:lnTo>
                  <a:pt x="34035" y="267207"/>
                </a:lnTo>
                <a:lnTo>
                  <a:pt x="29972" y="267461"/>
                </a:lnTo>
                <a:lnTo>
                  <a:pt x="25019" y="267461"/>
                </a:lnTo>
                <a:lnTo>
                  <a:pt x="20193" y="267461"/>
                </a:lnTo>
                <a:lnTo>
                  <a:pt x="5333" y="265175"/>
                </a:lnTo>
                <a:lnTo>
                  <a:pt x="3301" y="264413"/>
                </a:lnTo>
                <a:lnTo>
                  <a:pt x="2031" y="263525"/>
                </a:lnTo>
                <a:lnTo>
                  <a:pt x="1143" y="262508"/>
                </a:lnTo>
                <a:lnTo>
                  <a:pt x="380" y="261365"/>
                </a:lnTo>
                <a:lnTo>
                  <a:pt x="0" y="260222"/>
                </a:lnTo>
                <a:lnTo>
                  <a:pt x="0" y="258952"/>
                </a:lnTo>
                <a:lnTo>
                  <a:pt x="0" y="11302"/>
                </a:lnTo>
                <a:lnTo>
                  <a:pt x="0" y="10032"/>
                </a:lnTo>
                <a:lnTo>
                  <a:pt x="380" y="8889"/>
                </a:lnTo>
                <a:lnTo>
                  <a:pt x="11049" y="3936"/>
                </a:lnTo>
                <a:lnTo>
                  <a:pt x="13715" y="3555"/>
                </a:lnTo>
                <a:lnTo>
                  <a:pt x="17145" y="3428"/>
                </a:lnTo>
                <a:lnTo>
                  <a:pt x="21208" y="3428"/>
                </a:lnTo>
                <a:lnTo>
                  <a:pt x="25273" y="3428"/>
                </a:lnTo>
                <a:lnTo>
                  <a:pt x="28575" y="3555"/>
                </a:lnTo>
                <a:lnTo>
                  <a:pt x="31241" y="3936"/>
                </a:lnTo>
                <a:lnTo>
                  <a:pt x="34035" y="4190"/>
                </a:lnTo>
                <a:lnTo>
                  <a:pt x="41275" y="7873"/>
                </a:lnTo>
                <a:lnTo>
                  <a:pt x="42036" y="8889"/>
                </a:lnTo>
                <a:lnTo>
                  <a:pt x="42290" y="10032"/>
                </a:lnTo>
                <a:lnTo>
                  <a:pt x="42290" y="11302"/>
                </a:lnTo>
                <a:lnTo>
                  <a:pt x="42290" y="32257"/>
                </a:lnTo>
                <a:lnTo>
                  <a:pt x="72771" y="8127"/>
                </a:lnTo>
                <a:lnTo>
                  <a:pt x="77850" y="5333"/>
                </a:lnTo>
                <a:lnTo>
                  <a:pt x="83184" y="3301"/>
                </a:lnTo>
                <a:lnTo>
                  <a:pt x="88773" y="2031"/>
                </a:lnTo>
                <a:lnTo>
                  <a:pt x="94233" y="634"/>
                </a:lnTo>
                <a:lnTo>
                  <a:pt x="100075" y="0"/>
                </a:lnTo>
                <a:lnTo>
                  <a:pt x="106299" y="0"/>
                </a:lnTo>
                <a:close/>
              </a:path>
            </a:pathLst>
          </a:custGeom>
          <a:ln w="10668">
            <a:solidFill>
              <a:srgbClr val="4579B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525134" y="2054860"/>
            <a:ext cx="184658" cy="210565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210047" y="2060194"/>
            <a:ext cx="281940" cy="196850"/>
          </a:xfrm>
          <a:custGeom>
            <a:avLst/>
            <a:gdLst/>
            <a:ahLst/>
            <a:cxnLst/>
            <a:rect l="l" t="t" r="r" b="b"/>
            <a:pathLst>
              <a:path w="281939" h="196850">
                <a:moveTo>
                  <a:pt x="102488" y="0"/>
                </a:moveTo>
                <a:lnTo>
                  <a:pt x="109854" y="0"/>
                </a:lnTo>
                <a:lnTo>
                  <a:pt x="116331" y="761"/>
                </a:lnTo>
                <a:lnTo>
                  <a:pt x="122174" y="2285"/>
                </a:lnTo>
                <a:lnTo>
                  <a:pt x="128015" y="3809"/>
                </a:lnTo>
                <a:lnTo>
                  <a:pt x="133223" y="5968"/>
                </a:lnTo>
                <a:lnTo>
                  <a:pt x="137794" y="8889"/>
                </a:lnTo>
                <a:lnTo>
                  <a:pt x="142366" y="11683"/>
                </a:lnTo>
                <a:lnTo>
                  <a:pt x="157987" y="32384"/>
                </a:lnTo>
                <a:lnTo>
                  <a:pt x="163322" y="26669"/>
                </a:lnTo>
                <a:lnTo>
                  <a:pt x="198627" y="3175"/>
                </a:lnTo>
                <a:lnTo>
                  <a:pt x="213613" y="0"/>
                </a:lnTo>
                <a:lnTo>
                  <a:pt x="218821" y="0"/>
                </a:lnTo>
                <a:lnTo>
                  <a:pt x="259508" y="13001"/>
                </a:lnTo>
                <a:lnTo>
                  <a:pt x="278764" y="46100"/>
                </a:lnTo>
                <a:lnTo>
                  <a:pt x="281939" y="75183"/>
                </a:lnTo>
                <a:lnTo>
                  <a:pt x="281939" y="188594"/>
                </a:lnTo>
                <a:lnTo>
                  <a:pt x="281939" y="189864"/>
                </a:lnTo>
                <a:lnTo>
                  <a:pt x="276732" y="194563"/>
                </a:lnTo>
                <a:lnTo>
                  <a:pt x="274954" y="195198"/>
                </a:lnTo>
                <a:lnTo>
                  <a:pt x="272414" y="195706"/>
                </a:lnTo>
                <a:lnTo>
                  <a:pt x="269239" y="195960"/>
                </a:lnTo>
                <a:lnTo>
                  <a:pt x="266064" y="196341"/>
                </a:lnTo>
                <a:lnTo>
                  <a:pt x="262000" y="196468"/>
                </a:lnTo>
                <a:lnTo>
                  <a:pt x="257048" y="196468"/>
                </a:lnTo>
                <a:lnTo>
                  <a:pt x="252094" y="196468"/>
                </a:lnTo>
                <a:lnTo>
                  <a:pt x="248030" y="196341"/>
                </a:lnTo>
                <a:lnTo>
                  <a:pt x="244728" y="195960"/>
                </a:lnTo>
                <a:lnTo>
                  <a:pt x="241553" y="195706"/>
                </a:lnTo>
                <a:lnTo>
                  <a:pt x="233172" y="192023"/>
                </a:lnTo>
                <a:lnTo>
                  <a:pt x="232410" y="191007"/>
                </a:lnTo>
                <a:lnTo>
                  <a:pt x="232028" y="189864"/>
                </a:lnTo>
                <a:lnTo>
                  <a:pt x="232028" y="188594"/>
                </a:lnTo>
                <a:lnTo>
                  <a:pt x="232028" y="83438"/>
                </a:lnTo>
                <a:lnTo>
                  <a:pt x="232028" y="77469"/>
                </a:lnTo>
                <a:lnTo>
                  <a:pt x="231521" y="72135"/>
                </a:lnTo>
                <a:lnTo>
                  <a:pt x="230377" y="67182"/>
                </a:lnTo>
                <a:lnTo>
                  <a:pt x="229235" y="62229"/>
                </a:lnTo>
                <a:lnTo>
                  <a:pt x="227584" y="58038"/>
                </a:lnTo>
                <a:lnTo>
                  <a:pt x="225171" y="54609"/>
                </a:lnTo>
                <a:lnTo>
                  <a:pt x="222885" y="51053"/>
                </a:lnTo>
                <a:lnTo>
                  <a:pt x="219963" y="48386"/>
                </a:lnTo>
                <a:lnTo>
                  <a:pt x="216535" y="46354"/>
                </a:lnTo>
                <a:lnTo>
                  <a:pt x="212978" y="44450"/>
                </a:lnTo>
                <a:lnTo>
                  <a:pt x="208787" y="43560"/>
                </a:lnTo>
                <a:lnTo>
                  <a:pt x="203835" y="43560"/>
                </a:lnTo>
                <a:lnTo>
                  <a:pt x="197865" y="43560"/>
                </a:lnTo>
                <a:lnTo>
                  <a:pt x="165862" y="70738"/>
                </a:lnTo>
                <a:lnTo>
                  <a:pt x="165862" y="188594"/>
                </a:lnTo>
                <a:lnTo>
                  <a:pt x="165862" y="189864"/>
                </a:lnTo>
                <a:lnTo>
                  <a:pt x="165480" y="191007"/>
                </a:lnTo>
                <a:lnTo>
                  <a:pt x="164718" y="192023"/>
                </a:lnTo>
                <a:lnTo>
                  <a:pt x="163956" y="193039"/>
                </a:lnTo>
                <a:lnTo>
                  <a:pt x="153035" y="195960"/>
                </a:lnTo>
                <a:lnTo>
                  <a:pt x="149860" y="196341"/>
                </a:lnTo>
                <a:lnTo>
                  <a:pt x="145796" y="196468"/>
                </a:lnTo>
                <a:lnTo>
                  <a:pt x="141097" y="196468"/>
                </a:lnTo>
                <a:lnTo>
                  <a:pt x="136143" y="196468"/>
                </a:lnTo>
                <a:lnTo>
                  <a:pt x="132079" y="196341"/>
                </a:lnTo>
                <a:lnTo>
                  <a:pt x="128904" y="195960"/>
                </a:lnTo>
                <a:lnTo>
                  <a:pt x="125729" y="195706"/>
                </a:lnTo>
                <a:lnTo>
                  <a:pt x="117221" y="192023"/>
                </a:lnTo>
                <a:lnTo>
                  <a:pt x="116459" y="191007"/>
                </a:lnTo>
                <a:lnTo>
                  <a:pt x="116077" y="189864"/>
                </a:lnTo>
                <a:lnTo>
                  <a:pt x="116077" y="188594"/>
                </a:lnTo>
                <a:lnTo>
                  <a:pt x="116077" y="83438"/>
                </a:lnTo>
                <a:lnTo>
                  <a:pt x="116077" y="77469"/>
                </a:lnTo>
                <a:lnTo>
                  <a:pt x="115442" y="72135"/>
                </a:lnTo>
                <a:lnTo>
                  <a:pt x="114300" y="67182"/>
                </a:lnTo>
                <a:lnTo>
                  <a:pt x="113284" y="62229"/>
                </a:lnTo>
                <a:lnTo>
                  <a:pt x="92837" y="43560"/>
                </a:lnTo>
                <a:lnTo>
                  <a:pt x="88011" y="43560"/>
                </a:lnTo>
                <a:lnTo>
                  <a:pt x="81914" y="43560"/>
                </a:lnTo>
                <a:lnTo>
                  <a:pt x="50037" y="70738"/>
                </a:lnTo>
                <a:lnTo>
                  <a:pt x="50037" y="188594"/>
                </a:lnTo>
                <a:lnTo>
                  <a:pt x="50037" y="189864"/>
                </a:lnTo>
                <a:lnTo>
                  <a:pt x="49656" y="191007"/>
                </a:lnTo>
                <a:lnTo>
                  <a:pt x="48894" y="192023"/>
                </a:lnTo>
                <a:lnTo>
                  <a:pt x="48132" y="193039"/>
                </a:lnTo>
                <a:lnTo>
                  <a:pt x="37211" y="195960"/>
                </a:lnTo>
                <a:lnTo>
                  <a:pt x="34036" y="196341"/>
                </a:lnTo>
                <a:lnTo>
                  <a:pt x="29972" y="196468"/>
                </a:lnTo>
                <a:lnTo>
                  <a:pt x="25018" y="196468"/>
                </a:lnTo>
                <a:lnTo>
                  <a:pt x="20192" y="196468"/>
                </a:lnTo>
                <a:lnTo>
                  <a:pt x="16128" y="196341"/>
                </a:lnTo>
                <a:lnTo>
                  <a:pt x="12953" y="195960"/>
                </a:lnTo>
                <a:lnTo>
                  <a:pt x="9778" y="195706"/>
                </a:lnTo>
                <a:lnTo>
                  <a:pt x="7238" y="195198"/>
                </a:lnTo>
                <a:lnTo>
                  <a:pt x="5334" y="194563"/>
                </a:lnTo>
                <a:lnTo>
                  <a:pt x="3301" y="193928"/>
                </a:lnTo>
                <a:lnTo>
                  <a:pt x="2031" y="193039"/>
                </a:lnTo>
                <a:lnTo>
                  <a:pt x="1142" y="192023"/>
                </a:lnTo>
                <a:lnTo>
                  <a:pt x="380" y="191007"/>
                </a:lnTo>
                <a:lnTo>
                  <a:pt x="0" y="189864"/>
                </a:lnTo>
                <a:lnTo>
                  <a:pt x="0" y="188594"/>
                </a:lnTo>
                <a:lnTo>
                  <a:pt x="0" y="11302"/>
                </a:lnTo>
                <a:lnTo>
                  <a:pt x="0" y="10032"/>
                </a:lnTo>
                <a:lnTo>
                  <a:pt x="380" y="8889"/>
                </a:lnTo>
                <a:lnTo>
                  <a:pt x="11175" y="3936"/>
                </a:lnTo>
                <a:lnTo>
                  <a:pt x="13969" y="3555"/>
                </a:lnTo>
                <a:lnTo>
                  <a:pt x="17399" y="3428"/>
                </a:lnTo>
                <a:lnTo>
                  <a:pt x="21462" y="3428"/>
                </a:lnTo>
                <a:lnTo>
                  <a:pt x="25653" y="3428"/>
                </a:lnTo>
                <a:lnTo>
                  <a:pt x="29210" y="3555"/>
                </a:lnTo>
                <a:lnTo>
                  <a:pt x="32003" y="3936"/>
                </a:lnTo>
                <a:lnTo>
                  <a:pt x="34798" y="4190"/>
                </a:lnTo>
                <a:lnTo>
                  <a:pt x="42672" y="10032"/>
                </a:lnTo>
                <a:lnTo>
                  <a:pt x="42672" y="11302"/>
                </a:lnTo>
                <a:lnTo>
                  <a:pt x="42672" y="31750"/>
                </a:lnTo>
                <a:lnTo>
                  <a:pt x="79414" y="4500"/>
                </a:lnTo>
                <a:lnTo>
                  <a:pt x="94654" y="500"/>
                </a:lnTo>
                <a:lnTo>
                  <a:pt x="102488" y="0"/>
                </a:lnTo>
                <a:close/>
              </a:path>
            </a:pathLst>
          </a:custGeom>
          <a:ln w="10668">
            <a:solidFill>
              <a:srgbClr val="4579B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7055739" y="2032254"/>
            <a:ext cx="78104" cy="77343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4941951" y="2011552"/>
            <a:ext cx="136017" cy="253238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7009892" y="1998472"/>
            <a:ext cx="186055" cy="257175"/>
          </a:xfrm>
          <a:custGeom>
            <a:avLst/>
            <a:gdLst/>
            <a:ahLst/>
            <a:cxnLst/>
            <a:rect l="l" t="t" r="r" b="b"/>
            <a:pathLst>
              <a:path w="186054" h="257175">
                <a:moveTo>
                  <a:pt x="15493" y="0"/>
                </a:moveTo>
                <a:lnTo>
                  <a:pt x="80009" y="0"/>
                </a:lnTo>
                <a:lnTo>
                  <a:pt x="91368" y="240"/>
                </a:lnTo>
                <a:lnTo>
                  <a:pt x="135143" y="8921"/>
                </a:lnTo>
                <a:lnTo>
                  <a:pt x="164846" y="36322"/>
                </a:lnTo>
                <a:lnTo>
                  <a:pt x="170814" y="65277"/>
                </a:lnTo>
                <a:lnTo>
                  <a:pt x="170814" y="71500"/>
                </a:lnTo>
                <a:lnTo>
                  <a:pt x="170052" y="77342"/>
                </a:lnTo>
                <a:lnTo>
                  <a:pt x="168401" y="82930"/>
                </a:lnTo>
                <a:lnTo>
                  <a:pt x="166877" y="88391"/>
                </a:lnTo>
                <a:lnTo>
                  <a:pt x="150240" y="109854"/>
                </a:lnTo>
                <a:lnTo>
                  <a:pt x="145796" y="113283"/>
                </a:lnTo>
                <a:lnTo>
                  <a:pt x="140715" y="116077"/>
                </a:lnTo>
                <a:lnTo>
                  <a:pt x="135000" y="118110"/>
                </a:lnTo>
                <a:lnTo>
                  <a:pt x="142366" y="119506"/>
                </a:lnTo>
                <a:lnTo>
                  <a:pt x="149098" y="121792"/>
                </a:lnTo>
                <a:lnTo>
                  <a:pt x="155193" y="125094"/>
                </a:lnTo>
                <a:lnTo>
                  <a:pt x="161416" y="128397"/>
                </a:lnTo>
                <a:lnTo>
                  <a:pt x="182117" y="156337"/>
                </a:lnTo>
                <a:lnTo>
                  <a:pt x="184784" y="163322"/>
                </a:lnTo>
                <a:lnTo>
                  <a:pt x="186054" y="171195"/>
                </a:lnTo>
                <a:lnTo>
                  <a:pt x="186054" y="179958"/>
                </a:lnTo>
                <a:lnTo>
                  <a:pt x="186054" y="189102"/>
                </a:lnTo>
                <a:lnTo>
                  <a:pt x="171957" y="224408"/>
                </a:lnTo>
                <a:lnTo>
                  <a:pt x="167512" y="230124"/>
                </a:lnTo>
                <a:lnTo>
                  <a:pt x="162178" y="235076"/>
                </a:lnTo>
                <a:lnTo>
                  <a:pt x="155955" y="239140"/>
                </a:lnTo>
                <a:lnTo>
                  <a:pt x="149859" y="243331"/>
                </a:lnTo>
                <a:lnTo>
                  <a:pt x="111886" y="255142"/>
                </a:lnTo>
                <a:lnTo>
                  <a:pt x="83819" y="257048"/>
                </a:lnTo>
                <a:lnTo>
                  <a:pt x="15493" y="257048"/>
                </a:lnTo>
                <a:lnTo>
                  <a:pt x="11049" y="257048"/>
                </a:lnTo>
                <a:lnTo>
                  <a:pt x="7365" y="255777"/>
                </a:lnTo>
                <a:lnTo>
                  <a:pt x="4444" y="253111"/>
                </a:lnTo>
                <a:lnTo>
                  <a:pt x="1397" y="250570"/>
                </a:lnTo>
                <a:lnTo>
                  <a:pt x="0" y="246379"/>
                </a:lnTo>
                <a:lnTo>
                  <a:pt x="0" y="240537"/>
                </a:lnTo>
                <a:lnTo>
                  <a:pt x="0" y="16382"/>
                </a:lnTo>
                <a:lnTo>
                  <a:pt x="0" y="10667"/>
                </a:lnTo>
                <a:lnTo>
                  <a:pt x="1397" y="6350"/>
                </a:lnTo>
                <a:lnTo>
                  <a:pt x="4444" y="3810"/>
                </a:lnTo>
                <a:lnTo>
                  <a:pt x="7365" y="1269"/>
                </a:lnTo>
                <a:lnTo>
                  <a:pt x="11049" y="0"/>
                </a:lnTo>
                <a:lnTo>
                  <a:pt x="15493" y="0"/>
                </a:lnTo>
                <a:close/>
              </a:path>
            </a:pathLst>
          </a:custGeom>
          <a:ln w="10667">
            <a:solidFill>
              <a:srgbClr val="4579B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5105653" y="1985645"/>
            <a:ext cx="57785" cy="52705"/>
          </a:xfrm>
          <a:custGeom>
            <a:avLst/>
            <a:gdLst/>
            <a:ahLst/>
            <a:cxnLst/>
            <a:rect l="l" t="t" r="r" b="b"/>
            <a:pathLst>
              <a:path w="57785" h="52705">
                <a:moveTo>
                  <a:pt x="29083" y="0"/>
                </a:moveTo>
                <a:lnTo>
                  <a:pt x="40132" y="0"/>
                </a:lnTo>
                <a:lnTo>
                  <a:pt x="47751" y="1904"/>
                </a:lnTo>
                <a:lnTo>
                  <a:pt x="51688" y="5714"/>
                </a:lnTo>
                <a:lnTo>
                  <a:pt x="55625" y="9525"/>
                </a:lnTo>
                <a:lnTo>
                  <a:pt x="57658" y="16255"/>
                </a:lnTo>
                <a:lnTo>
                  <a:pt x="57658" y="25907"/>
                </a:lnTo>
                <a:lnTo>
                  <a:pt x="57658" y="35940"/>
                </a:lnTo>
                <a:lnTo>
                  <a:pt x="55625" y="42925"/>
                </a:lnTo>
                <a:lnTo>
                  <a:pt x="51562" y="46735"/>
                </a:lnTo>
                <a:lnTo>
                  <a:pt x="47371" y="50545"/>
                </a:lnTo>
                <a:lnTo>
                  <a:pt x="39750" y="52450"/>
                </a:lnTo>
                <a:lnTo>
                  <a:pt x="28701" y="52450"/>
                </a:lnTo>
                <a:lnTo>
                  <a:pt x="17399" y="52450"/>
                </a:lnTo>
                <a:lnTo>
                  <a:pt x="9779" y="50672"/>
                </a:lnTo>
                <a:lnTo>
                  <a:pt x="5969" y="46989"/>
                </a:lnTo>
                <a:lnTo>
                  <a:pt x="2032" y="43179"/>
                </a:lnTo>
                <a:lnTo>
                  <a:pt x="0" y="36575"/>
                </a:lnTo>
                <a:lnTo>
                  <a:pt x="0" y="26924"/>
                </a:lnTo>
                <a:lnTo>
                  <a:pt x="0" y="16763"/>
                </a:lnTo>
                <a:lnTo>
                  <a:pt x="2032" y="9778"/>
                </a:lnTo>
                <a:lnTo>
                  <a:pt x="6096" y="5968"/>
                </a:lnTo>
                <a:lnTo>
                  <a:pt x="10160" y="2031"/>
                </a:lnTo>
                <a:lnTo>
                  <a:pt x="17780" y="0"/>
                </a:lnTo>
                <a:lnTo>
                  <a:pt x="29083" y="0"/>
                </a:lnTo>
                <a:close/>
              </a:path>
            </a:pathLst>
          </a:custGeom>
          <a:ln w="10668">
            <a:solidFill>
              <a:srgbClr val="4579B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7229729" y="1972564"/>
            <a:ext cx="86360" cy="353060"/>
          </a:xfrm>
          <a:custGeom>
            <a:avLst/>
            <a:gdLst/>
            <a:ahLst/>
            <a:cxnLst/>
            <a:rect l="l" t="t" r="r" b="b"/>
            <a:pathLst>
              <a:path w="86359" h="353060">
                <a:moveTo>
                  <a:pt x="21844" y="0"/>
                </a:moveTo>
                <a:lnTo>
                  <a:pt x="25907" y="0"/>
                </a:lnTo>
                <a:lnTo>
                  <a:pt x="29337" y="126"/>
                </a:lnTo>
                <a:lnTo>
                  <a:pt x="32003" y="381"/>
                </a:lnTo>
                <a:lnTo>
                  <a:pt x="34544" y="508"/>
                </a:lnTo>
                <a:lnTo>
                  <a:pt x="62039" y="46545"/>
                </a:lnTo>
                <a:lnTo>
                  <a:pt x="75311" y="88900"/>
                </a:lnTo>
                <a:lnTo>
                  <a:pt x="83311" y="132032"/>
                </a:lnTo>
                <a:lnTo>
                  <a:pt x="85978" y="176022"/>
                </a:lnTo>
                <a:lnTo>
                  <a:pt x="85814" y="187213"/>
                </a:lnTo>
                <a:lnTo>
                  <a:pt x="81958" y="231126"/>
                </a:lnTo>
                <a:lnTo>
                  <a:pt x="72753" y="274042"/>
                </a:lnTo>
                <a:lnTo>
                  <a:pt x="58388" y="316144"/>
                </a:lnTo>
                <a:lnTo>
                  <a:pt x="43815" y="347345"/>
                </a:lnTo>
                <a:lnTo>
                  <a:pt x="43434" y="348234"/>
                </a:lnTo>
                <a:lnTo>
                  <a:pt x="42799" y="349123"/>
                </a:lnTo>
                <a:lnTo>
                  <a:pt x="41782" y="349758"/>
                </a:lnTo>
                <a:lnTo>
                  <a:pt x="40767" y="350520"/>
                </a:lnTo>
                <a:lnTo>
                  <a:pt x="30988" y="352678"/>
                </a:lnTo>
                <a:lnTo>
                  <a:pt x="28321" y="352933"/>
                </a:lnTo>
                <a:lnTo>
                  <a:pt x="25146" y="353060"/>
                </a:lnTo>
                <a:lnTo>
                  <a:pt x="21463" y="353060"/>
                </a:lnTo>
                <a:lnTo>
                  <a:pt x="16001" y="353060"/>
                </a:lnTo>
                <a:lnTo>
                  <a:pt x="2159" y="349885"/>
                </a:lnTo>
                <a:lnTo>
                  <a:pt x="635" y="348869"/>
                </a:lnTo>
                <a:lnTo>
                  <a:pt x="0" y="347599"/>
                </a:lnTo>
                <a:lnTo>
                  <a:pt x="0" y="346075"/>
                </a:lnTo>
                <a:lnTo>
                  <a:pt x="0" y="344550"/>
                </a:lnTo>
                <a:lnTo>
                  <a:pt x="380" y="342646"/>
                </a:lnTo>
                <a:lnTo>
                  <a:pt x="1143" y="340613"/>
                </a:lnTo>
                <a:lnTo>
                  <a:pt x="8929" y="320964"/>
                </a:lnTo>
                <a:lnTo>
                  <a:pt x="15716" y="301053"/>
                </a:lnTo>
                <a:lnTo>
                  <a:pt x="26289" y="260350"/>
                </a:lnTo>
                <a:lnTo>
                  <a:pt x="32750" y="218614"/>
                </a:lnTo>
                <a:lnTo>
                  <a:pt x="34925" y="175640"/>
                </a:lnTo>
                <a:lnTo>
                  <a:pt x="34399" y="154140"/>
                </a:lnTo>
                <a:lnTo>
                  <a:pt x="30156" y="111900"/>
                </a:lnTo>
                <a:lnTo>
                  <a:pt x="21607" y="70683"/>
                </a:lnTo>
                <a:lnTo>
                  <a:pt x="8895" y="30678"/>
                </a:lnTo>
                <a:lnTo>
                  <a:pt x="253" y="9398"/>
                </a:lnTo>
                <a:lnTo>
                  <a:pt x="126" y="7874"/>
                </a:lnTo>
                <a:lnTo>
                  <a:pt x="253" y="6350"/>
                </a:lnTo>
                <a:lnTo>
                  <a:pt x="507" y="4952"/>
                </a:lnTo>
                <a:lnTo>
                  <a:pt x="1397" y="3683"/>
                </a:lnTo>
                <a:lnTo>
                  <a:pt x="3048" y="2794"/>
                </a:lnTo>
                <a:lnTo>
                  <a:pt x="4699" y="1905"/>
                </a:lnTo>
                <a:lnTo>
                  <a:pt x="6985" y="1143"/>
                </a:lnTo>
                <a:lnTo>
                  <a:pt x="10032" y="762"/>
                </a:lnTo>
                <a:lnTo>
                  <a:pt x="12953" y="253"/>
                </a:lnTo>
                <a:lnTo>
                  <a:pt x="16891" y="0"/>
                </a:lnTo>
                <a:lnTo>
                  <a:pt x="21844" y="0"/>
                </a:lnTo>
                <a:close/>
              </a:path>
            </a:pathLst>
          </a:custGeom>
          <a:ln w="10668">
            <a:solidFill>
              <a:srgbClr val="4579B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6876542" y="1972564"/>
            <a:ext cx="86360" cy="353060"/>
          </a:xfrm>
          <a:custGeom>
            <a:avLst/>
            <a:gdLst/>
            <a:ahLst/>
            <a:cxnLst/>
            <a:rect l="l" t="t" r="r" b="b"/>
            <a:pathLst>
              <a:path w="86359" h="353060">
                <a:moveTo>
                  <a:pt x="64388" y="0"/>
                </a:moveTo>
                <a:lnTo>
                  <a:pt x="69214" y="0"/>
                </a:lnTo>
                <a:lnTo>
                  <a:pt x="73151" y="253"/>
                </a:lnTo>
                <a:lnTo>
                  <a:pt x="76200" y="762"/>
                </a:lnTo>
                <a:lnTo>
                  <a:pt x="79248" y="1143"/>
                </a:lnTo>
                <a:lnTo>
                  <a:pt x="81533" y="1905"/>
                </a:lnTo>
                <a:lnTo>
                  <a:pt x="83057" y="2794"/>
                </a:lnTo>
                <a:lnTo>
                  <a:pt x="84708" y="3683"/>
                </a:lnTo>
                <a:lnTo>
                  <a:pt x="85598" y="4952"/>
                </a:lnTo>
                <a:lnTo>
                  <a:pt x="85725" y="6350"/>
                </a:lnTo>
                <a:lnTo>
                  <a:pt x="85978" y="7874"/>
                </a:lnTo>
                <a:lnTo>
                  <a:pt x="85725" y="9398"/>
                </a:lnTo>
                <a:lnTo>
                  <a:pt x="85089" y="11175"/>
                </a:lnTo>
                <a:lnTo>
                  <a:pt x="77229" y="30678"/>
                </a:lnTo>
                <a:lnTo>
                  <a:pt x="70405" y="50514"/>
                </a:lnTo>
                <a:lnTo>
                  <a:pt x="59816" y="91186"/>
                </a:lnTo>
                <a:lnTo>
                  <a:pt x="53419" y="132889"/>
                </a:lnTo>
                <a:lnTo>
                  <a:pt x="51307" y="175640"/>
                </a:lnTo>
                <a:lnTo>
                  <a:pt x="51853" y="197268"/>
                </a:lnTo>
                <a:lnTo>
                  <a:pt x="56183" y="239523"/>
                </a:lnTo>
                <a:lnTo>
                  <a:pt x="64726" y="280606"/>
                </a:lnTo>
                <a:lnTo>
                  <a:pt x="77196" y="320801"/>
                </a:lnTo>
                <a:lnTo>
                  <a:pt x="85725" y="342646"/>
                </a:lnTo>
                <a:lnTo>
                  <a:pt x="86105" y="344550"/>
                </a:lnTo>
                <a:lnTo>
                  <a:pt x="86105" y="346075"/>
                </a:lnTo>
                <a:lnTo>
                  <a:pt x="86105" y="347599"/>
                </a:lnTo>
                <a:lnTo>
                  <a:pt x="85343" y="348869"/>
                </a:lnTo>
                <a:lnTo>
                  <a:pt x="83947" y="349885"/>
                </a:lnTo>
                <a:lnTo>
                  <a:pt x="82423" y="351027"/>
                </a:lnTo>
                <a:lnTo>
                  <a:pt x="80263" y="351789"/>
                </a:lnTo>
                <a:lnTo>
                  <a:pt x="77215" y="352298"/>
                </a:lnTo>
                <a:lnTo>
                  <a:pt x="74294" y="352806"/>
                </a:lnTo>
                <a:lnTo>
                  <a:pt x="70103" y="353060"/>
                </a:lnTo>
                <a:lnTo>
                  <a:pt x="64769" y="353060"/>
                </a:lnTo>
                <a:lnTo>
                  <a:pt x="61086" y="353060"/>
                </a:lnTo>
                <a:lnTo>
                  <a:pt x="57911" y="352933"/>
                </a:lnTo>
                <a:lnTo>
                  <a:pt x="55244" y="352678"/>
                </a:lnTo>
                <a:lnTo>
                  <a:pt x="52577" y="352425"/>
                </a:lnTo>
                <a:lnTo>
                  <a:pt x="50418" y="352044"/>
                </a:lnTo>
                <a:lnTo>
                  <a:pt x="48640" y="351663"/>
                </a:lnTo>
                <a:lnTo>
                  <a:pt x="46862" y="351155"/>
                </a:lnTo>
                <a:lnTo>
                  <a:pt x="45465" y="350520"/>
                </a:lnTo>
                <a:lnTo>
                  <a:pt x="44450" y="349758"/>
                </a:lnTo>
                <a:lnTo>
                  <a:pt x="43433" y="349123"/>
                </a:lnTo>
                <a:lnTo>
                  <a:pt x="42799" y="348234"/>
                </a:lnTo>
                <a:lnTo>
                  <a:pt x="42417" y="347345"/>
                </a:lnTo>
                <a:lnTo>
                  <a:pt x="37179" y="336960"/>
                </a:lnTo>
                <a:lnTo>
                  <a:pt x="19915" y="295187"/>
                </a:lnTo>
                <a:lnTo>
                  <a:pt x="7989" y="252704"/>
                </a:lnTo>
                <a:lnTo>
                  <a:pt x="1500" y="209311"/>
                </a:lnTo>
                <a:lnTo>
                  <a:pt x="0" y="176022"/>
                </a:lnTo>
                <a:lnTo>
                  <a:pt x="166" y="164976"/>
                </a:lnTo>
                <a:lnTo>
                  <a:pt x="4240" y="121225"/>
                </a:lnTo>
                <a:lnTo>
                  <a:pt x="13626" y="78253"/>
                </a:lnTo>
                <a:lnTo>
                  <a:pt x="28076" y="36004"/>
                </a:lnTo>
                <a:lnTo>
                  <a:pt x="42417" y="4572"/>
                </a:lnTo>
                <a:lnTo>
                  <a:pt x="42672" y="3937"/>
                </a:lnTo>
                <a:lnTo>
                  <a:pt x="53975" y="381"/>
                </a:lnTo>
                <a:lnTo>
                  <a:pt x="56641" y="126"/>
                </a:lnTo>
                <a:lnTo>
                  <a:pt x="60198" y="0"/>
                </a:lnTo>
                <a:lnTo>
                  <a:pt x="64388" y="0"/>
                </a:lnTo>
                <a:close/>
              </a:path>
            </a:pathLst>
          </a:custGeom>
          <a:ln w="10668">
            <a:solidFill>
              <a:srgbClr val="4579B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7391400" y="1600200"/>
            <a:ext cx="1752599" cy="15819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7737347" y="1229867"/>
            <a:ext cx="1024127" cy="313943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7749540" y="941958"/>
            <a:ext cx="998981" cy="299085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8210931" y="1166875"/>
            <a:ext cx="72136" cy="76581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8210931" y="1020825"/>
            <a:ext cx="72136" cy="76581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8373618" y="983869"/>
            <a:ext cx="97281" cy="215138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8015478" y="983869"/>
            <a:ext cx="97282" cy="215138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8570976" y="945133"/>
            <a:ext cx="177800" cy="290830"/>
          </a:xfrm>
          <a:custGeom>
            <a:avLst/>
            <a:gdLst/>
            <a:ahLst/>
            <a:cxnLst/>
            <a:rect l="l" t="t" r="r" b="b"/>
            <a:pathLst>
              <a:path w="177800" h="290830">
                <a:moveTo>
                  <a:pt x="95503" y="0"/>
                </a:moveTo>
                <a:lnTo>
                  <a:pt x="101219" y="0"/>
                </a:lnTo>
                <a:lnTo>
                  <a:pt x="105791" y="0"/>
                </a:lnTo>
                <a:lnTo>
                  <a:pt x="109347" y="253"/>
                </a:lnTo>
                <a:lnTo>
                  <a:pt x="120776" y="3555"/>
                </a:lnTo>
                <a:lnTo>
                  <a:pt x="121412" y="4444"/>
                </a:lnTo>
                <a:lnTo>
                  <a:pt x="121666" y="5587"/>
                </a:lnTo>
                <a:lnTo>
                  <a:pt x="121666" y="6857"/>
                </a:lnTo>
                <a:lnTo>
                  <a:pt x="121666" y="245490"/>
                </a:lnTo>
                <a:lnTo>
                  <a:pt x="168782" y="245490"/>
                </a:lnTo>
                <a:lnTo>
                  <a:pt x="170179" y="245490"/>
                </a:lnTo>
                <a:lnTo>
                  <a:pt x="171323" y="245871"/>
                </a:lnTo>
                <a:lnTo>
                  <a:pt x="172466" y="246761"/>
                </a:lnTo>
                <a:lnTo>
                  <a:pt x="173608" y="247523"/>
                </a:lnTo>
                <a:lnTo>
                  <a:pt x="174498" y="248919"/>
                </a:lnTo>
                <a:lnTo>
                  <a:pt x="177673" y="264160"/>
                </a:lnTo>
                <a:lnTo>
                  <a:pt x="177673" y="268477"/>
                </a:lnTo>
                <a:lnTo>
                  <a:pt x="177673" y="272668"/>
                </a:lnTo>
                <a:lnTo>
                  <a:pt x="177546" y="276225"/>
                </a:lnTo>
                <a:lnTo>
                  <a:pt x="177038" y="279145"/>
                </a:lnTo>
                <a:lnTo>
                  <a:pt x="176656" y="282066"/>
                </a:lnTo>
                <a:lnTo>
                  <a:pt x="176022" y="284352"/>
                </a:lnTo>
                <a:lnTo>
                  <a:pt x="175132" y="286003"/>
                </a:lnTo>
                <a:lnTo>
                  <a:pt x="174371" y="287781"/>
                </a:lnTo>
                <a:lnTo>
                  <a:pt x="173354" y="288925"/>
                </a:lnTo>
                <a:lnTo>
                  <a:pt x="172339" y="289687"/>
                </a:lnTo>
                <a:lnTo>
                  <a:pt x="171323" y="290449"/>
                </a:lnTo>
                <a:lnTo>
                  <a:pt x="170179" y="290829"/>
                </a:lnTo>
                <a:lnTo>
                  <a:pt x="168782" y="290829"/>
                </a:lnTo>
                <a:lnTo>
                  <a:pt x="9398" y="290829"/>
                </a:lnTo>
                <a:lnTo>
                  <a:pt x="8254" y="290829"/>
                </a:lnTo>
                <a:lnTo>
                  <a:pt x="7112" y="290449"/>
                </a:lnTo>
                <a:lnTo>
                  <a:pt x="6096" y="289687"/>
                </a:lnTo>
                <a:lnTo>
                  <a:pt x="4952" y="288925"/>
                </a:lnTo>
                <a:lnTo>
                  <a:pt x="4064" y="287781"/>
                </a:lnTo>
                <a:lnTo>
                  <a:pt x="3301" y="286003"/>
                </a:lnTo>
                <a:lnTo>
                  <a:pt x="2413" y="284352"/>
                </a:lnTo>
                <a:lnTo>
                  <a:pt x="1777" y="282066"/>
                </a:lnTo>
                <a:lnTo>
                  <a:pt x="1397" y="279145"/>
                </a:lnTo>
                <a:lnTo>
                  <a:pt x="889" y="276225"/>
                </a:lnTo>
                <a:lnTo>
                  <a:pt x="634" y="272668"/>
                </a:lnTo>
                <a:lnTo>
                  <a:pt x="634" y="268477"/>
                </a:lnTo>
                <a:lnTo>
                  <a:pt x="634" y="264160"/>
                </a:lnTo>
                <a:lnTo>
                  <a:pt x="3048" y="250698"/>
                </a:lnTo>
                <a:lnTo>
                  <a:pt x="3809" y="248919"/>
                </a:lnTo>
                <a:lnTo>
                  <a:pt x="4825" y="247523"/>
                </a:lnTo>
                <a:lnTo>
                  <a:pt x="5842" y="246761"/>
                </a:lnTo>
                <a:lnTo>
                  <a:pt x="6857" y="245871"/>
                </a:lnTo>
                <a:lnTo>
                  <a:pt x="8000" y="245490"/>
                </a:lnTo>
                <a:lnTo>
                  <a:pt x="9398" y="245490"/>
                </a:lnTo>
                <a:lnTo>
                  <a:pt x="63246" y="245490"/>
                </a:lnTo>
                <a:lnTo>
                  <a:pt x="63246" y="57530"/>
                </a:lnTo>
                <a:lnTo>
                  <a:pt x="16764" y="83185"/>
                </a:lnTo>
                <a:lnTo>
                  <a:pt x="13334" y="84836"/>
                </a:lnTo>
                <a:lnTo>
                  <a:pt x="10541" y="85851"/>
                </a:lnTo>
                <a:lnTo>
                  <a:pt x="8381" y="86232"/>
                </a:lnTo>
                <a:lnTo>
                  <a:pt x="6223" y="86613"/>
                </a:lnTo>
                <a:lnTo>
                  <a:pt x="0" y="70738"/>
                </a:lnTo>
                <a:lnTo>
                  <a:pt x="0" y="65150"/>
                </a:lnTo>
                <a:lnTo>
                  <a:pt x="0" y="61594"/>
                </a:lnTo>
                <a:lnTo>
                  <a:pt x="1397" y="50418"/>
                </a:lnTo>
                <a:lnTo>
                  <a:pt x="1904" y="48767"/>
                </a:lnTo>
                <a:lnTo>
                  <a:pt x="8000" y="43052"/>
                </a:lnTo>
                <a:lnTo>
                  <a:pt x="70103" y="2793"/>
                </a:lnTo>
                <a:lnTo>
                  <a:pt x="84327" y="0"/>
                </a:lnTo>
                <a:lnTo>
                  <a:pt x="87249" y="0"/>
                </a:lnTo>
                <a:lnTo>
                  <a:pt x="90931" y="0"/>
                </a:lnTo>
                <a:lnTo>
                  <a:pt x="95503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7749540" y="945133"/>
            <a:ext cx="177800" cy="290830"/>
          </a:xfrm>
          <a:custGeom>
            <a:avLst/>
            <a:gdLst/>
            <a:ahLst/>
            <a:cxnLst/>
            <a:rect l="l" t="t" r="r" b="b"/>
            <a:pathLst>
              <a:path w="177800" h="290830">
                <a:moveTo>
                  <a:pt x="95503" y="0"/>
                </a:moveTo>
                <a:lnTo>
                  <a:pt x="101218" y="0"/>
                </a:lnTo>
                <a:lnTo>
                  <a:pt x="105790" y="0"/>
                </a:lnTo>
                <a:lnTo>
                  <a:pt x="109346" y="253"/>
                </a:lnTo>
                <a:lnTo>
                  <a:pt x="121665" y="5587"/>
                </a:lnTo>
                <a:lnTo>
                  <a:pt x="121665" y="6857"/>
                </a:lnTo>
                <a:lnTo>
                  <a:pt x="121665" y="245490"/>
                </a:lnTo>
                <a:lnTo>
                  <a:pt x="168782" y="245490"/>
                </a:lnTo>
                <a:lnTo>
                  <a:pt x="170179" y="245490"/>
                </a:lnTo>
                <a:lnTo>
                  <a:pt x="171323" y="245871"/>
                </a:lnTo>
                <a:lnTo>
                  <a:pt x="172465" y="246761"/>
                </a:lnTo>
                <a:lnTo>
                  <a:pt x="173608" y="247523"/>
                </a:lnTo>
                <a:lnTo>
                  <a:pt x="174498" y="248919"/>
                </a:lnTo>
                <a:lnTo>
                  <a:pt x="177673" y="264160"/>
                </a:lnTo>
                <a:lnTo>
                  <a:pt x="177673" y="268477"/>
                </a:lnTo>
                <a:lnTo>
                  <a:pt x="177673" y="272668"/>
                </a:lnTo>
                <a:lnTo>
                  <a:pt x="177545" y="276225"/>
                </a:lnTo>
                <a:lnTo>
                  <a:pt x="177037" y="279145"/>
                </a:lnTo>
                <a:lnTo>
                  <a:pt x="176656" y="282066"/>
                </a:lnTo>
                <a:lnTo>
                  <a:pt x="176021" y="284352"/>
                </a:lnTo>
                <a:lnTo>
                  <a:pt x="175132" y="286003"/>
                </a:lnTo>
                <a:lnTo>
                  <a:pt x="174370" y="287781"/>
                </a:lnTo>
                <a:lnTo>
                  <a:pt x="173354" y="288925"/>
                </a:lnTo>
                <a:lnTo>
                  <a:pt x="172338" y="289687"/>
                </a:lnTo>
                <a:lnTo>
                  <a:pt x="171323" y="290449"/>
                </a:lnTo>
                <a:lnTo>
                  <a:pt x="170179" y="290829"/>
                </a:lnTo>
                <a:lnTo>
                  <a:pt x="168782" y="290829"/>
                </a:lnTo>
                <a:lnTo>
                  <a:pt x="9398" y="290829"/>
                </a:lnTo>
                <a:lnTo>
                  <a:pt x="8254" y="290829"/>
                </a:lnTo>
                <a:lnTo>
                  <a:pt x="7111" y="290449"/>
                </a:lnTo>
                <a:lnTo>
                  <a:pt x="6095" y="289687"/>
                </a:lnTo>
                <a:lnTo>
                  <a:pt x="4952" y="288925"/>
                </a:lnTo>
                <a:lnTo>
                  <a:pt x="4063" y="287781"/>
                </a:lnTo>
                <a:lnTo>
                  <a:pt x="3301" y="286003"/>
                </a:lnTo>
                <a:lnTo>
                  <a:pt x="2412" y="284352"/>
                </a:lnTo>
                <a:lnTo>
                  <a:pt x="1777" y="282066"/>
                </a:lnTo>
                <a:lnTo>
                  <a:pt x="1396" y="279145"/>
                </a:lnTo>
                <a:lnTo>
                  <a:pt x="888" y="276225"/>
                </a:lnTo>
                <a:lnTo>
                  <a:pt x="634" y="272668"/>
                </a:lnTo>
                <a:lnTo>
                  <a:pt x="634" y="268477"/>
                </a:lnTo>
                <a:lnTo>
                  <a:pt x="634" y="264160"/>
                </a:lnTo>
                <a:lnTo>
                  <a:pt x="3048" y="250698"/>
                </a:lnTo>
                <a:lnTo>
                  <a:pt x="3809" y="248919"/>
                </a:lnTo>
                <a:lnTo>
                  <a:pt x="4825" y="247523"/>
                </a:lnTo>
                <a:lnTo>
                  <a:pt x="5841" y="246761"/>
                </a:lnTo>
                <a:lnTo>
                  <a:pt x="6857" y="245871"/>
                </a:lnTo>
                <a:lnTo>
                  <a:pt x="8000" y="245490"/>
                </a:lnTo>
                <a:lnTo>
                  <a:pt x="9398" y="245490"/>
                </a:lnTo>
                <a:lnTo>
                  <a:pt x="63245" y="245490"/>
                </a:lnTo>
                <a:lnTo>
                  <a:pt x="63245" y="57530"/>
                </a:lnTo>
                <a:lnTo>
                  <a:pt x="16763" y="83185"/>
                </a:lnTo>
                <a:lnTo>
                  <a:pt x="13334" y="84836"/>
                </a:lnTo>
                <a:lnTo>
                  <a:pt x="10540" y="85851"/>
                </a:lnTo>
                <a:lnTo>
                  <a:pt x="8381" y="86232"/>
                </a:lnTo>
                <a:lnTo>
                  <a:pt x="6223" y="86613"/>
                </a:lnTo>
                <a:lnTo>
                  <a:pt x="4571" y="86105"/>
                </a:lnTo>
                <a:lnTo>
                  <a:pt x="3301" y="84836"/>
                </a:lnTo>
                <a:lnTo>
                  <a:pt x="2031" y="83565"/>
                </a:lnTo>
                <a:lnTo>
                  <a:pt x="1142" y="81406"/>
                </a:lnTo>
                <a:lnTo>
                  <a:pt x="634" y="78358"/>
                </a:lnTo>
                <a:lnTo>
                  <a:pt x="253" y="75183"/>
                </a:lnTo>
                <a:lnTo>
                  <a:pt x="0" y="70738"/>
                </a:lnTo>
                <a:lnTo>
                  <a:pt x="0" y="65150"/>
                </a:lnTo>
                <a:lnTo>
                  <a:pt x="0" y="61594"/>
                </a:lnTo>
                <a:lnTo>
                  <a:pt x="1396" y="50418"/>
                </a:lnTo>
                <a:lnTo>
                  <a:pt x="1904" y="48767"/>
                </a:lnTo>
                <a:lnTo>
                  <a:pt x="2793" y="47370"/>
                </a:lnTo>
                <a:lnTo>
                  <a:pt x="3809" y="46354"/>
                </a:lnTo>
                <a:lnTo>
                  <a:pt x="4825" y="45338"/>
                </a:lnTo>
                <a:lnTo>
                  <a:pt x="6223" y="44195"/>
                </a:lnTo>
                <a:lnTo>
                  <a:pt x="8000" y="43052"/>
                </a:lnTo>
                <a:lnTo>
                  <a:pt x="70103" y="2793"/>
                </a:lnTo>
                <a:lnTo>
                  <a:pt x="84327" y="0"/>
                </a:lnTo>
                <a:lnTo>
                  <a:pt x="87249" y="0"/>
                </a:lnTo>
                <a:lnTo>
                  <a:pt x="90931" y="0"/>
                </a:lnTo>
                <a:lnTo>
                  <a:pt x="95503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8319007" y="941958"/>
            <a:ext cx="207010" cy="299085"/>
          </a:xfrm>
          <a:custGeom>
            <a:avLst/>
            <a:gdLst/>
            <a:ahLst/>
            <a:cxnLst/>
            <a:rect l="l" t="t" r="r" b="b"/>
            <a:pathLst>
              <a:path w="207009" h="299084">
                <a:moveTo>
                  <a:pt x="106045" y="0"/>
                </a:moveTo>
                <a:lnTo>
                  <a:pt x="144889" y="5732"/>
                </a:lnTo>
                <a:lnTo>
                  <a:pt x="179966" y="30394"/>
                </a:lnTo>
                <a:lnTo>
                  <a:pt x="199415" y="72820"/>
                </a:lnTo>
                <a:lnTo>
                  <a:pt x="205374" y="115427"/>
                </a:lnTo>
                <a:lnTo>
                  <a:pt x="206501" y="148462"/>
                </a:lnTo>
                <a:lnTo>
                  <a:pt x="206164" y="165369"/>
                </a:lnTo>
                <a:lnTo>
                  <a:pt x="200914" y="210946"/>
                </a:lnTo>
                <a:lnTo>
                  <a:pt x="188608" y="248183"/>
                </a:lnTo>
                <a:lnTo>
                  <a:pt x="159607" y="282860"/>
                </a:lnTo>
                <a:lnTo>
                  <a:pt x="114554" y="298440"/>
                </a:lnTo>
                <a:lnTo>
                  <a:pt x="100457" y="299085"/>
                </a:lnTo>
                <a:lnTo>
                  <a:pt x="86240" y="298461"/>
                </a:lnTo>
                <a:lnTo>
                  <a:pt x="42165" y="283307"/>
                </a:lnTo>
                <a:lnTo>
                  <a:pt x="15287" y="249664"/>
                </a:lnTo>
                <a:lnTo>
                  <a:pt x="2571" y="198842"/>
                </a:lnTo>
                <a:lnTo>
                  <a:pt x="0" y="150621"/>
                </a:lnTo>
                <a:lnTo>
                  <a:pt x="357" y="133859"/>
                </a:lnTo>
                <a:lnTo>
                  <a:pt x="5715" y="88264"/>
                </a:lnTo>
                <a:lnTo>
                  <a:pt x="18145" y="50974"/>
                </a:lnTo>
                <a:lnTo>
                  <a:pt x="47202" y="16351"/>
                </a:lnTo>
                <a:lnTo>
                  <a:pt x="92114" y="664"/>
                </a:lnTo>
                <a:lnTo>
                  <a:pt x="106045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7960868" y="941958"/>
            <a:ext cx="207010" cy="299085"/>
          </a:xfrm>
          <a:custGeom>
            <a:avLst/>
            <a:gdLst/>
            <a:ahLst/>
            <a:cxnLst/>
            <a:rect l="l" t="t" r="r" b="b"/>
            <a:pathLst>
              <a:path w="207009" h="299084">
                <a:moveTo>
                  <a:pt x="106045" y="0"/>
                </a:moveTo>
                <a:lnTo>
                  <a:pt x="144889" y="5732"/>
                </a:lnTo>
                <a:lnTo>
                  <a:pt x="179966" y="30394"/>
                </a:lnTo>
                <a:lnTo>
                  <a:pt x="199415" y="72820"/>
                </a:lnTo>
                <a:lnTo>
                  <a:pt x="205374" y="115427"/>
                </a:lnTo>
                <a:lnTo>
                  <a:pt x="206501" y="148462"/>
                </a:lnTo>
                <a:lnTo>
                  <a:pt x="206164" y="165369"/>
                </a:lnTo>
                <a:lnTo>
                  <a:pt x="200913" y="210946"/>
                </a:lnTo>
                <a:lnTo>
                  <a:pt x="188608" y="248183"/>
                </a:lnTo>
                <a:lnTo>
                  <a:pt x="159607" y="282860"/>
                </a:lnTo>
                <a:lnTo>
                  <a:pt x="114553" y="298440"/>
                </a:lnTo>
                <a:lnTo>
                  <a:pt x="100456" y="299085"/>
                </a:lnTo>
                <a:lnTo>
                  <a:pt x="86240" y="298461"/>
                </a:lnTo>
                <a:lnTo>
                  <a:pt x="42165" y="283307"/>
                </a:lnTo>
                <a:lnTo>
                  <a:pt x="15287" y="249664"/>
                </a:lnTo>
                <a:lnTo>
                  <a:pt x="2571" y="198842"/>
                </a:lnTo>
                <a:lnTo>
                  <a:pt x="0" y="150621"/>
                </a:lnTo>
                <a:lnTo>
                  <a:pt x="357" y="133859"/>
                </a:lnTo>
                <a:lnTo>
                  <a:pt x="5714" y="88264"/>
                </a:lnTo>
                <a:lnTo>
                  <a:pt x="18145" y="50974"/>
                </a:lnTo>
                <a:lnTo>
                  <a:pt x="47202" y="16351"/>
                </a:lnTo>
                <a:lnTo>
                  <a:pt x="92114" y="664"/>
                </a:lnTo>
                <a:lnTo>
                  <a:pt x="106045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7871459" y="2830067"/>
            <a:ext cx="818388" cy="313943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7883363" y="2542158"/>
            <a:ext cx="794107" cy="299085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8131302" y="2767076"/>
            <a:ext cx="72136" cy="76581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8131302" y="2621026"/>
            <a:ext cx="72136" cy="76581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8525636" y="2584069"/>
            <a:ext cx="97282" cy="215138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7936356" y="2582672"/>
            <a:ext cx="92583" cy="106679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8248142" y="2547239"/>
            <a:ext cx="189230" cy="294005"/>
          </a:xfrm>
          <a:custGeom>
            <a:avLst/>
            <a:gdLst/>
            <a:ahLst/>
            <a:cxnLst/>
            <a:rect l="l" t="t" r="r" b="b"/>
            <a:pathLst>
              <a:path w="189229" h="294005">
                <a:moveTo>
                  <a:pt x="25907" y="0"/>
                </a:moveTo>
                <a:lnTo>
                  <a:pt x="162686" y="0"/>
                </a:lnTo>
                <a:lnTo>
                  <a:pt x="164083" y="0"/>
                </a:lnTo>
                <a:lnTo>
                  <a:pt x="165353" y="508"/>
                </a:lnTo>
                <a:lnTo>
                  <a:pt x="166497" y="1397"/>
                </a:lnTo>
                <a:lnTo>
                  <a:pt x="167766" y="2286"/>
                </a:lnTo>
                <a:lnTo>
                  <a:pt x="168655" y="3683"/>
                </a:lnTo>
                <a:lnTo>
                  <a:pt x="171830" y="20320"/>
                </a:lnTo>
                <a:lnTo>
                  <a:pt x="171830" y="24891"/>
                </a:lnTo>
                <a:lnTo>
                  <a:pt x="171830" y="33782"/>
                </a:lnTo>
                <a:lnTo>
                  <a:pt x="171068" y="40259"/>
                </a:lnTo>
                <a:lnTo>
                  <a:pt x="169544" y="44196"/>
                </a:lnTo>
                <a:lnTo>
                  <a:pt x="168021" y="48260"/>
                </a:lnTo>
                <a:lnTo>
                  <a:pt x="165734" y="50291"/>
                </a:lnTo>
                <a:lnTo>
                  <a:pt x="162686" y="50291"/>
                </a:lnTo>
                <a:lnTo>
                  <a:pt x="60071" y="50291"/>
                </a:lnTo>
                <a:lnTo>
                  <a:pt x="60071" y="112140"/>
                </a:lnTo>
                <a:lnTo>
                  <a:pt x="65277" y="111506"/>
                </a:lnTo>
                <a:lnTo>
                  <a:pt x="70357" y="111125"/>
                </a:lnTo>
                <a:lnTo>
                  <a:pt x="75564" y="110998"/>
                </a:lnTo>
                <a:lnTo>
                  <a:pt x="80644" y="110871"/>
                </a:lnTo>
                <a:lnTo>
                  <a:pt x="86105" y="110744"/>
                </a:lnTo>
                <a:lnTo>
                  <a:pt x="91693" y="110744"/>
                </a:lnTo>
                <a:lnTo>
                  <a:pt x="103096" y="111097"/>
                </a:lnTo>
                <a:lnTo>
                  <a:pt x="142114" y="119278"/>
                </a:lnTo>
                <a:lnTo>
                  <a:pt x="174831" y="144240"/>
                </a:lnTo>
                <a:lnTo>
                  <a:pt x="188825" y="185126"/>
                </a:lnTo>
                <a:lnTo>
                  <a:pt x="189229" y="195199"/>
                </a:lnTo>
                <a:lnTo>
                  <a:pt x="188727" y="206603"/>
                </a:lnTo>
                <a:lnTo>
                  <a:pt x="176653" y="245844"/>
                </a:lnTo>
                <a:lnTo>
                  <a:pt x="150324" y="274024"/>
                </a:lnTo>
                <a:lnTo>
                  <a:pt x="111684" y="290308"/>
                </a:lnTo>
                <a:lnTo>
                  <a:pt x="76073" y="294005"/>
                </a:lnTo>
                <a:lnTo>
                  <a:pt x="69478" y="293907"/>
                </a:lnTo>
                <a:lnTo>
                  <a:pt x="28955" y="288163"/>
                </a:lnTo>
                <a:lnTo>
                  <a:pt x="13207" y="282956"/>
                </a:lnTo>
                <a:lnTo>
                  <a:pt x="9143" y="281305"/>
                </a:lnTo>
                <a:lnTo>
                  <a:pt x="6476" y="279908"/>
                </a:lnTo>
                <a:lnTo>
                  <a:pt x="5206" y="278764"/>
                </a:lnTo>
                <a:lnTo>
                  <a:pt x="3936" y="277622"/>
                </a:lnTo>
                <a:lnTo>
                  <a:pt x="1015" y="270256"/>
                </a:lnTo>
                <a:lnTo>
                  <a:pt x="634" y="268477"/>
                </a:lnTo>
                <a:lnTo>
                  <a:pt x="380" y="266064"/>
                </a:lnTo>
                <a:lnTo>
                  <a:pt x="253" y="263271"/>
                </a:lnTo>
                <a:lnTo>
                  <a:pt x="0" y="260476"/>
                </a:lnTo>
                <a:lnTo>
                  <a:pt x="0" y="257048"/>
                </a:lnTo>
                <a:lnTo>
                  <a:pt x="0" y="253237"/>
                </a:lnTo>
                <a:lnTo>
                  <a:pt x="0" y="249047"/>
                </a:lnTo>
                <a:lnTo>
                  <a:pt x="126" y="245490"/>
                </a:lnTo>
                <a:lnTo>
                  <a:pt x="380" y="242570"/>
                </a:lnTo>
                <a:lnTo>
                  <a:pt x="761" y="239649"/>
                </a:lnTo>
                <a:lnTo>
                  <a:pt x="1142" y="237362"/>
                </a:lnTo>
                <a:lnTo>
                  <a:pt x="1904" y="235585"/>
                </a:lnTo>
                <a:lnTo>
                  <a:pt x="2539" y="233807"/>
                </a:lnTo>
                <a:lnTo>
                  <a:pt x="3301" y="232537"/>
                </a:lnTo>
                <a:lnTo>
                  <a:pt x="4190" y="231775"/>
                </a:lnTo>
                <a:lnTo>
                  <a:pt x="5079" y="231012"/>
                </a:lnTo>
                <a:lnTo>
                  <a:pt x="6096" y="230632"/>
                </a:lnTo>
                <a:lnTo>
                  <a:pt x="7365" y="230632"/>
                </a:lnTo>
                <a:lnTo>
                  <a:pt x="8889" y="230632"/>
                </a:lnTo>
                <a:lnTo>
                  <a:pt x="11049" y="231521"/>
                </a:lnTo>
                <a:lnTo>
                  <a:pt x="14097" y="233172"/>
                </a:lnTo>
                <a:lnTo>
                  <a:pt x="17144" y="234950"/>
                </a:lnTo>
                <a:lnTo>
                  <a:pt x="21208" y="236855"/>
                </a:lnTo>
                <a:lnTo>
                  <a:pt x="26161" y="238887"/>
                </a:lnTo>
                <a:lnTo>
                  <a:pt x="31241" y="241046"/>
                </a:lnTo>
                <a:lnTo>
                  <a:pt x="37210" y="242950"/>
                </a:lnTo>
                <a:lnTo>
                  <a:pt x="70103" y="247141"/>
                </a:lnTo>
                <a:lnTo>
                  <a:pt x="78739" y="247141"/>
                </a:lnTo>
                <a:lnTo>
                  <a:pt x="86613" y="246252"/>
                </a:lnTo>
                <a:lnTo>
                  <a:pt x="93599" y="244475"/>
                </a:lnTo>
                <a:lnTo>
                  <a:pt x="100710" y="242697"/>
                </a:lnTo>
                <a:lnTo>
                  <a:pt x="127000" y="207899"/>
                </a:lnTo>
                <a:lnTo>
                  <a:pt x="127000" y="199644"/>
                </a:lnTo>
                <a:lnTo>
                  <a:pt x="127000" y="192532"/>
                </a:lnTo>
                <a:lnTo>
                  <a:pt x="113156" y="166370"/>
                </a:lnTo>
                <a:lnTo>
                  <a:pt x="108457" y="162433"/>
                </a:lnTo>
                <a:lnTo>
                  <a:pt x="66928" y="154812"/>
                </a:lnTo>
                <a:lnTo>
                  <a:pt x="58292" y="154812"/>
                </a:lnTo>
                <a:lnTo>
                  <a:pt x="50418" y="155194"/>
                </a:lnTo>
                <a:lnTo>
                  <a:pt x="43433" y="156083"/>
                </a:lnTo>
                <a:lnTo>
                  <a:pt x="36322" y="156972"/>
                </a:lnTo>
                <a:lnTo>
                  <a:pt x="29717" y="157480"/>
                </a:lnTo>
                <a:lnTo>
                  <a:pt x="23367" y="157480"/>
                </a:lnTo>
                <a:lnTo>
                  <a:pt x="19050" y="157480"/>
                </a:lnTo>
                <a:lnTo>
                  <a:pt x="16001" y="156337"/>
                </a:lnTo>
                <a:lnTo>
                  <a:pt x="14097" y="154177"/>
                </a:lnTo>
                <a:lnTo>
                  <a:pt x="12318" y="152019"/>
                </a:lnTo>
                <a:lnTo>
                  <a:pt x="11302" y="148082"/>
                </a:lnTo>
                <a:lnTo>
                  <a:pt x="11302" y="142239"/>
                </a:lnTo>
                <a:lnTo>
                  <a:pt x="11302" y="16763"/>
                </a:lnTo>
                <a:lnTo>
                  <a:pt x="11302" y="10795"/>
                </a:lnTo>
                <a:lnTo>
                  <a:pt x="12573" y="6603"/>
                </a:lnTo>
                <a:lnTo>
                  <a:pt x="14858" y="3937"/>
                </a:lnTo>
                <a:lnTo>
                  <a:pt x="17144" y="1397"/>
                </a:lnTo>
                <a:lnTo>
                  <a:pt x="20827" y="0"/>
                </a:lnTo>
                <a:lnTo>
                  <a:pt x="25907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8471027" y="2542158"/>
            <a:ext cx="207010" cy="299085"/>
          </a:xfrm>
          <a:custGeom>
            <a:avLst/>
            <a:gdLst/>
            <a:ahLst/>
            <a:cxnLst/>
            <a:rect l="l" t="t" r="r" b="b"/>
            <a:pathLst>
              <a:path w="207009" h="299085">
                <a:moveTo>
                  <a:pt x="106045" y="0"/>
                </a:moveTo>
                <a:lnTo>
                  <a:pt x="144889" y="5732"/>
                </a:lnTo>
                <a:lnTo>
                  <a:pt x="180020" y="30394"/>
                </a:lnTo>
                <a:lnTo>
                  <a:pt x="199415" y="72820"/>
                </a:lnTo>
                <a:lnTo>
                  <a:pt x="205422" y="115427"/>
                </a:lnTo>
                <a:lnTo>
                  <a:pt x="206501" y="148462"/>
                </a:lnTo>
                <a:lnTo>
                  <a:pt x="206164" y="165369"/>
                </a:lnTo>
                <a:lnTo>
                  <a:pt x="200914" y="210946"/>
                </a:lnTo>
                <a:lnTo>
                  <a:pt x="188608" y="248183"/>
                </a:lnTo>
                <a:lnTo>
                  <a:pt x="159607" y="282860"/>
                </a:lnTo>
                <a:lnTo>
                  <a:pt x="114553" y="298440"/>
                </a:lnTo>
                <a:lnTo>
                  <a:pt x="100456" y="299085"/>
                </a:lnTo>
                <a:lnTo>
                  <a:pt x="86260" y="298461"/>
                </a:lnTo>
                <a:lnTo>
                  <a:pt x="42219" y="283307"/>
                </a:lnTo>
                <a:lnTo>
                  <a:pt x="15287" y="249664"/>
                </a:lnTo>
                <a:lnTo>
                  <a:pt x="2571" y="198842"/>
                </a:lnTo>
                <a:lnTo>
                  <a:pt x="0" y="150621"/>
                </a:lnTo>
                <a:lnTo>
                  <a:pt x="357" y="133859"/>
                </a:lnTo>
                <a:lnTo>
                  <a:pt x="5715" y="88264"/>
                </a:lnTo>
                <a:lnTo>
                  <a:pt x="18145" y="50974"/>
                </a:lnTo>
                <a:lnTo>
                  <a:pt x="47255" y="16351"/>
                </a:lnTo>
                <a:lnTo>
                  <a:pt x="92114" y="646"/>
                </a:lnTo>
                <a:lnTo>
                  <a:pt x="106045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7883270" y="2542158"/>
            <a:ext cx="199390" cy="299085"/>
          </a:xfrm>
          <a:custGeom>
            <a:avLst/>
            <a:gdLst/>
            <a:ahLst/>
            <a:cxnLst/>
            <a:rect l="l" t="t" r="r" b="b"/>
            <a:pathLst>
              <a:path w="199390" h="299085">
                <a:moveTo>
                  <a:pt x="101346" y="0"/>
                </a:moveTo>
                <a:lnTo>
                  <a:pt x="143787" y="7264"/>
                </a:lnTo>
                <a:lnTo>
                  <a:pt x="176631" y="33160"/>
                </a:lnTo>
                <a:lnTo>
                  <a:pt x="193827" y="74493"/>
                </a:lnTo>
                <a:lnTo>
                  <a:pt x="198945" y="117601"/>
                </a:lnTo>
                <a:lnTo>
                  <a:pt x="199389" y="136398"/>
                </a:lnTo>
                <a:lnTo>
                  <a:pt x="199272" y="145307"/>
                </a:lnTo>
                <a:lnTo>
                  <a:pt x="194992" y="191515"/>
                </a:lnTo>
                <a:lnTo>
                  <a:pt x="181074" y="235932"/>
                </a:lnTo>
                <a:lnTo>
                  <a:pt x="154177" y="272668"/>
                </a:lnTo>
                <a:lnTo>
                  <a:pt x="120269" y="291973"/>
                </a:lnTo>
                <a:lnTo>
                  <a:pt x="73025" y="299085"/>
                </a:lnTo>
                <a:lnTo>
                  <a:pt x="66675" y="299085"/>
                </a:lnTo>
                <a:lnTo>
                  <a:pt x="60198" y="298703"/>
                </a:lnTo>
                <a:lnTo>
                  <a:pt x="53975" y="297814"/>
                </a:lnTo>
                <a:lnTo>
                  <a:pt x="47625" y="296925"/>
                </a:lnTo>
                <a:lnTo>
                  <a:pt x="23368" y="290194"/>
                </a:lnTo>
                <a:lnTo>
                  <a:pt x="19684" y="288670"/>
                </a:lnTo>
                <a:lnTo>
                  <a:pt x="17018" y="287146"/>
                </a:lnTo>
                <a:lnTo>
                  <a:pt x="15367" y="285623"/>
                </a:lnTo>
                <a:lnTo>
                  <a:pt x="13715" y="284099"/>
                </a:lnTo>
                <a:lnTo>
                  <a:pt x="12573" y="281813"/>
                </a:lnTo>
                <a:lnTo>
                  <a:pt x="11810" y="278764"/>
                </a:lnTo>
                <a:lnTo>
                  <a:pt x="11049" y="275843"/>
                </a:lnTo>
                <a:lnTo>
                  <a:pt x="10668" y="271652"/>
                </a:lnTo>
                <a:lnTo>
                  <a:pt x="10668" y="266318"/>
                </a:lnTo>
                <a:lnTo>
                  <a:pt x="10668" y="261365"/>
                </a:lnTo>
                <a:lnTo>
                  <a:pt x="10795" y="257428"/>
                </a:lnTo>
                <a:lnTo>
                  <a:pt x="11049" y="254507"/>
                </a:lnTo>
                <a:lnTo>
                  <a:pt x="11302" y="251460"/>
                </a:lnTo>
                <a:lnTo>
                  <a:pt x="11683" y="249174"/>
                </a:lnTo>
                <a:lnTo>
                  <a:pt x="12446" y="247523"/>
                </a:lnTo>
                <a:lnTo>
                  <a:pt x="13080" y="245871"/>
                </a:lnTo>
                <a:lnTo>
                  <a:pt x="13843" y="244855"/>
                </a:lnTo>
                <a:lnTo>
                  <a:pt x="14858" y="244348"/>
                </a:lnTo>
                <a:lnTo>
                  <a:pt x="15875" y="243839"/>
                </a:lnTo>
                <a:lnTo>
                  <a:pt x="17018" y="243586"/>
                </a:lnTo>
                <a:lnTo>
                  <a:pt x="18287" y="243586"/>
                </a:lnTo>
                <a:lnTo>
                  <a:pt x="20065" y="243586"/>
                </a:lnTo>
                <a:lnTo>
                  <a:pt x="22605" y="244093"/>
                </a:lnTo>
                <a:lnTo>
                  <a:pt x="25907" y="245110"/>
                </a:lnTo>
                <a:lnTo>
                  <a:pt x="29209" y="246125"/>
                </a:lnTo>
                <a:lnTo>
                  <a:pt x="33147" y="247395"/>
                </a:lnTo>
                <a:lnTo>
                  <a:pt x="37846" y="248665"/>
                </a:lnTo>
                <a:lnTo>
                  <a:pt x="42545" y="250062"/>
                </a:lnTo>
                <a:lnTo>
                  <a:pt x="47878" y="251205"/>
                </a:lnTo>
                <a:lnTo>
                  <a:pt x="53848" y="252221"/>
                </a:lnTo>
                <a:lnTo>
                  <a:pt x="59817" y="253237"/>
                </a:lnTo>
                <a:lnTo>
                  <a:pt x="66421" y="253873"/>
                </a:lnTo>
                <a:lnTo>
                  <a:pt x="73659" y="253873"/>
                </a:lnTo>
                <a:lnTo>
                  <a:pt x="111577" y="243500"/>
                </a:lnTo>
                <a:lnTo>
                  <a:pt x="136009" y="209978"/>
                </a:lnTo>
                <a:lnTo>
                  <a:pt x="142494" y="171195"/>
                </a:lnTo>
                <a:lnTo>
                  <a:pt x="137086" y="174337"/>
                </a:lnTo>
                <a:lnTo>
                  <a:pt x="131143" y="177276"/>
                </a:lnTo>
                <a:lnTo>
                  <a:pt x="93527" y="187017"/>
                </a:lnTo>
                <a:lnTo>
                  <a:pt x="84454" y="187325"/>
                </a:lnTo>
                <a:lnTo>
                  <a:pt x="73360" y="186943"/>
                </a:lnTo>
                <a:lnTo>
                  <a:pt x="30781" y="173910"/>
                </a:lnTo>
                <a:lnTo>
                  <a:pt x="4572" y="136143"/>
                </a:lnTo>
                <a:lnTo>
                  <a:pt x="0" y="99313"/>
                </a:lnTo>
                <a:lnTo>
                  <a:pt x="404" y="88743"/>
                </a:lnTo>
                <a:lnTo>
                  <a:pt x="10098" y="50676"/>
                </a:lnTo>
                <a:lnTo>
                  <a:pt x="39957" y="16240"/>
                </a:lnTo>
                <a:lnTo>
                  <a:pt x="77850" y="1825"/>
                </a:lnTo>
                <a:lnTo>
                  <a:pt x="89229" y="454"/>
                </a:lnTo>
                <a:lnTo>
                  <a:pt x="101346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167639" y="187452"/>
            <a:ext cx="2561844" cy="708660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385572" y="131063"/>
            <a:ext cx="2122931" cy="938783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229361" y="229361"/>
            <a:ext cx="2438400" cy="585470"/>
          </a:xfrm>
          <a:custGeom>
            <a:avLst/>
            <a:gdLst/>
            <a:ahLst/>
            <a:cxnLst/>
            <a:rect l="l" t="t" r="r" b="b"/>
            <a:pathLst>
              <a:path w="2438400" h="585469">
                <a:moveTo>
                  <a:pt x="0" y="585216"/>
                </a:moveTo>
                <a:lnTo>
                  <a:pt x="2438400" y="585216"/>
                </a:lnTo>
                <a:lnTo>
                  <a:pt x="2438400" y="0"/>
                </a:lnTo>
                <a:lnTo>
                  <a:pt x="0" y="0"/>
                </a:lnTo>
                <a:lnTo>
                  <a:pt x="0" y="585216"/>
                </a:lnTo>
                <a:close/>
              </a:path>
            </a:pathLst>
          </a:custGeom>
          <a:solidFill>
            <a:srgbClr val="9BBA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229361" y="229361"/>
            <a:ext cx="2438400" cy="585470"/>
          </a:xfrm>
          <a:custGeom>
            <a:avLst/>
            <a:gdLst/>
            <a:ahLst/>
            <a:cxnLst/>
            <a:rect l="l" t="t" r="r" b="b"/>
            <a:pathLst>
              <a:path w="2438400" h="585469">
                <a:moveTo>
                  <a:pt x="0" y="585216"/>
                </a:moveTo>
                <a:lnTo>
                  <a:pt x="2438400" y="585216"/>
                </a:lnTo>
                <a:lnTo>
                  <a:pt x="2438400" y="0"/>
                </a:lnTo>
                <a:lnTo>
                  <a:pt x="0" y="0"/>
                </a:lnTo>
                <a:lnTo>
                  <a:pt x="0" y="585216"/>
                </a:lnTo>
                <a:close/>
              </a:path>
            </a:pathLst>
          </a:custGeom>
          <a:ln w="3809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 txBox="1">
            <a:spLocks noGrp="1"/>
          </p:cNvSpPr>
          <p:nvPr>
            <p:ph type="title"/>
          </p:nvPr>
        </p:nvSpPr>
        <p:spPr>
          <a:xfrm>
            <a:off x="229361" y="235407"/>
            <a:ext cx="2438400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443230">
              <a:lnSpc>
                <a:spcPct val="100000"/>
              </a:lnSpc>
              <a:spcBef>
                <a:spcPts val="105"/>
              </a:spcBef>
            </a:pPr>
            <a:r>
              <a:rPr sz="3200" dirty="0">
                <a:solidFill>
                  <a:srgbClr val="FFFFFF"/>
                </a:solidFill>
              </a:rPr>
              <a:t>WRITE(B)</a:t>
            </a:r>
            <a:endParaRPr sz="3200"/>
          </a:p>
        </p:txBody>
      </p:sp>
      <p:sp>
        <p:nvSpPr>
          <p:cNvPr id="68" name="object 68"/>
          <p:cNvSpPr/>
          <p:nvPr/>
        </p:nvSpPr>
        <p:spPr>
          <a:xfrm>
            <a:off x="6263640" y="3692652"/>
            <a:ext cx="2784348" cy="708660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6129528" y="3636264"/>
            <a:ext cx="3014472" cy="938784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6325361" y="3734561"/>
            <a:ext cx="2661285" cy="585470"/>
          </a:xfrm>
          <a:custGeom>
            <a:avLst/>
            <a:gdLst/>
            <a:ahLst/>
            <a:cxnLst/>
            <a:rect l="l" t="t" r="r" b="b"/>
            <a:pathLst>
              <a:path w="2661284" h="585470">
                <a:moveTo>
                  <a:pt x="0" y="585215"/>
                </a:moveTo>
                <a:lnTo>
                  <a:pt x="2660904" y="585215"/>
                </a:lnTo>
                <a:lnTo>
                  <a:pt x="2660904" y="0"/>
                </a:lnTo>
                <a:lnTo>
                  <a:pt x="0" y="0"/>
                </a:lnTo>
                <a:lnTo>
                  <a:pt x="0" y="585215"/>
                </a:lnTo>
                <a:close/>
              </a:path>
            </a:pathLst>
          </a:custGeom>
          <a:solidFill>
            <a:srgbClr val="9BBA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6325361" y="3734561"/>
            <a:ext cx="2661285" cy="585470"/>
          </a:xfrm>
          <a:custGeom>
            <a:avLst/>
            <a:gdLst/>
            <a:ahLst/>
            <a:cxnLst/>
            <a:rect l="l" t="t" r="r" b="b"/>
            <a:pathLst>
              <a:path w="2661284" h="585470">
                <a:moveTo>
                  <a:pt x="0" y="585215"/>
                </a:moveTo>
                <a:lnTo>
                  <a:pt x="2660904" y="585215"/>
                </a:lnTo>
                <a:lnTo>
                  <a:pt x="2660904" y="0"/>
                </a:lnTo>
                <a:lnTo>
                  <a:pt x="0" y="0"/>
                </a:lnTo>
                <a:lnTo>
                  <a:pt x="0" y="585215"/>
                </a:lnTo>
                <a:close/>
              </a:path>
            </a:pathLst>
          </a:custGeom>
          <a:ln w="381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7661147" y="2906267"/>
            <a:ext cx="1024127" cy="313943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7673340" y="2618358"/>
            <a:ext cx="999108" cy="299085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8134731" y="2843276"/>
            <a:ext cx="72136" cy="76581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8134731" y="2697226"/>
            <a:ext cx="72136" cy="76581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8297418" y="2660269"/>
            <a:ext cx="97281" cy="215138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7939278" y="2660269"/>
            <a:ext cx="97282" cy="215138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8483218" y="2623439"/>
            <a:ext cx="189230" cy="294005"/>
          </a:xfrm>
          <a:custGeom>
            <a:avLst/>
            <a:gdLst/>
            <a:ahLst/>
            <a:cxnLst/>
            <a:rect l="l" t="t" r="r" b="b"/>
            <a:pathLst>
              <a:path w="189229" h="294005">
                <a:moveTo>
                  <a:pt x="25907" y="0"/>
                </a:moveTo>
                <a:lnTo>
                  <a:pt x="162686" y="0"/>
                </a:lnTo>
                <a:lnTo>
                  <a:pt x="164083" y="0"/>
                </a:lnTo>
                <a:lnTo>
                  <a:pt x="165353" y="508"/>
                </a:lnTo>
                <a:lnTo>
                  <a:pt x="171830" y="20320"/>
                </a:lnTo>
                <a:lnTo>
                  <a:pt x="171830" y="24891"/>
                </a:lnTo>
                <a:lnTo>
                  <a:pt x="171830" y="33782"/>
                </a:lnTo>
                <a:lnTo>
                  <a:pt x="171069" y="40259"/>
                </a:lnTo>
                <a:lnTo>
                  <a:pt x="169545" y="44196"/>
                </a:lnTo>
                <a:lnTo>
                  <a:pt x="167894" y="48260"/>
                </a:lnTo>
                <a:lnTo>
                  <a:pt x="165734" y="50291"/>
                </a:lnTo>
                <a:lnTo>
                  <a:pt x="162686" y="50291"/>
                </a:lnTo>
                <a:lnTo>
                  <a:pt x="60071" y="50291"/>
                </a:lnTo>
                <a:lnTo>
                  <a:pt x="60071" y="112140"/>
                </a:lnTo>
                <a:lnTo>
                  <a:pt x="65277" y="111506"/>
                </a:lnTo>
                <a:lnTo>
                  <a:pt x="70357" y="111125"/>
                </a:lnTo>
                <a:lnTo>
                  <a:pt x="75564" y="110998"/>
                </a:lnTo>
                <a:lnTo>
                  <a:pt x="80645" y="110871"/>
                </a:lnTo>
                <a:lnTo>
                  <a:pt x="86105" y="110744"/>
                </a:lnTo>
                <a:lnTo>
                  <a:pt x="91694" y="110744"/>
                </a:lnTo>
                <a:lnTo>
                  <a:pt x="103096" y="111097"/>
                </a:lnTo>
                <a:lnTo>
                  <a:pt x="142114" y="119278"/>
                </a:lnTo>
                <a:lnTo>
                  <a:pt x="174831" y="144240"/>
                </a:lnTo>
                <a:lnTo>
                  <a:pt x="188825" y="185126"/>
                </a:lnTo>
                <a:lnTo>
                  <a:pt x="189229" y="195199"/>
                </a:lnTo>
                <a:lnTo>
                  <a:pt x="188727" y="206603"/>
                </a:lnTo>
                <a:lnTo>
                  <a:pt x="176599" y="245844"/>
                </a:lnTo>
                <a:lnTo>
                  <a:pt x="150306" y="274024"/>
                </a:lnTo>
                <a:lnTo>
                  <a:pt x="111684" y="290308"/>
                </a:lnTo>
                <a:lnTo>
                  <a:pt x="76073" y="294005"/>
                </a:lnTo>
                <a:lnTo>
                  <a:pt x="69478" y="293907"/>
                </a:lnTo>
                <a:lnTo>
                  <a:pt x="28955" y="288163"/>
                </a:lnTo>
                <a:lnTo>
                  <a:pt x="13207" y="282956"/>
                </a:lnTo>
                <a:lnTo>
                  <a:pt x="9144" y="281305"/>
                </a:lnTo>
                <a:lnTo>
                  <a:pt x="6476" y="279908"/>
                </a:lnTo>
                <a:lnTo>
                  <a:pt x="5206" y="278764"/>
                </a:lnTo>
                <a:lnTo>
                  <a:pt x="3936" y="277622"/>
                </a:lnTo>
                <a:lnTo>
                  <a:pt x="1015" y="270256"/>
                </a:lnTo>
                <a:lnTo>
                  <a:pt x="634" y="268477"/>
                </a:lnTo>
                <a:lnTo>
                  <a:pt x="380" y="266064"/>
                </a:lnTo>
                <a:lnTo>
                  <a:pt x="126" y="263271"/>
                </a:lnTo>
                <a:lnTo>
                  <a:pt x="0" y="260476"/>
                </a:lnTo>
                <a:lnTo>
                  <a:pt x="0" y="257048"/>
                </a:lnTo>
                <a:lnTo>
                  <a:pt x="0" y="253237"/>
                </a:lnTo>
                <a:lnTo>
                  <a:pt x="0" y="249047"/>
                </a:lnTo>
                <a:lnTo>
                  <a:pt x="126" y="245490"/>
                </a:lnTo>
                <a:lnTo>
                  <a:pt x="380" y="242570"/>
                </a:lnTo>
                <a:lnTo>
                  <a:pt x="761" y="239649"/>
                </a:lnTo>
                <a:lnTo>
                  <a:pt x="1142" y="237362"/>
                </a:lnTo>
                <a:lnTo>
                  <a:pt x="1904" y="235585"/>
                </a:lnTo>
                <a:lnTo>
                  <a:pt x="2539" y="233807"/>
                </a:lnTo>
                <a:lnTo>
                  <a:pt x="3301" y="232537"/>
                </a:lnTo>
                <a:lnTo>
                  <a:pt x="4190" y="231775"/>
                </a:lnTo>
                <a:lnTo>
                  <a:pt x="5079" y="231012"/>
                </a:lnTo>
                <a:lnTo>
                  <a:pt x="6096" y="230632"/>
                </a:lnTo>
                <a:lnTo>
                  <a:pt x="7365" y="230632"/>
                </a:lnTo>
                <a:lnTo>
                  <a:pt x="8762" y="230632"/>
                </a:lnTo>
                <a:lnTo>
                  <a:pt x="11049" y="231521"/>
                </a:lnTo>
                <a:lnTo>
                  <a:pt x="14097" y="233172"/>
                </a:lnTo>
                <a:lnTo>
                  <a:pt x="17145" y="234950"/>
                </a:lnTo>
                <a:lnTo>
                  <a:pt x="21208" y="236855"/>
                </a:lnTo>
                <a:lnTo>
                  <a:pt x="26161" y="238887"/>
                </a:lnTo>
                <a:lnTo>
                  <a:pt x="31241" y="241046"/>
                </a:lnTo>
                <a:lnTo>
                  <a:pt x="37210" y="242950"/>
                </a:lnTo>
                <a:lnTo>
                  <a:pt x="70103" y="247141"/>
                </a:lnTo>
                <a:lnTo>
                  <a:pt x="78739" y="247141"/>
                </a:lnTo>
                <a:lnTo>
                  <a:pt x="116458" y="231901"/>
                </a:lnTo>
                <a:lnTo>
                  <a:pt x="127000" y="207899"/>
                </a:lnTo>
                <a:lnTo>
                  <a:pt x="127000" y="199644"/>
                </a:lnTo>
                <a:lnTo>
                  <a:pt x="127000" y="192532"/>
                </a:lnTo>
                <a:lnTo>
                  <a:pt x="113156" y="166370"/>
                </a:lnTo>
                <a:lnTo>
                  <a:pt x="108330" y="162433"/>
                </a:lnTo>
                <a:lnTo>
                  <a:pt x="66928" y="154812"/>
                </a:lnTo>
                <a:lnTo>
                  <a:pt x="58292" y="154812"/>
                </a:lnTo>
                <a:lnTo>
                  <a:pt x="50419" y="155194"/>
                </a:lnTo>
                <a:lnTo>
                  <a:pt x="43433" y="156083"/>
                </a:lnTo>
                <a:lnTo>
                  <a:pt x="36322" y="156972"/>
                </a:lnTo>
                <a:lnTo>
                  <a:pt x="29717" y="157480"/>
                </a:lnTo>
                <a:lnTo>
                  <a:pt x="23367" y="157480"/>
                </a:lnTo>
                <a:lnTo>
                  <a:pt x="19050" y="157480"/>
                </a:lnTo>
                <a:lnTo>
                  <a:pt x="16001" y="156337"/>
                </a:lnTo>
                <a:lnTo>
                  <a:pt x="14097" y="154177"/>
                </a:lnTo>
                <a:lnTo>
                  <a:pt x="12319" y="152019"/>
                </a:lnTo>
                <a:lnTo>
                  <a:pt x="11302" y="148082"/>
                </a:lnTo>
                <a:lnTo>
                  <a:pt x="11302" y="142239"/>
                </a:lnTo>
                <a:lnTo>
                  <a:pt x="11302" y="16763"/>
                </a:lnTo>
                <a:lnTo>
                  <a:pt x="11302" y="10795"/>
                </a:lnTo>
                <a:lnTo>
                  <a:pt x="12446" y="6603"/>
                </a:lnTo>
                <a:lnTo>
                  <a:pt x="14858" y="3937"/>
                </a:lnTo>
                <a:lnTo>
                  <a:pt x="17145" y="1397"/>
                </a:lnTo>
                <a:lnTo>
                  <a:pt x="20827" y="0"/>
                </a:lnTo>
                <a:lnTo>
                  <a:pt x="25907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7673340" y="2621533"/>
            <a:ext cx="177800" cy="290830"/>
          </a:xfrm>
          <a:custGeom>
            <a:avLst/>
            <a:gdLst/>
            <a:ahLst/>
            <a:cxnLst/>
            <a:rect l="l" t="t" r="r" b="b"/>
            <a:pathLst>
              <a:path w="177800" h="290830">
                <a:moveTo>
                  <a:pt x="95503" y="0"/>
                </a:moveTo>
                <a:lnTo>
                  <a:pt x="101218" y="0"/>
                </a:lnTo>
                <a:lnTo>
                  <a:pt x="105790" y="0"/>
                </a:lnTo>
                <a:lnTo>
                  <a:pt x="109346" y="253"/>
                </a:lnTo>
                <a:lnTo>
                  <a:pt x="121665" y="5587"/>
                </a:lnTo>
                <a:lnTo>
                  <a:pt x="121665" y="6857"/>
                </a:lnTo>
                <a:lnTo>
                  <a:pt x="121665" y="245490"/>
                </a:lnTo>
                <a:lnTo>
                  <a:pt x="168782" y="245490"/>
                </a:lnTo>
                <a:lnTo>
                  <a:pt x="170179" y="245490"/>
                </a:lnTo>
                <a:lnTo>
                  <a:pt x="171323" y="245871"/>
                </a:lnTo>
                <a:lnTo>
                  <a:pt x="172465" y="246761"/>
                </a:lnTo>
                <a:lnTo>
                  <a:pt x="173608" y="247523"/>
                </a:lnTo>
                <a:lnTo>
                  <a:pt x="174498" y="248919"/>
                </a:lnTo>
                <a:lnTo>
                  <a:pt x="177673" y="264160"/>
                </a:lnTo>
                <a:lnTo>
                  <a:pt x="177673" y="268477"/>
                </a:lnTo>
                <a:lnTo>
                  <a:pt x="177673" y="272668"/>
                </a:lnTo>
                <a:lnTo>
                  <a:pt x="177545" y="276225"/>
                </a:lnTo>
                <a:lnTo>
                  <a:pt x="177037" y="279145"/>
                </a:lnTo>
                <a:lnTo>
                  <a:pt x="176656" y="282066"/>
                </a:lnTo>
                <a:lnTo>
                  <a:pt x="176021" y="284352"/>
                </a:lnTo>
                <a:lnTo>
                  <a:pt x="175132" y="286003"/>
                </a:lnTo>
                <a:lnTo>
                  <a:pt x="174370" y="287781"/>
                </a:lnTo>
                <a:lnTo>
                  <a:pt x="173354" y="288925"/>
                </a:lnTo>
                <a:lnTo>
                  <a:pt x="172338" y="289687"/>
                </a:lnTo>
                <a:lnTo>
                  <a:pt x="171323" y="290449"/>
                </a:lnTo>
                <a:lnTo>
                  <a:pt x="170179" y="290829"/>
                </a:lnTo>
                <a:lnTo>
                  <a:pt x="168782" y="290829"/>
                </a:lnTo>
                <a:lnTo>
                  <a:pt x="9398" y="290829"/>
                </a:lnTo>
                <a:lnTo>
                  <a:pt x="8254" y="290829"/>
                </a:lnTo>
                <a:lnTo>
                  <a:pt x="7111" y="290449"/>
                </a:lnTo>
                <a:lnTo>
                  <a:pt x="6095" y="289687"/>
                </a:lnTo>
                <a:lnTo>
                  <a:pt x="4952" y="288925"/>
                </a:lnTo>
                <a:lnTo>
                  <a:pt x="4063" y="287781"/>
                </a:lnTo>
                <a:lnTo>
                  <a:pt x="3301" y="286003"/>
                </a:lnTo>
                <a:lnTo>
                  <a:pt x="2412" y="284352"/>
                </a:lnTo>
                <a:lnTo>
                  <a:pt x="1777" y="282066"/>
                </a:lnTo>
                <a:lnTo>
                  <a:pt x="1396" y="279145"/>
                </a:lnTo>
                <a:lnTo>
                  <a:pt x="888" y="276225"/>
                </a:lnTo>
                <a:lnTo>
                  <a:pt x="634" y="272668"/>
                </a:lnTo>
                <a:lnTo>
                  <a:pt x="634" y="268477"/>
                </a:lnTo>
                <a:lnTo>
                  <a:pt x="634" y="264160"/>
                </a:lnTo>
                <a:lnTo>
                  <a:pt x="3048" y="250698"/>
                </a:lnTo>
                <a:lnTo>
                  <a:pt x="3809" y="248919"/>
                </a:lnTo>
                <a:lnTo>
                  <a:pt x="4825" y="247523"/>
                </a:lnTo>
                <a:lnTo>
                  <a:pt x="5841" y="246761"/>
                </a:lnTo>
                <a:lnTo>
                  <a:pt x="6857" y="245871"/>
                </a:lnTo>
                <a:lnTo>
                  <a:pt x="8000" y="245490"/>
                </a:lnTo>
                <a:lnTo>
                  <a:pt x="9398" y="245490"/>
                </a:lnTo>
                <a:lnTo>
                  <a:pt x="63245" y="245490"/>
                </a:lnTo>
                <a:lnTo>
                  <a:pt x="63245" y="57530"/>
                </a:lnTo>
                <a:lnTo>
                  <a:pt x="16763" y="83185"/>
                </a:lnTo>
                <a:lnTo>
                  <a:pt x="13334" y="84836"/>
                </a:lnTo>
                <a:lnTo>
                  <a:pt x="10540" y="85851"/>
                </a:lnTo>
                <a:lnTo>
                  <a:pt x="8381" y="86232"/>
                </a:lnTo>
                <a:lnTo>
                  <a:pt x="6223" y="86613"/>
                </a:lnTo>
                <a:lnTo>
                  <a:pt x="4571" y="86105"/>
                </a:lnTo>
                <a:lnTo>
                  <a:pt x="3301" y="84836"/>
                </a:lnTo>
                <a:lnTo>
                  <a:pt x="2031" y="83565"/>
                </a:lnTo>
                <a:lnTo>
                  <a:pt x="1142" y="81406"/>
                </a:lnTo>
                <a:lnTo>
                  <a:pt x="634" y="78358"/>
                </a:lnTo>
                <a:lnTo>
                  <a:pt x="253" y="75183"/>
                </a:lnTo>
                <a:lnTo>
                  <a:pt x="0" y="70738"/>
                </a:lnTo>
                <a:lnTo>
                  <a:pt x="0" y="65150"/>
                </a:lnTo>
                <a:lnTo>
                  <a:pt x="0" y="61594"/>
                </a:lnTo>
                <a:lnTo>
                  <a:pt x="1396" y="50418"/>
                </a:lnTo>
                <a:lnTo>
                  <a:pt x="1904" y="48767"/>
                </a:lnTo>
                <a:lnTo>
                  <a:pt x="2793" y="47370"/>
                </a:lnTo>
                <a:lnTo>
                  <a:pt x="3809" y="46354"/>
                </a:lnTo>
                <a:lnTo>
                  <a:pt x="4825" y="45338"/>
                </a:lnTo>
                <a:lnTo>
                  <a:pt x="6223" y="44195"/>
                </a:lnTo>
                <a:lnTo>
                  <a:pt x="8000" y="43052"/>
                </a:lnTo>
                <a:lnTo>
                  <a:pt x="70103" y="2793"/>
                </a:lnTo>
                <a:lnTo>
                  <a:pt x="84327" y="0"/>
                </a:lnTo>
                <a:lnTo>
                  <a:pt x="87249" y="0"/>
                </a:lnTo>
                <a:lnTo>
                  <a:pt x="90931" y="0"/>
                </a:lnTo>
                <a:lnTo>
                  <a:pt x="95503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8242807" y="2618358"/>
            <a:ext cx="207010" cy="299085"/>
          </a:xfrm>
          <a:custGeom>
            <a:avLst/>
            <a:gdLst/>
            <a:ahLst/>
            <a:cxnLst/>
            <a:rect l="l" t="t" r="r" b="b"/>
            <a:pathLst>
              <a:path w="207009" h="299085">
                <a:moveTo>
                  <a:pt x="106045" y="0"/>
                </a:moveTo>
                <a:lnTo>
                  <a:pt x="144889" y="5732"/>
                </a:lnTo>
                <a:lnTo>
                  <a:pt x="179966" y="30394"/>
                </a:lnTo>
                <a:lnTo>
                  <a:pt x="199415" y="72820"/>
                </a:lnTo>
                <a:lnTo>
                  <a:pt x="205374" y="115427"/>
                </a:lnTo>
                <a:lnTo>
                  <a:pt x="206501" y="148462"/>
                </a:lnTo>
                <a:lnTo>
                  <a:pt x="206164" y="165369"/>
                </a:lnTo>
                <a:lnTo>
                  <a:pt x="200914" y="210946"/>
                </a:lnTo>
                <a:lnTo>
                  <a:pt x="188608" y="248183"/>
                </a:lnTo>
                <a:lnTo>
                  <a:pt x="159607" y="282860"/>
                </a:lnTo>
                <a:lnTo>
                  <a:pt x="114536" y="298440"/>
                </a:lnTo>
                <a:lnTo>
                  <a:pt x="100457" y="299085"/>
                </a:lnTo>
                <a:lnTo>
                  <a:pt x="86240" y="298461"/>
                </a:lnTo>
                <a:lnTo>
                  <a:pt x="42165" y="283307"/>
                </a:lnTo>
                <a:lnTo>
                  <a:pt x="15287" y="249664"/>
                </a:lnTo>
                <a:lnTo>
                  <a:pt x="2571" y="198842"/>
                </a:lnTo>
                <a:lnTo>
                  <a:pt x="0" y="150621"/>
                </a:lnTo>
                <a:lnTo>
                  <a:pt x="357" y="133859"/>
                </a:lnTo>
                <a:lnTo>
                  <a:pt x="5715" y="88264"/>
                </a:lnTo>
                <a:lnTo>
                  <a:pt x="18145" y="50974"/>
                </a:lnTo>
                <a:lnTo>
                  <a:pt x="47202" y="16351"/>
                </a:lnTo>
                <a:lnTo>
                  <a:pt x="92114" y="646"/>
                </a:lnTo>
                <a:lnTo>
                  <a:pt x="106045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7884668" y="2618358"/>
            <a:ext cx="207010" cy="299085"/>
          </a:xfrm>
          <a:custGeom>
            <a:avLst/>
            <a:gdLst/>
            <a:ahLst/>
            <a:cxnLst/>
            <a:rect l="l" t="t" r="r" b="b"/>
            <a:pathLst>
              <a:path w="207009" h="299085">
                <a:moveTo>
                  <a:pt x="106045" y="0"/>
                </a:moveTo>
                <a:lnTo>
                  <a:pt x="144889" y="5732"/>
                </a:lnTo>
                <a:lnTo>
                  <a:pt x="179966" y="30394"/>
                </a:lnTo>
                <a:lnTo>
                  <a:pt x="199415" y="72820"/>
                </a:lnTo>
                <a:lnTo>
                  <a:pt x="205374" y="115427"/>
                </a:lnTo>
                <a:lnTo>
                  <a:pt x="206501" y="148462"/>
                </a:lnTo>
                <a:lnTo>
                  <a:pt x="206164" y="165369"/>
                </a:lnTo>
                <a:lnTo>
                  <a:pt x="200913" y="210946"/>
                </a:lnTo>
                <a:lnTo>
                  <a:pt x="188608" y="248183"/>
                </a:lnTo>
                <a:lnTo>
                  <a:pt x="159607" y="282860"/>
                </a:lnTo>
                <a:lnTo>
                  <a:pt x="114536" y="298440"/>
                </a:lnTo>
                <a:lnTo>
                  <a:pt x="100456" y="299085"/>
                </a:lnTo>
                <a:lnTo>
                  <a:pt x="86240" y="298461"/>
                </a:lnTo>
                <a:lnTo>
                  <a:pt x="42165" y="283307"/>
                </a:lnTo>
                <a:lnTo>
                  <a:pt x="15287" y="249664"/>
                </a:lnTo>
                <a:lnTo>
                  <a:pt x="2571" y="198842"/>
                </a:lnTo>
                <a:lnTo>
                  <a:pt x="0" y="150621"/>
                </a:lnTo>
                <a:lnTo>
                  <a:pt x="357" y="133859"/>
                </a:lnTo>
                <a:lnTo>
                  <a:pt x="5714" y="88264"/>
                </a:lnTo>
                <a:lnTo>
                  <a:pt x="18145" y="50974"/>
                </a:lnTo>
                <a:lnTo>
                  <a:pt x="47202" y="16351"/>
                </a:lnTo>
                <a:lnTo>
                  <a:pt x="92114" y="646"/>
                </a:lnTo>
                <a:lnTo>
                  <a:pt x="106045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3915155" y="4700015"/>
            <a:ext cx="1923288" cy="1847088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3962521" y="4724400"/>
            <a:ext cx="1828556" cy="1752600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3962400" y="4724400"/>
            <a:ext cx="1828800" cy="1752600"/>
          </a:xfrm>
          <a:custGeom>
            <a:avLst/>
            <a:gdLst/>
            <a:ahLst/>
            <a:cxnLst/>
            <a:rect l="l" t="t" r="r" b="b"/>
            <a:pathLst>
              <a:path w="1828800" h="1752600">
                <a:moveTo>
                  <a:pt x="0" y="876300"/>
                </a:moveTo>
                <a:lnTo>
                  <a:pt x="1267" y="829757"/>
                </a:lnTo>
                <a:lnTo>
                  <a:pt x="5028" y="783848"/>
                </a:lnTo>
                <a:lnTo>
                  <a:pt x="11219" y="738633"/>
                </a:lnTo>
                <a:lnTo>
                  <a:pt x="19776" y="694172"/>
                </a:lnTo>
                <a:lnTo>
                  <a:pt x="30637" y="650525"/>
                </a:lnTo>
                <a:lnTo>
                  <a:pt x="43738" y="607753"/>
                </a:lnTo>
                <a:lnTo>
                  <a:pt x="59016" y="565918"/>
                </a:lnTo>
                <a:lnTo>
                  <a:pt x="76408" y="525078"/>
                </a:lnTo>
                <a:lnTo>
                  <a:pt x="95851" y="485296"/>
                </a:lnTo>
                <a:lnTo>
                  <a:pt x="117281" y="446630"/>
                </a:lnTo>
                <a:lnTo>
                  <a:pt x="140635" y="409143"/>
                </a:lnTo>
                <a:lnTo>
                  <a:pt x="165849" y="372894"/>
                </a:lnTo>
                <a:lnTo>
                  <a:pt x="192862" y="337945"/>
                </a:lnTo>
                <a:lnTo>
                  <a:pt x="221609" y="304354"/>
                </a:lnTo>
                <a:lnTo>
                  <a:pt x="252027" y="272184"/>
                </a:lnTo>
                <a:lnTo>
                  <a:pt x="284053" y="241495"/>
                </a:lnTo>
                <a:lnTo>
                  <a:pt x="317623" y="212346"/>
                </a:lnTo>
                <a:lnTo>
                  <a:pt x="352675" y="184800"/>
                </a:lnTo>
                <a:lnTo>
                  <a:pt x="389146" y="158916"/>
                </a:lnTo>
                <a:lnTo>
                  <a:pt x="426971" y="134754"/>
                </a:lnTo>
                <a:lnTo>
                  <a:pt x="466088" y="112376"/>
                </a:lnTo>
                <a:lnTo>
                  <a:pt x="506434" y="91842"/>
                </a:lnTo>
                <a:lnTo>
                  <a:pt x="547945" y="73212"/>
                </a:lnTo>
                <a:lnTo>
                  <a:pt x="590559" y="56547"/>
                </a:lnTo>
                <a:lnTo>
                  <a:pt x="634211" y="41908"/>
                </a:lnTo>
                <a:lnTo>
                  <a:pt x="678839" y="29355"/>
                </a:lnTo>
                <a:lnTo>
                  <a:pt x="724379" y="18948"/>
                </a:lnTo>
                <a:lnTo>
                  <a:pt x="770768" y="10749"/>
                </a:lnTo>
                <a:lnTo>
                  <a:pt x="817944" y="4817"/>
                </a:lnTo>
                <a:lnTo>
                  <a:pt x="865842" y="1214"/>
                </a:lnTo>
                <a:lnTo>
                  <a:pt x="914400" y="0"/>
                </a:lnTo>
                <a:lnTo>
                  <a:pt x="962957" y="1214"/>
                </a:lnTo>
                <a:lnTo>
                  <a:pt x="1010855" y="4817"/>
                </a:lnTo>
                <a:lnTo>
                  <a:pt x="1058031" y="10749"/>
                </a:lnTo>
                <a:lnTo>
                  <a:pt x="1104420" y="18948"/>
                </a:lnTo>
                <a:lnTo>
                  <a:pt x="1149960" y="29355"/>
                </a:lnTo>
                <a:lnTo>
                  <a:pt x="1194588" y="41908"/>
                </a:lnTo>
                <a:lnTo>
                  <a:pt x="1238240" y="56547"/>
                </a:lnTo>
                <a:lnTo>
                  <a:pt x="1280854" y="73212"/>
                </a:lnTo>
                <a:lnTo>
                  <a:pt x="1322365" y="91842"/>
                </a:lnTo>
                <a:lnTo>
                  <a:pt x="1362711" y="112376"/>
                </a:lnTo>
                <a:lnTo>
                  <a:pt x="1401828" y="134754"/>
                </a:lnTo>
                <a:lnTo>
                  <a:pt x="1439653" y="158916"/>
                </a:lnTo>
                <a:lnTo>
                  <a:pt x="1476124" y="184800"/>
                </a:lnTo>
                <a:lnTo>
                  <a:pt x="1511176" y="212346"/>
                </a:lnTo>
                <a:lnTo>
                  <a:pt x="1544746" y="241495"/>
                </a:lnTo>
                <a:lnTo>
                  <a:pt x="1576772" y="272184"/>
                </a:lnTo>
                <a:lnTo>
                  <a:pt x="1607190" y="304354"/>
                </a:lnTo>
                <a:lnTo>
                  <a:pt x="1635937" y="337945"/>
                </a:lnTo>
                <a:lnTo>
                  <a:pt x="1662950" y="372894"/>
                </a:lnTo>
                <a:lnTo>
                  <a:pt x="1688164" y="409143"/>
                </a:lnTo>
                <a:lnTo>
                  <a:pt x="1711518" y="446630"/>
                </a:lnTo>
                <a:lnTo>
                  <a:pt x="1732948" y="485296"/>
                </a:lnTo>
                <a:lnTo>
                  <a:pt x="1752391" y="525078"/>
                </a:lnTo>
                <a:lnTo>
                  <a:pt x="1769783" y="565918"/>
                </a:lnTo>
                <a:lnTo>
                  <a:pt x="1785061" y="607753"/>
                </a:lnTo>
                <a:lnTo>
                  <a:pt x="1798162" y="650525"/>
                </a:lnTo>
                <a:lnTo>
                  <a:pt x="1809023" y="694172"/>
                </a:lnTo>
                <a:lnTo>
                  <a:pt x="1817580" y="738633"/>
                </a:lnTo>
                <a:lnTo>
                  <a:pt x="1823771" y="783848"/>
                </a:lnTo>
                <a:lnTo>
                  <a:pt x="1827532" y="829757"/>
                </a:lnTo>
                <a:lnTo>
                  <a:pt x="1828800" y="876300"/>
                </a:lnTo>
                <a:lnTo>
                  <a:pt x="1827532" y="922839"/>
                </a:lnTo>
                <a:lnTo>
                  <a:pt x="1823771" y="968746"/>
                </a:lnTo>
                <a:lnTo>
                  <a:pt x="1817580" y="1013960"/>
                </a:lnTo>
                <a:lnTo>
                  <a:pt x="1809023" y="1058420"/>
                </a:lnTo>
                <a:lnTo>
                  <a:pt x="1798162" y="1102065"/>
                </a:lnTo>
                <a:lnTo>
                  <a:pt x="1785061" y="1144836"/>
                </a:lnTo>
                <a:lnTo>
                  <a:pt x="1769783" y="1186671"/>
                </a:lnTo>
                <a:lnTo>
                  <a:pt x="1752391" y="1227510"/>
                </a:lnTo>
                <a:lnTo>
                  <a:pt x="1732948" y="1267292"/>
                </a:lnTo>
                <a:lnTo>
                  <a:pt x="1711518" y="1305957"/>
                </a:lnTo>
                <a:lnTo>
                  <a:pt x="1688164" y="1343445"/>
                </a:lnTo>
                <a:lnTo>
                  <a:pt x="1662950" y="1379694"/>
                </a:lnTo>
                <a:lnTo>
                  <a:pt x="1635937" y="1414644"/>
                </a:lnTo>
                <a:lnTo>
                  <a:pt x="1607190" y="1448234"/>
                </a:lnTo>
                <a:lnTo>
                  <a:pt x="1576772" y="1480405"/>
                </a:lnTo>
                <a:lnTo>
                  <a:pt x="1544746" y="1511095"/>
                </a:lnTo>
                <a:lnTo>
                  <a:pt x="1511176" y="1540244"/>
                </a:lnTo>
                <a:lnTo>
                  <a:pt x="1476124" y="1567791"/>
                </a:lnTo>
                <a:lnTo>
                  <a:pt x="1439653" y="1593676"/>
                </a:lnTo>
                <a:lnTo>
                  <a:pt x="1401828" y="1617839"/>
                </a:lnTo>
                <a:lnTo>
                  <a:pt x="1362711" y="1640218"/>
                </a:lnTo>
                <a:lnTo>
                  <a:pt x="1322365" y="1660753"/>
                </a:lnTo>
                <a:lnTo>
                  <a:pt x="1280854" y="1679383"/>
                </a:lnTo>
                <a:lnTo>
                  <a:pt x="1238240" y="1696049"/>
                </a:lnTo>
                <a:lnTo>
                  <a:pt x="1194588" y="1710689"/>
                </a:lnTo>
                <a:lnTo>
                  <a:pt x="1149960" y="1723242"/>
                </a:lnTo>
                <a:lnTo>
                  <a:pt x="1104420" y="1733649"/>
                </a:lnTo>
                <a:lnTo>
                  <a:pt x="1058031" y="1741849"/>
                </a:lnTo>
                <a:lnTo>
                  <a:pt x="1010855" y="1747781"/>
                </a:lnTo>
                <a:lnTo>
                  <a:pt x="962957" y="1751385"/>
                </a:lnTo>
                <a:lnTo>
                  <a:pt x="914400" y="1752600"/>
                </a:lnTo>
                <a:lnTo>
                  <a:pt x="865842" y="1751385"/>
                </a:lnTo>
                <a:lnTo>
                  <a:pt x="817944" y="1747781"/>
                </a:lnTo>
                <a:lnTo>
                  <a:pt x="770768" y="1741849"/>
                </a:lnTo>
                <a:lnTo>
                  <a:pt x="724379" y="1733649"/>
                </a:lnTo>
                <a:lnTo>
                  <a:pt x="678839" y="1723242"/>
                </a:lnTo>
                <a:lnTo>
                  <a:pt x="634211" y="1710689"/>
                </a:lnTo>
                <a:lnTo>
                  <a:pt x="590559" y="1696049"/>
                </a:lnTo>
                <a:lnTo>
                  <a:pt x="547945" y="1679383"/>
                </a:lnTo>
                <a:lnTo>
                  <a:pt x="506434" y="1660753"/>
                </a:lnTo>
                <a:lnTo>
                  <a:pt x="466088" y="1640218"/>
                </a:lnTo>
                <a:lnTo>
                  <a:pt x="426971" y="1617839"/>
                </a:lnTo>
                <a:lnTo>
                  <a:pt x="389146" y="1593676"/>
                </a:lnTo>
                <a:lnTo>
                  <a:pt x="352675" y="1567791"/>
                </a:lnTo>
                <a:lnTo>
                  <a:pt x="317623" y="1540244"/>
                </a:lnTo>
                <a:lnTo>
                  <a:pt x="284053" y="1511095"/>
                </a:lnTo>
                <a:lnTo>
                  <a:pt x="252027" y="1480405"/>
                </a:lnTo>
                <a:lnTo>
                  <a:pt x="221609" y="1448234"/>
                </a:lnTo>
                <a:lnTo>
                  <a:pt x="192862" y="1414644"/>
                </a:lnTo>
                <a:lnTo>
                  <a:pt x="165849" y="1379694"/>
                </a:lnTo>
                <a:lnTo>
                  <a:pt x="140635" y="1343445"/>
                </a:lnTo>
                <a:lnTo>
                  <a:pt x="117281" y="1305957"/>
                </a:lnTo>
                <a:lnTo>
                  <a:pt x="95851" y="1267292"/>
                </a:lnTo>
                <a:lnTo>
                  <a:pt x="76408" y="1227510"/>
                </a:lnTo>
                <a:lnTo>
                  <a:pt x="59016" y="1186671"/>
                </a:lnTo>
                <a:lnTo>
                  <a:pt x="43738" y="1144836"/>
                </a:lnTo>
                <a:lnTo>
                  <a:pt x="30637" y="1102065"/>
                </a:lnTo>
                <a:lnTo>
                  <a:pt x="19776" y="1058420"/>
                </a:lnTo>
                <a:lnTo>
                  <a:pt x="11219" y="1013960"/>
                </a:lnTo>
                <a:lnTo>
                  <a:pt x="5028" y="968746"/>
                </a:lnTo>
                <a:lnTo>
                  <a:pt x="1267" y="922839"/>
                </a:lnTo>
                <a:lnTo>
                  <a:pt x="0" y="876300"/>
                </a:lnTo>
                <a:close/>
              </a:path>
            </a:pathLst>
          </a:custGeom>
          <a:ln w="9144">
            <a:solidFill>
              <a:srgbClr val="BD4A4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4598161" y="5053012"/>
            <a:ext cx="864869" cy="815340"/>
          </a:xfrm>
          <a:custGeom>
            <a:avLst/>
            <a:gdLst/>
            <a:ahLst/>
            <a:cxnLst/>
            <a:rect l="l" t="t" r="r" b="b"/>
            <a:pathLst>
              <a:path w="864870" h="815339">
                <a:moveTo>
                  <a:pt x="789813" y="815060"/>
                </a:moveTo>
                <a:lnTo>
                  <a:pt x="812618" y="772836"/>
                </a:lnTo>
                <a:lnTo>
                  <a:pt x="831190" y="729678"/>
                </a:lnTo>
                <a:lnTo>
                  <a:pt x="845595" y="685807"/>
                </a:lnTo>
                <a:lnTo>
                  <a:pt x="855902" y="641449"/>
                </a:lnTo>
                <a:lnTo>
                  <a:pt x="862177" y="596826"/>
                </a:lnTo>
                <a:lnTo>
                  <a:pt x="864488" y="552163"/>
                </a:lnTo>
                <a:lnTo>
                  <a:pt x="862904" y="507683"/>
                </a:lnTo>
                <a:lnTo>
                  <a:pt x="857492" y="463611"/>
                </a:lnTo>
                <a:lnTo>
                  <a:pt x="848318" y="420169"/>
                </a:lnTo>
                <a:lnTo>
                  <a:pt x="835453" y="377581"/>
                </a:lnTo>
                <a:lnTo>
                  <a:pt x="818961" y="336072"/>
                </a:lnTo>
                <a:lnTo>
                  <a:pt x="798913" y="295864"/>
                </a:lnTo>
                <a:lnTo>
                  <a:pt x="775374" y="257183"/>
                </a:lnTo>
                <a:lnTo>
                  <a:pt x="748413" y="220250"/>
                </a:lnTo>
                <a:lnTo>
                  <a:pt x="718097" y="185291"/>
                </a:lnTo>
                <a:lnTo>
                  <a:pt x="684495" y="152528"/>
                </a:lnTo>
                <a:lnTo>
                  <a:pt x="647673" y="122187"/>
                </a:lnTo>
                <a:lnTo>
                  <a:pt x="607699" y="94489"/>
                </a:lnTo>
                <a:lnTo>
                  <a:pt x="564641" y="69659"/>
                </a:lnTo>
                <a:lnTo>
                  <a:pt x="520110" y="48646"/>
                </a:lnTo>
                <a:lnTo>
                  <a:pt x="474256" y="31392"/>
                </a:lnTo>
                <a:lnTo>
                  <a:pt x="427339" y="17899"/>
                </a:lnTo>
                <a:lnTo>
                  <a:pt x="379617" y="8167"/>
                </a:lnTo>
                <a:lnTo>
                  <a:pt x="331350" y="2201"/>
                </a:lnTo>
                <a:lnTo>
                  <a:pt x="282797" y="0"/>
                </a:lnTo>
                <a:lnTo>
                  <a:pt x="234217" y="1566"/>
                </a:lnTo>
                <a:lnTo>
                  <a:pt x="185871" y="6902"/>
                </a:lnTo>
                <a:lnTo>
                  <a:pt x="138017" y="16009"/>
                </a:lnTo>
                <a:lnTo>
                  <a:pt x="90914" y="28890"/>
                </a:lnTo>
                <a:lnTo>
                  <a:pt x="44822" y="45545"/>
                </a:lnTo>
                <a:lnTo>
                  <a:pt x="0" y="65976"/>
                </a:lnTo>
                <a:lnTo>
                  <a:pt x="789813" y="815060"/>
                </a:lnTo>
                <a:close/>
              </a:path>
            </a:pathLst>
          </a:custGeom>
          <a:ln w="9144">
            <a:solidFill>
              <a:srgbClr val="BD4A4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4290949" y="5333365"/>
            <a:ext cx="864869" cy="815340"/>
          </a:xfrm>
          <a:custGeom>
            <a:avLst/>
            <a:gdLst/>
            <a:ahLst/>
            <a:cxnLst/>
            <a:rect l="l" t="t" r="r" b="b"/>
            <a:pathLst>
              <a:path w="864870" h="815339">
                <a:moveTo>
                  <a:pt x="74675" y="0"/>
                </a:moveTo>
                <a:lnTo>
                  <a:pt x="51869" y="42217"/>
                </a:lnTo>
                <a:lnTo>
                  <a:pt x="33298" y="85371"/>
                </a:lnTo>
                <a:lnTo>
                  <a:pt x="18893" y="129236"/>
                </a:lnTo>
                <a:lnTo>
                  <a:pt x="8586" y="173590"/>
                </a:lnTo>
                <a:lnTo>
                  <a:pt x="2311" y="218208"/>
                </a:lnTo>
                <a:lnTo>
                  <a:pt x="0" y="262867"/>
                </a:lnTo>
                <a:lnTo>
                  <a:pt x="1584" y="307343"/>
                </a:lnTo>
                <a:lnTo>
                  <a:pt x="6996" y="351412"/>
                </a:lnTo>
                <a:lnTo>
                  <a:pt x="16169" y="394850"/>
                </a:lnTo>
                <a:lnTo>
                  <a:pt x="29035" y="437434"/>
                </a:lnTo>
                <a:lnTo>
                  <a:pt x="45526" y="478940"/>
                </a:lnTo>
                <a:lnTo>
                  <a:pt x="65575" y="519144"/>
                </a:lnTo>
                <a:lnTo>
                  <a:pt x="89114" y="557822"/>
                </a:lnTo>
                <a:lnTo>
                  <a:pt x="116075" y="594751"/>
                </a:lnTo>
                <a:lnTo>
                  <a:pt x="146391" y="629707"/>
                </a:lnTo>
                <a:lnTo>
                  <a:pt x="179993" y="662466"/>
                </a:lnTo>
                <a:lnTo>
                  <a:pt x="216815" y="692805"/>
                </a:lnTo>
                <a:lnTo>
                  <a:pt x="256789" y="720499"/>
                </a:lnTo>
                <a:lnTo>
                  <a:pt x="299846" y="745324"/>
                </a:lnTo>
                <a:lnTo>
                  <a:pt x="344377" y="766341"/>
                </a:lnTo>
                <a:lnTo>
                  <a:pt x="390231" y="783598"/>
                </a:lnTo>
                <a:lnTo>
                  <a:pt x="437149" y="797095"/>
                </a:lnTo>
                <a:lnTo>
                  <a:pt x="484871" y="806830"/>
                </a:lnTo>
                <a:lnTo>
                  <a:pt x="533138" y="812801"/>
                </a:lnTo>
                <a:lnTo>
                  <a:pt x="581691" y="815008"/>
                </a:lnTo>
                <a:lnTo>
                  <a:pt x="630270" y="813447"/>
                </a:lnTo>
                <a:lnTo>
                  <a:pt x="678617" y="808118"/>
                </a:lnTo>
                <a:lnTo>
                  <a:pt x="726471" y="799019"/>
                </a:lnTo>
                <a:lnTo>
                  <a:pt x="773574" y="786148"/>
                </a:lnTo>
                <a:lnTo>
                  <a:pt x="819666" y="769503"/>
                </a:lnTo>
                <a:lnTo>
                  <a:pt x="864488" y="749084"/>
                </a:lnTo>
                <a:lnTo>
                  <a:pt x="74675" y="0"/>
                </a:lnTo>
                <a:close/>
              </a:path>
            </a:pathLst>
          </a:custGeom>
          <a:ln w="9144">
            <a:solidFill>
              <a:srgbClr val="BD4A4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6339840" y="4988052"/>
            <a:ext cx="2638043" cy="708660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6205728" y="4931664"/>
            <a:ext cx="2883407" cy="938784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6401561" y="5029961"/>
            <a:ext cx="2514600" cy="585470"/>
          </a:xfrm>
          <a:custGeom>
            <a:avLst/>
            <a:gdLst/>
            <a:ahLst/>
            <a:cxnLst/>
            <a:rect l="l" t="t" r="r" b="b"/>
            <a:pathLst>
              <a:path w="2514600" h="585470">
                <a:moveTo>
                  <a:pt x="0" y="585216"/>
                </a:moveTo>
                <a:lnTo>
                  <a:pt x="2514599" y="585216"/>
                </a:lnTo>
                <a:lnTo>
                  <a:pt x="2514599" y="0"/>
                </a:lnTo>
                <a:lnTo>
                  <a:pt x="0" y="0"/>
                </a:lnTo>
                <a:lnTo>
                  <a:pt x="0" y="585216"/>
                </a:lnTo>
                <a:close/>
              </a:path>
            </a:pathLst>
          </a:custGeom>
          <a:solidFill>
            <a:srgbClr val="C050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6401561" y="5029961"/>
            <a:ext cx="2514600" cy="585470"/>
          </a:xfrm>
          <a:custGeom>
            <a:avLst/>
            <a:gdLst/>
            <a:ahLst/>
            <a:cxnLst/>
            <a:rect l="l" t="t" r="r" b="b"/>
            <a:pathLst>
              <a:path w="2514600" h="585470">
                <a:moveTo>
                  <a:pt x="0" y="585216"/>
                </a:moveTo>
                <a:lnTo>
                  <a:pt x="2514599" y="585216"/>
                </a:lnTo>
                <a:lnTo>
                  <a:pt x="2514599" y="0"/>
                </a:lnTo>
                <a:lnTo>
                  <a:pt x="0" y="0"/>
                </a:lnTo>
                <a:lnTo>
                  <a:pt x="0" y="585216"/>
                </a:lnTo>
                <a:close/>
              </a:path>
            </a:pathLst>
          </a:custGeom>
          <a:ln w="381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 txBox="1"/>
          <p:nvPr/>
        </p:nvSpPr>
        <p:spPr>
          <a:xfrm>
            <a:off x="6784449" y="5152009"/>
            <a:ext cx="2020570" cy="4070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045"/>
              </a:lnSpc>
            </a:pPr>
            <a:r>
              <a:rPr sz="3200" spc="-15" dirty="0">
                <a:solidFill>
                  <a:srgbClr val="FFFFFF"/>
                </a:solidFill>
                <a:latin typeface="Calibri"/>
                <a:cs typeface="Calibri"/>
              </a:rPr>
              <a:t>rite</a:t>
            </a:r>
            <a:r>
              <a:rPr sz="3200" spc="-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-10" dirty="0">
                <a:solidFill>
                  <a:srgbClr val="FFFFFF"/>
                </a:solidFill>
                <a:latin typeface="Calibri"/>
                <a:cs typeface="Calibri"/>
              </a:rPr>
              <a:t>rejected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92" name="object 92"/>
          <p:cNvSpPr/>
          <p:nvPr/>
        </p:nvSpPr>
        <p:spPr>
          <a:xfrm>
            <a:off x="4067555" y="4014215"/>
            <a:ext cx="1923288" cy="1847088"/>
          </a:xfrm>
          <a:prstGeom prst="rect">
            <a:avLst/>
          </a:prstGeom>
          <a:blipFill>
            <a:blip r:embed="rId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4114922" y="4038600"/>
            <a:ext cx="1828555" cy="1752600"/>
          </a:xfrm>
          <a:prstGeom prst="rect">
            <a:avLst/>
          </a:prstGeom>
          <a:blipFill>
            <a:blip r:embed="rId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4114800" y="4038600"/>
            <a:ext cx="1828800" cy="1752600"/>
          </a:xfrm>
          <a:custGeom>
            <a:avLst/>
            <a:gdLst/>
            <a:ahLst/>
            <a:cxnLst/>
            <a:rect l="l" t="t" r="r" b="b"/>
            <a:pathLst>
              <a:path w="1828800" h="1752600">
                <a:moveTo>
                  <a:pt x="0" y="876300"/>
                </a:moveTo>
                <a:lnTo>
                  <a:pt x="1267" y="829757"/>
                </a:lnTo>
                <a:lnTo>
                  <a:pt x="5028" y="783848"/>
                </a:lnTo>
                <a:lnTo>
                  <a:pt x="11219" y="738633"/>
                </a:lnTo>
                <a:lnTo>
                  <a:pt x="19776" y="694172"/>
                </a:lnTo>
                <a:lnTo>
                  <a:pt x="30637" y="650525"/>
                </a:lnTo>
                <a:lnTo>
                  <a:pt x="43738" y="607753"/>
                </a:lnTo>
                <a:lnTo>
                  <a:pt x="59016" y="565918"/>
                </a:lnTo>
                <a:lnTo>
                  <a:pt x="76408" y="525078"/>
                </a:lnTo>
                <a:lnTo>
                  <a:pt x="95851" y="485296"/>
                </a:lnTo>
                <a:lnTo>
                  <a:pt x="117281" y="446630"/>
                </a:lnTo>
                <a:lnTo>
                  <a:pt x="140635" y="409143"/>
                </a:lnTo>
                <a:lnTo>
                  <a:pt x="165849" y="372894"/>
                </a:lnTo>
                <a:lnTo>
                  <a:pt x="192862" y="337945"/>
                </a:lnTo>
                <a:lnTo>
                  <a:pt x="221609" y="304354"/>
                </a:lnTo>
                <a:lnTo>
                  <a:pt x="252027" y="272184"/>
                </a:lnTo>
                <a:lnTo>
                  <a:pt x="284053" y="241495"/>
                </a:lnTo>
                <a:lnTo>
                  <a:pt x="317623" y="212346"/>
                </a:lnTo>
                <a:lnTo>
                  <a:pt x="352675" y="184800"/>
                </a:lnTo>
                <a:lnTo>
                  <a:pt x="389146" y="158916"/>
                </a:lnTo>
                <a:lnTo>
                  <a:pt x="426971" y="134754"/>
                </a:lnTo>
                <a:lnTo>
                  <a:pt x="466088" y="112376"/>
                </a:lnTo>
                <a:lnTo>
                  <a:pt x="506434" y="91842"/>
                </a:lnTo>
                <a:lnTo>
                  <a:pt x="547945" y="73212"/>
                </a:lnTo>
                <a:lnTo>
                  <a:pt x="590559" y="56547"/>
                </a:lnTo>
                <a:lnTo>
                  <a:pt x="634211" y="41908"/>
                </a:lnTo>
                <a:lnTo>
                  <a:pt x="678839" y="29355"/>
                </a:lnTo>
                <a:lnTo>
                  <a:pt x="724379" y="18948"/>
                </a:lnTo>
                <a:lnTo>
                  <a:pt x="770768" y="10749"/>
                </a:lnTo>
                <a:lnTo>
                  <a:pt x="817944" y="4817"/>
                </a:lnTo>
                <a:lnTo>
                  <a:pt x="865842" y="1214"/>
                </a:lnTo>
                <a:lnTo>
                  <a:pt x="914400" y="0"/>
                </a:lnTo>
                <a:lnTo>
                  <a:pt x="962957" y="1214"/>
                </a:lnTo>
                <a:lnTo>
                  <a:pt x="1010855" y="4817"/>
                </a:lnTo>
                <a:lnTo>
                  <a:pt x="1058031" y="10749"/>
                </a:lnTo>
                <a:lnTo>
                  <a:pt x="1104420" y="18948"/>
                </a:lnTo>
                <a:lnTo>
                  <a:pt x="1149960" y="29355"/>
                </a:lnTo>
                <a:lnTo>
                  <a:pt x="1194588" y="41908"/>
                </a:lnTo>
                <a:lnTo>
                  <a:pt x="1238240" y="56547"/>
                </a:lnTo>
                <a:lnTo>
                  <a:pt x="1280854" y="73212"/>
                </a:lnTo>
                <a:lnTo>
                  <a:pt x="1322365" y="91842"/>
                </a:lnTo>
                <a:lnTo>
                  <a:pt x="1362711" y="112376"/>
                </a:lnTo>
                <a:lnTo>
                  <a:pt x="1401828" y="134754"/>
                </a:lnTo>
                <a:lnTo>
                  <a:pt x="1439653" y="158916"/>
                </a:lnTo>
                <a:lnTo>
                  <a:pt x="1476124" y="184800"/>
                </a:lnTo>
                <a:lnTo>
                  <a:pt x="1511176" y="212346"/>
                </a:lnTo>
                <a:lnTo>
                  <a:pt x="1544746" y="241495"/>
                </a:lnTo>
                <a:lnTo>
                  <a:pt x="1576772" y="272184"/>
                </a:lnTo>
                <a:lnTo>
                  <a:pt x="1607190" y="304354"/>
                </a:lnTo>
                <a:lnTo>
                  <a:pt x="1635937" y="337945"/>
                </a:lnTo>
                <a:lnTo>
                  <a:pt x="1662950" y="372894"/>
                </a:lnTo>
                <a:lnTo>
                  <a:pt x="1688164" y="409143"/>
                </a:lnTo>
                <a:lnTo>
                  <a:pt x="1711518" y="446630"/>
                </a:lnTo>
                <a:lnTo>
                  <a:pt x="1732948" y="485296"/>
                </a:lnTo>
                <a:lnTo>
                  <a:pt x="1752391" y="525078"/>
                </a:lnTo>
                <a:lnTo>
                  <a:pt x="1769783" y="565918"/>
                </a:lnTo>
                <a:lnTo>
                  <a:pt x="1785061" y="607753"/>
                </a:lnTo>
                <a:lnTo>
                  <a:pt x="1798162" y="650525"/>
                </a:lnTo>
                <a:lnTo>
                  <a:pt x="1809023" y="694172"/>
                </a:lnTo>
                <a:lnTo>
                  <a:pt x="1817580" y="738633"/>
                </a:lnTo>
                <a:lnTo>
                  <a:pt x="1823771" y="783848"/>
                </a:lnTo>
                <a:lnTo>
                  <a:pt x="1827532" y="829757"/>
                </a:lnTo>
                <a:lnTo>
                  <a:pt x="1828800" y="876300"/>
                </a:lnTo>
                <a:lnTo>
                  <a:pt x="1827532" y="922842"/>
                </a:lnTo>
                <a:lnTo>
                  <a:pt x="1823771" y="968751"/>
                </a:lnTo>
                <a:lnTo>
                  <a:pt x="1817580" y="1013966"/>
                </a:lnTo>
                <a:lnTo>
                  <a:pt x="1809023" y="1058427"/>
                </a:lnTo>
                <a:lnTo>
                  <a:pt x="1798162" y="1102074"/>
                </a:lnTo>
                <a:lnTo>
                  <a:pt x="1785061" y="1144846"/>
                </a:lnTo>
                <a:lnTo>
                  <a:pt x="1769783" y="1186681"/>
                </a:lnTo>
                <a:lnTo>
                  <a:pt x="1752391" y="1227521"/>
                </a:lnTo>
                <a:lnTo>
                  <a:pt x="1732948" y="1267303"/>
                </a:lnTo>
                <a:lnTo>
                  <a:pt x="1711518" y="1305969"/>
                </a:lnTo>
                <a:lnTo>
                  <a:pt x="1688164" y="1343456"/>
                </a:lnTo>
                <a:lnTo>
                  <a:pt x="1662950" y="1379705"/>
                </a:lnTo>
                <a:lnTo>
                  <a:pt x="1635937" y="1414654"/>
                </a:lnTo>
                <a:lnTo>
                  <a:pt x="1607190" y="1448245"/>
                </a:lnTo>
                <a:lnTo>
                  <a:pt x="1576772" y="1480415"/>
                </a:lnTo>
                <a:lnTo>
                  <a:pt x="1544746" y="1511104"/>
                </a:lnTo>
                <a:lnTo>
                  <a:pt x="1511176" y="1540253"/>
                </a:lnTo>
                <a:lnTo>
                  <a:pt x="1476124" y="1567799"/>
                </a:lnTo>
                <a:lnTo>
                  <a:pt x="1439653" y="1593683"/>
                </a:lnTo>
                <a:lnTo>
                  <a:pt x="1401828" y="1617845"/>
                </a:lnTo>
                <a:lnTo>
                  <a:pt x="1362711" y="1640223"/>
                </a:lnTo>
                <a:lnTo>
                  <a:pt x="1322365" y="1660757"/>
                </a:lnTo>
                <a:lnTo>
                  <a:pt x="1280854" y="1679387"/>
                </a:lnTo>
                <a:lnTo>
                  <a:pt x="1238240" y="1696052"/>
                </a:lnTo>
                <a:lnTo>
                  <a:pt x="1194588" y="1710691"/>
                </a:lnTo>
                <a:lnTo>
                  <a:pt x="1149960" y="1723244"/>
                </a:lnTo>
                <a:lnTo>
                  <a:pt x="1104420" y="1733651"/>
                </a:lnTo>
                <a:lnTo>
                  <a:pt x="1058031" y="1741850"/>
                </a:lnTo>
                <a:lnTo>
                  <a:pt x="1010855" y="1747782"/>
                </a:lnTo>
                <a:lnTo>
                  <a:pt x="962957" y="1751385"/>
                </a:lnTo>
                <a:lnTo>
                  <a:pt x="914400" y="1752600"/>
                </a:lnTo>
                <a:lnTo>
                  <a:pt x="865842" y="1751385"/>
                </a:lnTo>
                <a:lnTo>
                  <a:pt x="817944" y="1747782"/>
                </a:lnTo>
                <a:lnTo>
                  <a:pt x="770768" y="1741850"/>
                </a:lnTo>
                <a:lnTo>
                  <a:pt x="724379" y="1733651"/>
                </a:lnTo>
                <a:lnTo>
                  <a:pt x="678839" y="1723244"/>
                </a:lnTo>
                <a:lnTo>
                  <a:pt x="634211" y="1710691"/>
                </a:lnTo>
                <a:lnTo>
                  <a:pt x="590559" y="1696052"/>
                </a:lnTo>
                <a:lnTo>
                  <a:pt x="547945" y="1679387"/>
                </a:lnTo>
                <a:lnTo>
                  <a:pt x="506434" y="1660757"/>
                </a:lnTo>
                <a:lnTo>
                  <a:pt x="466088" y="1640223"/>
                </a:lnTo>
                <a:lnTo>
                  <a:pt x="426971" y="1617845"/>
                </a:lnTo>
                <a:lnTo>
                  <a:pt x="389146" y="1593683"/>
                </a:lnTo>
                <a:lnTo>
                  <a:pt x="352675" y="1567799"/>
                </a:lnTo>
                <a:lnTo>
                  <a:pt x="317623" y="1540253"/>
                </a:lnTo>
                <a:lnTo>
                  <a:pt x="284053" y="1511104"/>
                </a:lnTo>
                <a:lnTo>
                  <a:pt x="252027" y="1480415"/>
                </a:lnTo>
                <a:lnTo>
                  <a:pt x="221609" y="1448245"/>
                </a:lnTo>
                <a:lnTo>
                  <a:pt x="192862" y="1414654"/>
                </a:lnTo>
                <a:lnTo>
                  <a:pt x="165849" y="1379705"/>
                </a:lnTo>
                <a:lnTo>
                  <a:pt x="140635" y="1343456"/>
                </a:lnTo>
                <a:lnTo>
                  <a:pt x="117281" y="1305969"/>
                </a:lnTo>
                <a:lnTo>
                  <a:pt x="95851" y="1267303"/>
                </a:lnTo>
                <a:lnTo>
                  <a:pt x="76408" y="1227521"/>
                </a:lnTo>
                <a:lnTo>
                  <a:pt x="59016" y="1186681"/>
                </a:lnTo>
                <a:lnTo>
                  <a:pt x="43738" y="1144846"/>
                </a:lnTo>
                <a:lnTo>
                  <a:pt x="30637" y="1102074"/>
                </a:lnTo>
                <a:lnTo>
                  <a:pt x="19776" y="1058427"/>
                </a:lnTo>
                <a:lnTo>
                  <a:pt x="11219" y="1013966"/>
                </a:lnTo>
                <a:lnTo>
                  <a:pt x="5028" y="968751"/>
                </a:lnTo>
                <a:lnTo>
                  <a:pt x="1267" y="922842"/>
                </a:lnTo>
                <a:lnTo>
                  <a:pt x="0" y="876300"/>
                </a:lnTo>
                <a:close/>
              </a:path>
            </a:pathLst>
          </a:custGeom>
          <a:ln w="9144">
            <a:solidFill>
              <a:srgbClr val="BD4A4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4750561" y="4367212"/>
            <a:ext cx="864869" cy="815340"/>
          </a:xfrm>
          <a:custGeom>
            <a:avLst/>
            <a:gdLst/>
            <a:ahLst/>
            <a:cxnLst/>
            <a:rect l="l" t="t" r="r" b="b"/>
            <a:pathLst>
              <a:path w="864870" h="815339">
                <a:moveTo>
                  <a:pt x="789813" y="815022"/>
                </a:moveTo>
                <a:lnTo>
                  <a:pt x="812618" y="772809"/>
                </a:lnTo>
                <a:lnTo>
                  <a:pt x="831190" y="729660"/>
                </a:lnTo>
                <a:lnTo>
                  <a:pt x="845595" y="685797"/>
                </a:lnTo>
                <a:lnTo>
                  <a:pt x="855902" y="641445"/>
                </a:lnTo>
                <a:lnTo>
                  <a:pt x="862177" y="596827"/>
                </a:lnTo>
                <a:lnTo>
                  <a:pt x="864488" y="552168"/>
                </a:lnTo>
                <a:lnTo>
                  <a:pt x="862904" y="507690"/>
                </a:lnTo>
                <a:lnTo>
                  <a:pt x="857492" y="463619"/>
                </a:lnTo>
                <a:lnTo>
                  <a:pt x="848318" y="420178"/>
                </a:lnTo>
                <a:lnTo>
                  <a:pt x="835453" y="377591"/>
                </a:lnTo>
                <a:lnTo>
                  <a:pt x="818961" y="336081"/>
                </a:lnTo>
                <a:lnTo>
                  <a:pt x="798913" y="295872"/>
                </a:lnTo>
                <a:lnTo>
                  <a:pt x="775374" y="257189"/>
                </a:lnTo>
                <a:lnTo>
                  <a:pt x="748413" y="220255"/>
                </a:lnTo>
                <a:lnTo>
                  <a:pt x="718097" y="185295"/>
                </a:lnTo>
                <a:lnTo>
                  <a:pt x="684495" y="152531"/>
                </a:lnTo>
                <a:lnTo>
                  <a:pt x="647673" y="122188"/>
                </a:lnTo>
                <a:lnTo>
                  <a:pt x="607699" y="94489"/>
                </a:lnTo>
                <a:lnTo>
                  <a:pt x="564641" y="69659"/>
                </a:lnTo>
                <a:lnTo>
                  <a:pt x="520110" y="48646"/>
                </a:lnTo>
                <a:lnTo>
                  <a:pt x="474256" y="31392"/>
                </a:lnTo>
                <a:lnTo>
                  <a:pt x="427339" y="17899"/>
                </a:lnTo>
                <a:lnTo>
                  <a:pt x="379617" y="8167"/>
                </a:lnTo>
                <a:lnTo>
                  <a:pt x="331350" y="2201"/>
                </a:lnTo>
                <a:lnTo>
                  <a:pt x="282797" y="0"/>
                </a:lnTo>
                <a:lnTo>
                  <a:pt x="234217" y="1566"/>
                </a:lnTo>
                <a:lnTo>
                  <a:pt x="185871" y="6902"/>
                </a:lnTo>
                <a:lnTo>
                  <a:pt x="138017" y="16009"/>
                </a:lnTo>
                <a:lnTo>
                  <a:pt x="90914" y="28890"/>
                </a:lnTo>
                <a:lnTo>
                  <a:pt x="44822" y="45545"/>
                </a:lnTo>
                <a:lnTo>
                  <a:pt x="0" y="65976"/>
                </a:lnTo>
                <a:lnTo>
                  <a:pt x="789813" y="815022"/>
                </a:lnTo>
                <a:close/>
              </a:path>
            </a:pathLst>
          </a:custGeom>
          <a:ln w="9144">
            <a:solidFill>
              <a:srgbClr val="BD4A4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4443349" y="4647565"/>
            <a:ext cx="864869" cy="815340"/>
          </a:xfrm>
          <a:custGeom>
            <a:avLst/>
            <a:gdLst/>
            <a:ahLst/>
            <a:cxnLst/>
            <a:rect l="l" t="t" r="r" b="b"/>
            <a:pathLst>
              <a:path w="864870" h="815339">
                <a:moveTo>
                  <a:pt x="74675" y="0"/>
                </a:moveTo>
                <a:lnTo>
                  <a:pt x="51869" y="42212"/>
                </a:lnTo>
                <a:lnTo>
                  <a:pt x="33298" y="85362"/>
                </a:lnTo>
                <a:lnTo>
                  <a:pt x="18893" y="129224"/>
                </a:lnTo>
                <a:lnTo>
                  <a:pt x="8586" y="173577"/>
                </a:lnTo>
                <a:lnTo>
                  <a:pt x="2311" y="218194"/>
                </a:lnTo>
                <a:lnTo>
                  <a:pt x="0" y="262854"/>
                </a:lnTo>
                <a:lnTo>
                  <a:pt x="1584" y="307331"/>
                </a:lnTo>
                <a:lnTo>
                  <a:pt x="6996" y="351402"/>
                </a:lnTo>
                <a:lnTo>
                  <a:pt x="16169" y="394843"/>
                </a:lnTo>
                <a:lnTo>
                  <a:pt x="29035" y="437431"/>
                </a:lnTo>
                <a:lnTo>
                  <a:pt x="45526" y="478941"/>
                </a:lnTo>
                <a:lnTo>
                  <a:pt x="65575" y="519149"/>
                </a:lnTo>
                <a:lnTo>
                  <a:pt x="89114" y="557832"/>
                </a:lnTo>
                <a:lnTo>
                  <a:pt x="116075" y="594766"/>
                </a:lnTo>
                <a:lnTo>
                  <a:pt x="146391" y="629727"/>
                </a:lnTo>
                <a:lnTo>
                  <a:pt x="179993" y="662491"/>
                </a:lnTo>
                <a:lnTo>
                  <a:pt x="216815" y="692834"/>
                </a:lnTo>
                <a:lnTo>
                  <a:pt x="256789" y="720532"/>
                </a:lnTo>
                <a:lnTo>
                  <a:pt x="299846" y="745363"/>
                </a:lnTo>
                <a:lnTo>
                  <a:pt x="344377" y="766375"/>
                </a:lnTo>
                <a:lnTo>
                  <a:pt x="390231" y="783629"/>
                </a:lnTo>
                <a:lnTo>
                  <a:pt x="437149" y="797123"/>
                </a:lnTo>
                <a:lnTo>
                  <a:pt x="484871" y="806854"/>
                </a:lnTo>
                <a:lnTo>
                  <a:pt x="533138" y="812821"/>
                </a:lnTo>
                <a:lnTo>
                  <a:pt x="581691" y="815022"/>
                </a:lnTo>
                <a:lnTo>
                  <a:pt x="630270" y="813455"/>
                </a:lnTo>
                <a:lnTo>
                  <a:pt x="678617" y="808119"/>
                </a:lnTo>
                <a:lnTo>
                  <a:pt x="726471" y="799012"/>
                </a:lnTo>
                <a:lnTo>
                  <a:pt x="773574" y="786132"/>
                </a:lnTo>
                <a:lnTo>
                  <a:pt x="819666" y="769477"/>
                </a:lnTo>
                <a:lnTo>
                  <a:pt x="864488" y="749046"/>
                </a:lnTo>
                <a:lnTo>
                  <a:pt x="74675" y="0"/>
                </a:lnTo>
                <a:close/>
              </a:path>
            </a:pathLst>
          </a:custGeom>
          <a:ln w="9143">
            <a:solidFill>
              <a:srgbClr val="BD4A4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6263640" y="4378452"/>
            <a:ext cx="2638043" cy="708660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6129528" y="4322064"/>
            <a:ext cx="2883407" cy="938784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6325361" y="4420361"/>
            <a:ext cx="2514600" cy="585470"/>
          </a:xfrm>
          <a:custGeom>
            <a:avLst/>
            <a:gdLst/>
            <a:ahLst/>
            <a:cxnLst/>
            <a:rect l="l" t="t" r="r" b="b"/>
            <a:pathLst>
              <a:path w="2514600" h="585470">
                <a:moveTo>
                  <a:pt x="0" y="585215"/>
                </a:moveTo>
                <a:lnTo>
                  <a:pt x="2514599" y="585215"/>
                </a:lnTo>
                <a:lnTo>
                  <a:pt x="2514599" y="0"/>
                </a:lnTo>
                <a:lnTo>
                  <a:pt x="0" y="0"/>
                </a:lnTo>
                <a:lnTo>
                  <a:pt x="0" y="585215"/>
                </a:lnTo>
                <a:close/>
              </a:path>
            </a:pathLst>
          </a:custGeom>
          <a:solidFill>
            <a:srgbClr val="C050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6325361" y="4420361"/>
            <a:ext cx="2514600" cy="585470"/>
          </a:xfrm>
          <a:custGeom>
            <a:avLst/>
            <a:gdLst/>
            <a:ahLst/>
            <a:cxnLst/>
            <a:rect l="l" t="t" r="r" b="b"/>
            <a:pathLst>
              <a:path w="2514600" h="585470">
                <a:moveTo>
                  <a:pt x="0" y="585215"/>
                </a:moveTo>
                <a:lnTo>
                  <a:pt x="2514599" y="585215"/>
                </a:lnTo>
                <a:lnTo>
                  <a:pt x="2514599" y="0"/>
                </a:lnTo>
                <a:lnTo>
                  <a:pt x="0" y="0"/>
                </a:lnTo>
                <a:lnTo>
                  <a:pt x="0" y="585215"/>
                </a:lnTo>
                <a:close/>
              </a:path>
            </a:pathLst>
          </a:custGeom>
          <a:ln w="381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6492240" y="5140452"/>
            <a:ext cx="2494788" cy="708660"/>
          </a:xfrm>
          <a:prstGeom prst="rect">
            <a:avLst/>
          </a:prstGeom>
          <a:blipFill>
            <a:blip r:embed="rId5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6358128" y="5084064"/>
            <a:ext cx="2741676" cy="938784"/>
          </a:xfrm>
          <a:prstGeom prst="rect">
            <a:avLst/>
          </a:prstGeom>
          <a:blipFill>
            <a:blip r:embed="rId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6553961" y="5182361"/>
            <a:ext cx="2371725" cy="585470"/>
          </a:xfrm>
          <a:custGeom>
            <a:avLst/>
            <a:gdLst/>
            <a:ahLst/>
            <a:cxnLst/>
            <a:rect l="l" t="t" r="r" b="b"/>
            <a:pathLst>
              <a:path w="2371725" h="585470">
                <a:moveTo>
                  <a:pt x="0" y="585216"/>
                </a:moveTo>
                <a:lnTo>
                  <a:pt x="2371344" y="585216"/>
                </a:lnTo>
                <a:lnTo>
                  <a:pt x="2371344" y="0"/>
                </a:lnTo>
                <a:lnTo>
                  <a:pt x="0" y="0"/>
                </a:lnTo>
                <a:lnTo>
                  <a:pt x="0" y="585216"/>
                </a:lnTo>
                <a:close/>
              </a:path>
            </a:pathLst>
          </a:custGeom>
          <a:solidFill>
            <a:srgbClr val="C050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6553961" y="5182361"/>
            <a:ext cx="2371725" cy="585470"/>
          </a:xfrm>
          <a:custGeom>
            <a:avLst/>
            <a:gdLst/>
            <a:ahLst/>
            <a:cxnLst/>
            <a:rect l="l" t="t" r="r" b="b"/>
            <a:pathLst>
              <a:path w="2371725" h="585470">
                <a:moveTo>
                  <a:pt x="0" y="585216"/>
                </a:moveTo>
                <a:lnTo>
                  <a:pt x="2371344" y="585216"/>
                </a:lnTo>
                <a:lnTo>
                  <a:pt x="2371344" y="0"/>
                </a:lnTo>
                <a:lnTo>
                  <a:pt x="0" y="0"/>
                </a:lnTo>
                <a:lnTo>
                  <a:pt x="0" y="585216"/>
                </a:lnTo>
                <a:close/>
              </a:path>
            </a:pathLst>
          </a:custGeom>
          <a:ln w="381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 txBox="1"/>
          <p:nvPr/>
        </p:nvSpPr>
        <p:spPr>
          <a:xfrm>
            <a:off x="6325361" y="3544742"/>
            <a:ext cx="2661285" cy="2159000"/>
          </a:xfrm>
          <a:prstGeom prst="rect">
            <a:avLst/>
          </a:prstGeom>
        </p:spPr>
        <p:txBody>
          <a:bodyPr vert="horz" wrap="square" lIns="0" tIns="21018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655"/>
              </a:spcBef>
            </a:pPr>
            <a:r>
              <a:rPr sz="3200" spc="-10" dirty="0">
                <a:solidFill>
                  <a:srgbClr val="FFFFFF"/>
                </a:solidFill>
                <a:latin typeface="Calibri"/>
                <a:cs typeface="Calibri"/>
              </a:rPr>
              <a:t>write</a:t>
            </a:r>
            <a:r>
              <a:rPr sz="32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-10" dirty="0">
                <a:solidFill>
                  <a:srgbClr val="FFFFFF"/>
                </a:solidFill>
                <a:latin typeface="Calibri"/>
                <a:cs typeface="Calibri"/>
              </a:rPr>
              <a:t>accepted</a:t>
            </a:r>
            <a:endParaRPr sz="3200">
              <a:latin typeface="Calibri"/>
              <a:cs typeface="Calibri"/>
            </a:endParaRPr>
          </a:p>
          <a:p>
            <a:pPr marL="91440">
              <a:lnSpc>
                <a:spcPct val="100000"/>
              </a:lnSpc>
              <a:spcBef>
                <a:spcPts val="1560"/>
              </a:spcBef>
            </a:pPr>
            <a:r>
              <a:rPr sz="3200" spc="-10" dirty="0">
                <a:solidFill>
                  <a:srgbClr val="FFFFFF"/>
                </a:solidFill>
                <a:latin typeface="Calibri"/>
                <a:cs typeface="Calibri"/>
              </a:rPr>
              <a:t>write</a:t>
            </a:r>
            <a:r>
              <a:rPr sz="32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-10" dirty="0">
                <a:solidFill>
                  <a:srgbClr val="FFFFFF"/>
                </a:solidFill>
                <a:latin typeface="Calibri"/>
                <a:cs typeface="Calibri"/>
              </a:rPr>
              <a:t>rejected</a:t>
            </a:r>
            <a:endParaRPr sz="32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2160"/>
              </a:spcBef>
            </a:pPr>
            <a:r>
              <a:rPr sz="4800" spc="-345" baseline="20833" dirty="0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r>
              <a:rPr sz="3200" spc="-229" dirty="0">
                <a:solidFill>
                  <a:srgbClr val="FFFFFF"/>
                </a:solidFill>
                <a:latin typeface="Calibri"/>
                <a:cs typeface="Calibri"/>
              </a:rPr>
              <a:t>wite</a:t>
            </a:r>
            <a:r>
              <a:rPr sz="32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-10" dirty="0">
                <a:solidFill>
                  <a:srgbClr val="FFFFFF"/>
                </a:solidFill>
                <a:latin typeface="Calibri"/>
                <a:cs typeface="Calibri"/>
              </a:rPr>
              <a:t>rejected</a:t>
            </a:r>
            <a:endParaRPr sz="32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66800" y="1524000"/>
            <a:ext cx="6705600" cy="4343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7340" y="543813"/>
            <a:ext cx="8343265" cy="878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331085" marR="5080" indent="-2319020">
              <a:lnSpc>
                <a:spcPct val="100000"/>
              </a:lnSpc>
              <a:spcBef>
                <a:spcPts val="95"/>
              </a:spcBef>
            </a:pPr>
            <a:r>
              <a:rPr spc="-5" dirty="0">
                <a:solidFill>
                  <a:srgbClr val="00AFEF"/>
                </a:solidFill>
              </a:rPr>
              <a:t>A </a:t>
            </a:r>
            <a:r>
              <a:rPr spc="-10" dirty="0">
                <a:solidFill>
                  <a:srgbClr val="00AFEF"/>
                </a:solidFill>
              </a:rPr>
              <a:t>schedule that </a:t>
            </a:r>
            <a:r>
              <a:rPr spc="-5" dirty="0">
                <a:solidFill>
                  <a:srgbClr val="00AFEF"/>
                </a:solidFill>
              </a:rPr>
              <a:t>is </a:t>
            </a:r>
            <a:r>
              <a:rPr spc="-10" dirty="0">
                <a:solidFill>
                  <a:srgbClr val="00AFEF"/>
                </a:solidFill>
              </a:rPr>
              <a:t>possible under </a:t>
            </a:r>
            <a:r>
              <a:rPr spc="-5" dirty="0">
                <a:solidFill>
                  <a:srgbClr val="00AFEF"/>
                </a:solidFill>
              </a:rPr>
              <a:t>the time </a:t>
            </a:r>
            <a:r>
              <a:rPr spc="-20" dirty="0">
                <a:solidFill>
                  <a:srgbClr val="00AFEF"/>
                </a:solidFill>
              </a:rPr>
              <a:t>stamp protocol  </a:t>
            </a:r>
            <a:r>
              <a:rPr spc="-10" dirty="0">
                <a:solidFill>
                  <a:srgbClr val="000000"/>
                </a:solidFill>
              </a:rPr>
              <a:t>assume TS(T25) </a:t>
            </a:r>
            <a:r>
              <a:rPr spc="-5" dirty="0">
                <a:solidFill>
                  <a:srgbClr val="000000"/>
                </a:solidFill>
              </a:rPr>
              <a:t>&lt; TS</a:t>
            </a:r>
            <a:r>
              <a:rPr spc="50" dirty="0">
                <a:solidFill>
                  <a:srgbClr val="000000"/>
                </a:solidFill>
              </a:rPr>
              <a:t> </a:t>
            </a:r>
            <a:r>
              <a:rPr spc="-5" dirty="0">
                <a:solidFill>
                  <a:srgbClr val="000000"/>
                </a:solidFill>
              </a:rPr>
              <a:t>(T26)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1752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1523998"/>
            <a:ext cx="9144000" cy="53141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07340" y="3894201"/>
            <a:ext cx="3508375" cy="20383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525905">
              <a:lnSpc>
                <a:spcPct val="100000"/>
              </a:lnSpc>
              <a:spcBef>
                <a:spcPts val="100"/>
              </a:spcBef>
              <a:buSzPct val="97727"/>
              <a:buFont typeface="Arial"/>
              <a:buChar char="•"/>
              <a:tabLst>
                <a:tab pos="209550" algn="l"/>
              </a:tabLst>
            </a:pPr>
            <a:r>
              <a:rPr sz="4400" dirty="0">
                <a:solidFill>
                  <a:srgbClr val="FFFFFF"/>
                </a:solidFill>
                <a:latin typeface="Bradley Hand ITC"/>
                <a:cs typeface="Bradley Hand ITC"/>
              </a:rPr>
              <a:t>en</a:t>
            </a:r>
            <a:r>
              <a:rPr sz="4400" spc="0" dirty="0">
                <a:solidFill>
                  <a:srgbClr val="FFFFFF"/>
                </a:solidFill>
                <a:latin typeface="Bradley Hand ITC"/>
                <a:cs typeface="Bradley Hand ITC"/>
              </a:rPr>
              <a:t>s</a:t>
            </a:r>
            <a:r>
              <a:rPr sz="4400" dirty="0">
                <a:solidFill>
                  <a:srgbClr val="FFFFFF"/>
                </a:solidFill>
                <a:latin typeface="Bradley Hand ITC"/>
                <a:cs typeface="Bradley Hand ITC"/>
              </a:rPr>
              <a:t>ures  </a:t>
            </a:r>
            <a:r>
              <a:rPr sz="4400" spc="-5" dirty="0">
                <a:solidFill>
                  <a:srgbClr val="FFFFFF"/>
                </a:solidFill>
                <a:latin typeface="Bradley Hand ITC"/>
                <a:cs typeface="Bradley Hand ITC"/>
              </a:rPr>
              <a:t>freedom</a:t>
            </a:r>
            <a:endParaRPr sz="4400">
              <a:latin typeface="Bradley Hand ITC"/>
              <a:cs typeface="Bradley Hand ITC"/>
            </a:endParaRPr>
          </a:p>
          <a:p>
            <a:pPr marL="155575">
              <a:lnSpc>
                <a:spcPct val="100000"/>
              </a:lnSpc>
            </a:pPr>
            <a:r>
              <a:rPr sz="4400" spc="-5" dirty="0">
                <a:solidFill>
                  <a:srgbClr val="FFFFFF"/>
                </a:solidFill>
                <a:latin typeface="Bradley Hand ITC"/>
                <a:cs typeface="Bradley Hand ITC"/>
              </a:rPr>
              <a:t>from</a:t>
            </a:r>
            <a:r>
              <a:rPr sz="4400" spc="-70" dirty="0">
                <a:solidFill>
                  <a:srgbClr val="FFFFFF"/>
                </a:solidFill>
                <a:latin typeface="Bradley Hand ITC"/>
                <a:cs typeface="Bradley Hand ITC"/>
              </a:rPr>
              <a:t> </a:t>
            </a:r>
            <a:r>
              <a:rPr sz="4400" dirty="0">
                <a:solidFill>
                  <a:srgbClr val="FFFFFF"/>
                </a:solidFill>
                <a:latin typeface="Bradley Hand ITC"/>
                <a:cs typeface="Bradley Hand ITC"/>
              </a:rPr>
              <a:t>deadlock</a:t>
            </a:r>
            <a:endParaRPr sz="4400">
              <a:latin typeface="Bradley Hand ITC"/>
              <a:cs typeface="Bradley Hand ITC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651628" y="3857625"/>
            <a:ext cx="2553970" cy="22809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90500" indent="-177800">
              <a:lnSpc>
                <a:spcPts val="4560"/>
              </a:lnSpc>
              <a:spcBef>
                <a:spcPts val="95"/>
              </a:spcBef>
              <a:buSzPct val="97500"/>
              <a:buFont typeface="Arial"/>
              <a:buChar char="•"/>
              <a:tabLst>
                <a:tab pos="191135" algn="l"/>
              </a:tabLst>
            </a:pPr>
            <a:r>
              <a:rPr sz="4000" spc="-5" dirty="0">
                <a:solidFill>
                  <a:srgbClr val="FFFFFF"/>
                </a:solidFill>
                <a:latin typeface="Bradley Hand ITC"/>
                <a:cs typeface="Bradley Hand ITC"/>
              </a:rPr>
              <a:t>may</a:t>
            </a:r>
            <a:r>
              <a:rPr sz="4000" spc="-20" dirty="0">
                <a:solidFill>
                  <a:srgbClr val="FFFFFF"/>
                </a:solidFill>
                <a:latin typeface="Bradley Hand ITC"/>
                <a:cs typeface="Bradley Hand ITC"/>
              </a:rPr>
              <a:t> </a:t>
            </a:r>
            <a:r>
              <a:rPr sz="4000" spc="-10" dirty="0">
                <a:solidFill>
                  <a:srgbClr val="FFFFFF"/>
                </a:solidFill>
                <a:latin typeface="Bradley Hand ITC"/>
                <a:cs typeface="Bradley Hand ITC"/>
              </a:rPr>
              <a:t>not</a:t>
            </a:r>
            <a:endParaRPr sz="4000">
              <a:latin typeface="Bradley Hand ITC"/>
              <a:cs typeface="Bradley Hand ITC"/>
            </a:endParaRPr>
          </a:p>
          <a:p>
            <a:pPr marL="12700">
              <a:lnSpc>
                <a:spcPts val="4320"/>
              </a:lnSpc>
            </a:pPr>
            <a:r>
              <a:rPr sz="4000" spc="-10" dirty="0">
                <a:solidFill>
                  <a:srgbClr val="FFFFFF"/>
                </a:solidFill>
                <a:latin typeface="Bradley Hand ITC"/>
                <a:cs typeface="Bradley Hand ITC"/>
              </a:rPr>
              <a:t>cascade-free</a:t>
            </a:r>
            <a:endParaRPr sz="4000">
              <a:latin typeface="Bradley Hand ITC"/>
              <a:cs typeface="Bradley Hand ITC"/>
            </a:endParaRPr>
          </a:p>
          <a:p>
            <a:pPr marL="190500" indent="-177800">
              <a:lnSpc>
                <a:spcPts val="4320"/>
              </a:lnSpc>
              <a:buSzPct val="97500"/>
              <a:buFont typeface="Arial"/>
              <a:buChar char="•"/>
              <a:tabLst>
                <a:tab pos="191135" algn="l"/>
              </a:tabLst>
            </a:pPr>
            <a:r>
              <a:rPr sz="4000" spc="-5" dirty="0">
                <a:solidFill>
                  <a:srgbClr val="FFFFFF"/>
                </a:solidFill>
                <a:latin typeface="Bradley Hand ITC"/>
                <a:cs typeface="Bradley Hand ITC"/>
              </a:rPr>
              <a:t>may</a:t>
            </a:r>
            <a:r>
              <a:rPr sz="4000" spc="-20" dirty="0">
                <a:solidFill>
                  <a:srgbClr val="FFFFFF"/>
                </a:solidFill>
                <a:latin typeface="Bradley Hand ITC"/>
                <a:cs typeface="Bradley Hand ITC"/>
              </a:rPr>
              <a:t> </a:t>
            </a:r>
            <a:r>
              <a:rPr sz="4000" spc="-10" dirty="0">
                <a:solidFill>
                  <a:srgbClr val="FFFFFF"/>
                </a:solidFill>
                <a:latin typeface="Bradley Hand ITC"/>
                <a:cs typeface="Bradley Hand ITC"/>
              </a:rPr>
              <a:t>not</a:t>
            </a:r>
            <a:endParaRPr sz="4000">
              <a:latin typeface="Bradley Hand ITC"/>
              <a:cs typeface="Bradley Hand ITC"/>
            </a:endParaRPr>
          </a:p>
          <a:p>
            <a:pPr marL="12700">
              <a:lnSpc>
                <a:spcPts val="4560"/>
              </a:lnSpc>
            </a:pPr>
            <a:r>
              <a:rPr sz="4000" spc="-10" dirty="0">
                <a:solidFill>
                  <a:srgbClr val="FFFFFF"/>
                </a:solidFill>
                <a:latin typeface="Bradley Hand ITC"/>
                <a:cs typeface="Bradley Hand ITC"/>
              </a:rPr>
              <a:t>recoverabl</a:t>
            </a:r>
            <a:r>
              <a:rPr sz="4000" spc="-5" dirty="0">
                <a:solidFill>
                  <a:srgbClr val="FFFFFF"/>
                </a:solidFill>
                <a:latin typeface="Bradley Hand ITC"/>
                <a:cs typeface="Bradley Hand ITC"/>
              </a:rPr>
              <a:t>e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77212" cy="2133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35940" y="2058441"/>
            <a:ext cx="7597140" cy="3738879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434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2800" spc="-15" dirty="0">
                <a:latin typeface="Calibri"/>
                <a:cs typeface="Calibri"/>
              </a:rPr>
              <a:t>Problem </a:t>
            </a:r>
            <a:r>
              <a:rPr sz="2800" spc="-5" dirty="0">
                <a:latin typeface="Calibri"/>
                <a:cs typeface="Calibri"/>
              </a:rPr>
              <a:t>with </a:t>
            </a:r>
            <a:r>
              <a:rPr sz="2800" spc="-15" dirty="0">
                <a:latin typeface="Calibri"/>
                <a:cs typeface="Calibri"/>
              </a:rPr>
              <a:t>timestamp-ordering</a:t>
            </a:r>
            <a:r>
              <a:rPr sz="2800" spc="8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protocol:</a:t>
            </a:r>
            <a:endParaRPr sz="2800">
              <a:latin typeface="Calibri"/>
              <a:cs typeface="Calibri"/>
            </a:endParaRPr>
          </a:p>
          <a:p>
            <a:pPr marL="756285" marR="5080" lvl="1" indent="-286385">
              <a:lnSpc>
                <a:spcPct val="90000"/>
              </a:lnSpc>
              <a:spcBef>
                <a:spcPts val="670"/>
              </a:spcBef>
              <a:buFont typeface="Arial"/>
              <a:buChar char="•"/>
              <a:tabLst>
                <a:tab pos="756285" algn="l"/>
                <a:tab pos="756920" algn="l"/>
                <a:tab pos="2396490" algn="l"/>
              </a:tabLst>
            </a:pPr>
            <a:r>
              <a:rPr sz="2800" spc="-10" dirty="0">
                <a:latin typeface="Calibri"/>
                <a:cs typeface="Calibri"/>
              </a:rPr>
              <a:t>Suppose </a:t>
            </a:r>
            <a:r>
              <a:rPr sz="2800" i="1" dirty="0">
                <a:latin typeface="Calibri"/>
                <a:cs typeface="Calibri"/>
              </a:rPr>
              <a:t>T</a:t>
            </a:r>
            <a:r>
              <a:rPr sz="2775" i="1" baseline="-21021" dirty="0">
                <a:latin typeface="Calibri"/>
                <a:cs typeface="Calibri"/>
              </a:rPr>
              <a:t>i </a:t>
            </a:r>
            <a:r>
              <a:rPr sz="2800" spc="-10" dirty="0">
                <a:latin typeface="Calibri"/>
                <a:cs typeface="Calibri"/>
              </a:rPr>
              <a:t>aborts, but </a:t>
            </a:r>
            <a:r>
              <a:rPr sz="2800" i="1" dirty="0">
                <a:latin typeface="Calibri"/>
                <a:cs typeface="Calibri"/>
              </a:rPr>
              <a:t>T</a:t>
            </a:r>
            <a:r>
              <a:rPr sz="2775" i="1" baseline="-21021" dirty="0">
                <a:latin typeface="Calibri"/>
                <a:cs typeface="Calibri"/>
              </a:rPr>
              <a:t>j </a:t>
            </a:r>
            <a:r>
              <a:rPr sz="2800" spc="-10" dirty="0">
                <a:latin typeface="Calibri"/>
                <a:cs typeface="Calibri"/>
              </a:rPr>
              <a:t>has </a:t>
            </a:r>
            <a:r>
              <a:rPr sz="2800" spc="-15" dirty="0">
                <a:latin typeface="Calibri"/>
                <a:cs typeface="Calibri"/>
              </a:rPr>
              <a:t>read </a:t>
            </a:r>
            <a:r>
              <a:rPr sz="2800" spc="-5" dirty="0">
                <a:latin typeface="Calibri"/>
                <a:cs typeface="Calibri"/>
              </a:rPr>
              <a:t>a </a:t>
            </a:r>
            <a:r>
              <a:rPr sz="2800" spc="-20" dirty="0">
                <a:latin typeface="Calibri"/>
                <a:cs typeface="Calibri"/>
              </a:rPr>
              <a:t>data </a:t>
            </a:r>
            <a:r>
              <a:rPr sz="2800" spc="-10" dirty="0">
                <a:latin typeface="Calibri"/>
                <a:cs typeface="Calibri"/>
              </a:rPr>
              <a:t>item  </a:t>
            </a:r>
            <a:r>
              <a:rPr sz="2800" spc="-15" dirty="0">
                <a:latin typeface="Calibri"/>
                <a:cs typeface="Calibri"/>
              </a:rPr>
              <a:t>written</a:t>
            </a:r>
            <a:r>
              <a:rPr sz="2800" spc="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by	</a:t>
            </a:r>
            <a:r>
              <a:rPr sz="2800" i="1" dirty="0">
                <a:latin typeface="Calibri"/>
                <a:cs typeface="Calibri"/>
              </a:rPr>
              <a:t>T</a:t>
            </a:r>
            <a:r>
              <a:rPr sz="2775" i="1" baseline="-21021" dirty="0">
                <a:latin typeface="Calibri"/>
                <a:cs typeface="Calibri"/>
              </a:rPr>
              <a:t>i </a:t>
            </a:r>
            <a:r>
              <a:rPr sz="2775" i="1" spc="0" baseline="-21021" dirty="0">
                <a:latin typeface="Calibri"/>
                <a:cs typeface="Calibri"/>
              </a:rPr>
              <a:t>, </a:t>
            </a:r>
            <a:r>
              <a:rPr sz="2800" spc="-5" dirty="0">
                <a:latin typeface="Calibri"/>
                <a:cs typeface="Calibri"/>
              </a:rPr>
              <a:t>then </a:t>
            </a:r>
            <a:r>
              <a:rPr sz="2800" i="1" dirty="0">
                <a:latin typeface="Calibri"/>
                <a:cs typeface="Calibri"/>
              </a:rPr>
              <a:t>T</a:t>
            </a:r>
            <a:r>
              <a:rPr sz="2775" i="1" baseline="-21021" dirty="0">
                <a:latin typeface="Calibri"/>
                <a:cs typeface="Calibri"/>
              </a:rPr>
              <a:t>j </a:t>
            </a:r>
            <a:r>
              <a:rPr sz="2800" spc="-15" dirty="0">
                <a:latin typeface="Calibri"/>
                <a:cs typeface="Calibri"/>
              </a:rPr>
              <a:t>must </a:t>
            </a:r>
            <a:r>
              <a:rPr sz="2800" spc="-5" dirty="0">
                <a:latin typeface="Calibri"/>
                <a:cs typeface="Calibri"/>
              </a:rPr>
              <a:t>abort; if </a:t>
            </a:r>
            <a:r>
              <a:rPr sz="2800" i="1" dirty="0">
                <a:latin typeface="Calibri"/>
                <a:cs typeface="Calibri"/>
              </a:rPr>
              <a:t>T</a:t>
            </a:r>
            <a:r>
              <a:rPr sz="2775" i="1" baseline="-21021" dirty="0">
                <a:latin typeface="Calibri"/>
                <a:cs typeface="Calibri"/>
              </a:rPr>
              <a:t>j </a:t>
            </a:r>
            <a:r>
              <a:rPr sz="2800" spc="-5" dirty="0">
                <a:latin typeface="Calibri"/>
                <a:cs typeface="Calibri"/>
              </a:rPr>
              <a:t>had </a:t>
            </a:r>
            <a:r>
              <a:rPr sz="2800" spc="-10" dirty="0">
                <a:latin typeface="Calibri"/>
                <a:cs typeface="Calibri"/>
              </a:rPr>
              <a:t>been  allowed </a:t>
            </a:r>
            <a:r>
              <a:rPr sz="2800" spc="-20" dirty="0">
                <a:latin typeface="Calibri"/>
                <a:cs typeface="Calibri"/>
              </a:rPr>
              <a:t>to </a:t>
            </a:r>
            <a:r>
              <a:rPr sz="2800" spc="-10" dirty="0">
                <a:latin typeface="Calibri"/>
                <a:cs typeface="Calibri"/>
              </a:rPr>
              <a:t>commit </a:t>
            </a:r>
            <a:r>
              <a:rPr sz="2800" spc="-35" dirty="0">
                <a:latin typeface="Calibri"/>
                <a:cs typeface="Calibri"/>
              </a:rPr>
              <a:t>earlier, </a:t>
            </a:r>
            <a:r>
              <a:rPr sz="2800" spc="-5" dirty="0">
                <a:latin typeface="Calibri"/>
                <a:cs typeface="Calibri"/>
              </a:rPr>
              <a:t>the </a:t>
            </a:r>
            <a:r>
              <a:rPr sz="2800" spc="-10" dirty="0">
                <a:latin typeface="Calibri"/>
                <a:cs typeface="Calibri"/>
              </a:rPr>
              <a:t>schedule </a:t>
            </a:r>
            <a:r>
              <a:rPr sz="2800" spc="-5" dirty="0">
                <a:latin typeface="Calibri"/>
                <a:cs typeface="Calibri"/>
              </a:rPr>
              <a:t>is </a:t>
            </a:r>
            <a:r>
              <a:rPr sz="2800" spc="-10" dirty="0">
                <a:latin typeface="Calibri"/>
                <a:cs typeface="Calibri"/>
              </a:rPr>
              <a:t>not  </a:t>
            </a:r>
            <a:r>
              <a:rPr sz="2800" spc="-20" dirty="0">
                <a:latin typeface="Calibri"/>
                <a:cs typeface="Calibri"/>
              </a:rPr>
              <a:t>recoverable.</a:t>
            </a:r>
            <a:endParaRPr sz="2800">
              <a:latin typeface="Calibri"/>
              <a:cs typeface="Calibri"/>
            </a:endParaRPr>
          </a:p>
          <a:p>
            <a:pPr marL="756285" marR="354965" lvl="1" indent="-286385">
              <a:lnSpc>
                <a:spcPct val="90000"/>
              </a:lnSpc>
              <a:spcBef>
                <a:spcPts val="670"/>
              </a:spcBef>
              <a:buFont typeface="Arial"/>
              <a:buChar char="•"/>
              <a:tabLst>
                <a:tab pos="756285" algn="l"/>
                <a:tab pos="756920" algn="l"/>
              </a:tabLst>
            </a:pPr>
            <a:r>
              <a:rPr sz="2800" spc="-40" dirty="0">
                <a:latin typeface="Calibri"/>
                <a:cs typeface="Calibri"/>
              </a:rPr>
              <a:t>Further, </a:t>
            </a:r>
            <a:r>
              <a:rPr sz="2800" spc="-25" dirty="0">
                <a:latin typeface="Calibri"/>
                <a:cs typeface="Calibri"/>
              </a:rPr>
              <a:t>any </a:t>
            </a:r>
            <a:r>
              <a:rPr sz="2800" spc="-10" dirty="0">
                <a:latin typeface="Calibri"/>
                <a:cs typeface="Calibri"/>
              </a:rPr>
              <a:t>transaction that has </a:t>
            </a:r>
            <a:r>
              <a:rPr sz="2800" spc="-15" dirty="0">
                <a:latin typeface="Calibri"/>
                <a:cs typeface="Calibri"/>
              </a:rPr>
              <a:t>read </a:t>
            </a:r>
            <a:r>
              <a:rPr sz="2800" spc="-5" dirty="0">
                <a:latin typeface="Calibri"/>
                <a:cs typeface="Calibri"/>
              </a:rPr>
              <a:t>a </a:t>
            </a:r>
            <a:r>
              <a:rPr sz="2800" spc="-20" dirty="0">
                <a:latin typeface="Calibri"/>
                <a:cs typeface="Calibri"/>
              </a:rPr>
              <a:t>data  </a:t>
            </a:r>
            <a:r>
              <a:rPr sz="2800" spc="-10" dirty="0">
                <a:latin typeface="Calibri"/>
                <a:cs typeface="Calibri"/>
              </a:rPr>
              <a:t>item </a:t>
            </a:r>
            <a:r>
              <a:rPr sz="2800" spc="-15" dirty="0">
                <a:latin typeface="Calibri"/>
                <a:cs typeface="Calibri"/>
              </a:rPr>
              <a:t>written by </a:t>
            </a:r>
            <a:r>
              <a:rPr sz="2800" i="1" dirty="0">
                <a:latin typeface="Calibri"/>
                <a:cs typeface="Calibri"/>
              </a:rPr>
              <a:t>T</a:t>
            </a:r>
            <a:r>
              <a:rPr sz="2775" i="1" baseline="-21021" dirty="0">
                <a:latin typeface="Calibri"/>
                <a:cs typeface="Calibri"/>
              </a:rPr>
              <a:t>j </a:t>
            </a:r>
            <a:r>
              <a:rPr sz="2800" spc="-15" dirty="0">
                <a:latin typeface="Calibri"/>
                <a:cs typeface="Calibri"/>
              </a:rPr>
              <a:t>must </a:t>
            </a:r>
            <a:r>
              <a:rPr sz="2800" spc="-5" dirty="0">
                <a:latin typeface="Calibri"/>
                <a:cs typeface="Calibri"/>
              </a:rPr>
              <a:t>abort this </a:t>
            </a:r>
            <a:r>
              <a:rPr sz="2800" spc="-10" dirty="0">
                <a:latin typeface="Calibri"/>
                <a:cs typeface="Calibri"/>
              </a:rPr>
              <a:t>can </a:t>
            </a:r>
            <a:r>
              <a:rPr sz="2800" spc="-5" dirty="0">
                <a:latin typeface="Calibri"/>
                <a:cs typeface="Calibri"/>
              </a:rPr>
              <a:t>lead </a:t>
            </a:r>
            <a:r>
              <a:rPr sz="2800" spc="-20" dirty="0">
                <a:latin typeface="Calibri"/>
                <a:cs typeface="Calibri"/>
              </a:rPr>
              <a:t>to  </a:t>
            </a:r>
            <a:r>
              <a:rPr sz="2800" spc="-15" dirty="0">
                <a:latin typeface="Calibri"/>
                <a:cs typeface="Calibri"/>
              </a:rPr>
              <a:t>cascading rollback </a:t>
            </a:r>
            <a:r>
              <a:rPr sz="2800" spc="-5" dirty="0">
                <a:latin typeface="Calibri"/>
                <a:cs typeface="Calibri"/>
              </a:rPr>
              <a:t>--- </a:t>
            </a:r>
            <a:r>
              <a:rPr sz="2800" spc="-10" dirty="0">
                <a:latin typeface="Calibri"/>
                <a:cs typeface="Calibri"/>
              </a:rPr>
              <a:t>that </a:t>
            </a:r>
            <a:r>
              <a:rPr sz="2800" spc="-5" dirty="0">
                <a:latin typeface="Calibri"/>
                <a:cs typeface="Calibri"/>
              </a:rPr>
              <a:t>is, a chain </a:t>
            </a:r>
            <a:r>
              <a:rPr sz="2800" spc="-10" dirty="0">
                <a:latin typeface="Calibri"/>
                <a:cs typeface="Calibri"/>
              </a:rPr>
              <a:t>of  </a:t>
            </a:r>
            <a:r>
              <a:rPr sz="2800" spc="-15" dirty="0">
                <a:latin typeface="Calibri"/>
                <a:cs typeface="Calibri"/>
              </a:rPr>
              <a:t>rollbacks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739" y="1606154"/>
            <a:ext cx="8344534" cy="4763135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434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800" spc="-10" dirty="0">
                <a:latin typeface="Calibri"/>
                <a:cs typeface="Calibri"/>
              </a:rPr>
              <a:t>Solution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1:</a:t>
            </a:r>
            <a:endParaRPr sz="2800">
              <a:latin typeface="Calibri"/>
              <a:cs typeface="Calibri"/>
            </a:endParaRPr>
          </a:p>
          <a:p>
            <a:pPr marL="756285" lvl="1" indent="-286385">
              <a:lnSpc>
                <a:spcPts val="3195"/>
              </a:lnSpc>
              <a:spcBef>
                <a:spcPts val="335"/>
              </a:spcBef>
              <a:buFont typeface="Arial"/>
              <a:buChar char="•"/>
              <a:tabLst>
                <a:tab pos="756285" algn="l"/>
                <a:tab pos="756920" algn="l"/>
              </a:tabLst>
            </a:pPr>
            <a:r>
              <a:rPr sz="2800" spc="-5" dirty="0">
                <a:latin typeface="Calibri"/>
                <a:cs typeface="Calibri"/>
              </a:rPr>
              <a:t>A </a:t>
            </a:r>
            <a:r>
              <a:rPr sz="2800" spc="-15" dirty="0">
                <a:latin typeface="Calibri"/>
                <a:cs typeface="Calibri"/>
              </a:rPr>
              <a:t>transaction </a:t>
            </a:r>
            <a:r>
              <a:rPr sz="2800" spc="-5" dirty="0">
                <a:latin typeface="Calibri"/>
                <a:cs typeface="Calibri"/>
              </a:rPr>
              <a:t>is </a:t>
            </a:r>
            <a:r>
              <a:rPr sz="2800" spc="-15" dirty="0">
                <a:latin typeface="Calibri"/>
                <a:cs typeface="Calibri"/>
              </a:rPr>
              <a:t>structured </a:t>
            </a:r>
            <a:r>
              <a:rPr sz="2800" spc="-5" dirty="0">
                <a:latin typeface="Calibri"/>
                <a:cs typeface="Calibri"/>
              </a:rPr>
              <a:t>such </a:t>
            </a:r>
            <a:r>
              <a:rPr sz="2800" spc="-10" dirty="0">
                <a:latin typeface="Calibri"/>
                <a:cs typeface="Calibri"/>
              </a:rPr>
              <a:t>that </a:t>
            </a:r>
            <a:r>
              <a:rPr sz="2800" spc="-5" dirty="0">
                <a:latin typeface="Calibri"/>
                <a:cs typeface="Calibri"/>
              </a:rPr>
              <a:t>its </a:t>
            </a:r>
            <a:r>
              <a:rPr sz="2800" spc="-10" dirty="0">
                <a:latin typeface="Calibri"/>
                <a:cs typeface="Calibri"/>
              </a:rPr>
              <a:t>writes </a:t>
            </a:r>
            <a:r>
              <a:rPr sz="2800" spc="-20" dirty="0">
                <a:latin typeface="Calibri"/>
                <a:cs typeface="Calibri"/>
              </a:rPr>
              <a:t>are</a:t>
            </a:r>
            <a:r>
              <a:rPr sz="2800" spc="22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all</a:t>
            </a:r>
            <a:endParaRPr sz="2800">
              <a:latin typeface="Calibri"/>
              <a:cs typeface="Calibri"/>
            </a:endParaRPr>
          </a:p>
          <a:p>
            <a:pPr marL="756285">
              <a:lnSpc>
                <a:spcPts val="3195"/>
              </a:lnSpc>
            </a:pPr>
            <a:r>
              <a:rPr sz="2800" spc="-15" dirty="0">
                <a:latin typeface="Calibri"/>
                <a:cs typeface="Calibri"/>
              </a:rPr>
              <a:t>performed at </a:t>
            </a:r>
            <a:r>
              <a:rPr sz="2800" spc="-5" dirty="0">
                <a:latin typeface="Calibri"/>
                <a:cs typeface="Calibri"/>
              </a:rPr>
              <a:t>the end of its</a:t>
            </a:r>
            <a:r>
              <a:rPr sz="2800" spc="5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processing</a:t>
            </a:r>
            <a:endParaRPr sz="2800">
              <a:latin typeface="Calibri"/>
              <a:cs typeface="Calibri"/>
            </a:endParaRPr>
          </a:p>
          <a:p>
            <a:pPr marL="756285" marR="61594" lvl="1" indent="-286385" algn="just">
              <a:lnSpc>
                <a:spcPct val="90000"/>
              </a:lnSpc>
              <a:spcBef>
                <a:spcPts val="670"/>
              </a:spcBef>
              <a:buFont typeface="Arial"/>
              <a:buChar char="•"/>
              <a:tabLst>
                <a:tab pos="756920" algn="l"/>
              </a:tabLst>
            </a:pPr>
            <a:r>
              <a:rPr sz="2800" spc="-5" dirty="0">
                <a:latin typeface="Calibri"/>
                <a:cs typeface="Calibri"/>
              </a:rPr>
              <a:t>All </a:t>
            </a:r>
            <a:r>
              <a:rPr sz="2800" spc="-10" dirty="0">
                <a:latin typeface="Calibri"/>
                <a:cs typeface="Calibri"/>
              </a:rPr>
              <a:t>writes </a:t>
            </a:r>
            <a:r>
              <a:rPr sz="2800" spc="-5" dirty="0">
                <a:latin typeface="Calibri"/>
                <a:cs typeface="Calibri"/>
              </a:rPr>
              <a:t>of a </a:t>
            </a:r>
            <a:r>
              <a:rPr sz="2800" spc="-15" dirty="0">
                <a:latin typeface="Calibri"/>
                <a:cs typeface="Calibri"/>
              </a:rPr>
              <a:t>transaction </a:t>
            </a:r>
            <a:r>
              <a:rPr sz="2800" spc="-25" dirty="0">
                <a:latin typeface="Calibri"/>
                <a:cs typeface="Calibri"/>
              </a:rPr>
              <a:t>form </a:t>
            </a:r>
            <a:r>
              <a:rPr sz="2800" spc="-5" dirty="0">
                <a:latin typeface="Calibri"/>
                <a:cs typeface="Calibri"/>
              </a:rPr>
              <a:t>an </a:t>
            </a:r>
            <a:r>
              <a:rPr sz="2800" spc="-15" dirty="0">
                <a:latin typeface="Calibri"/>
                <a:cs typeface="Calibri"/>
              </a:rPr>
              <a:t>atomic </a:t>
            </a:r>
            <a:r>
              <a:rPr sz="2800" spc="-5" dirty="0">
                <a:latin typeface="Calibri"/>
                <a:cs typeface="Calibri"/>
              </a:rPr>
              <a:t>action; </a:t>
            </a:r>
            <a:r>
              <a:rPr sz="2800" spc="-10" dirty="0">
                <a:latin typeface="Calibri"/>
                <a:cs typeface="Calibri"/>
              </a:rPr>
              <a:t>no  </a:t>
            </a:r>
            <a:r>
              <a:rPr sz="2800" spc="-15" dirty="0">
                <a:latin typeface="Calibri"/>
                <a:cs typeface="Calibri"/>
              </a:rPr>
              <a:t>transaction </a:t>
            </a:r>
            <a:r>
              <a:rPr sz="2800" spc="-20" dirty="0">
                <a:latin typeface="Calibri"/>
                <a:cs typeface="Calibri"/>
              </a:rPr>
              <a:t>may </a:t>
            </a:r>
            <a:r>
              <a:rPr sz="2800" spc="-25" dirty="0">
                <a:latin typeface="Calibri"/>
                <a:cs typeface="Calibri"/>
              </a:rPr>
              <a:t>execute </a:t>
            </a:r>
            <a:r>
              <a:rPr sz="2800" spc="-5" dirty="0">
                <a:latin typeface="Calibri"/>
                <a:cs typeface="Calibri"/>
              </a:rPr>
              <a:t>while a </a:t>
            </a:r>
            <a:r>
              <a:rPr sz="2800" spc="-15" dirty="0">
                <a:latin typeface="Calibri"/>
                <a:cs typeface="Calibri"/>
              </a:rPr>
              <a:t>transaction </a:t>
            </a:r>
            <a:r>
              <a:rPr sz="2800" spc="-5" dirty="0">
                <a:latin typeface="Calibri"/>
                <a:cs typeface="Calibri"/>
              </a:rPr>
              <a:t>is </a:t>
            </a:r>
            <a:r>
              <a:rPr sz="2800" spc="-10" dirty="0">
                <a:latin typeface="Calibri"/>
                <a:cs typeface="Calibri"/>
              </a:rPr>
              <a:t>being  </a:t>
            </a:r>
            <a:r>
              <a:rPr sz="2800" spc="-15" dirty="0">
                <a:latin typeface="Calibri"/>
                <a:cs typeface="Calibri"/>
              </a:rPr>
              <a:t>written</a:t>
            </a:r>
            <a:endParaRPr sz="2800">
              <a:latin typeface="Calibri"/>
              <a:cs typeface="Calibri"/>
            </a:endParaRPr>
          </a:p>
          <a:p>
            <a:pPr marL="756285" marR="614045" lvl="1" indent="-286385">
              <a:lnSpc>
                <a:spcPts val="3020"/>
              </a:lnSpc>
              <a:spcBef>
                <a:spcPts val="715"/>
              </a:spcBef>
              <a:buFont typeface="Arial"/>
              <a:buChar char="•"/>
              <a:tabLst>
                <a:tab pos="756285" algn="l"/>
                <a:tab pos="756920" algn="l"/>
              </a:tabLst>
            </a:pPr>
            <a:r>
              <a:rPr sz="2800" spc="-5" dirty="0">
                <a:latin typeface="Calibri"/>
                <a:cs typeface="Calibri"/>
              </a:rPr>
              <a:t>A </a:t>
            </a:r>
            <a:r>
              <a:rPr sz="2800" spc="-10" dirty="0">
                <a:latin typeface="Calibri"/>
                <a:cs typeface="Calibri"/>
              </a:rPr>
              <a:t>transaction that aborts </a:t>
            </a:r>
            <a:r>
              <a:rPr sz="2800" spc="-5" dirty="0">
                <a:latin typeface="Calibri"/>
                <a:cs typeface="Calibri"/>
              </a:rPr>
              <a:t>is </a:t>
            </a:r>
            <a:r>
              <a:rPr sz="2800" spc="-20" dirty="0">
                <a:latin typeface="Calibri"/>
                <a:cs typeface="Calibri"/>
              </a:rPr>
              <a:t>restarted </a:t>
            </a:r>
            <a:r>
              <a:rPr sz="2800" spc="-5" dirty="0">
                <a:latin typeface="Calibri"/>
                <a:cs typeface="Calibri"/>
              </a:rPr>
              <a:t>with a </a:t>
            </a:r>
            <a:r>
              <a:rPr sz="2800" spc="-15" dirty="0">
                <a:latin typeface="Calibri"/>
                <a:cs typeface="Calibri"/>
              </a:rPr>
              <a:t>new  timestamp</a:t>
            </a:r>
            <a:endParaRPr sz="2800">
              <a:latin typeface="Calibri"/>
              <a:cs typeface="Calibri"/>
            </a:endParaRPr>
          </a:p>
          <a:p>
            <a:pPr marL="355600" marR="191135" indent="-342900">
              <a:lnSpc>
                <a:spcPts val="3020"/>
              </a:lnSpc>
              <a:spcBef>
                <a:spcPts val="67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800" spc="-10" dirty="0">
                <a:latin typeface="Calibri"/>
                <a:cs typeface="Calibri"/>
              </a:rPr>
              <a:t>Solution </a:t>
            </a:r>
            <a:r>
              <a:rPr sz="2800" spc="-5" dirty="0">
                <a:latin typeface="Calibri"/>
                <a:cs typeface="Calibri"/>
              </a:rPr>
              <a:t>2: </a:t>
            </a:r>
            <a:r>
              <a:rPr sz="2800" spc="-15" dirty="0">
                <a:latin typeface="Calibri"/>
                <a:cs typeface="Calibri"/>
              </a:rPr>
              <a:t>Limited </a:t>
            </a:r>
            <a:r>
              <a:rPr sz="2800" spc="-25" dirty="0">
                <a:latin typeface="Calibri"/>
                <a:cs typeface="Calibri"/>
              </a:rPr>
              <a:t>form </a:t>
            </a:r>
            <a:r>
              <a:rPr sz="2800" spc="-5" dirty="0">
                <a:latin typeface="Calibri"/>
                <a:cs typeface="Calibri"/>
              </a:rPr>
              <a:t>of locking: </a:t>
            </a:r>
            <a:r>
              <a:rPr sz="2800" spc="-15" dirty="0">
                <a:latin typeface="Calibri"/>
                <a:cs typeface="Calibri"/>
              </a:rPr>
              <a:t>wait </a:t>
            </a:r>
            <a:r>
              <a:rPr sz="2800" spc="-25" dirty="0">
                <a:latin typeface="Calibri"/>
                <a:cs typeface="Calibri"/>
              </a:rPr>
              <a:t>for </a:t>
            </a:r>
            <a:r>
              <a:rPr sz="2800" spc="-20" dirty="0">
                <a:latin typeface="Calibri"/>
                <a:cs typeface="Calibri"/>
              </a:rPr>
              <a:t>data to </a:t>
            </a:r>
            <a:r>
              <a:rPr sz="2800" spc="-10" dirty="0">
                <a:latin typeface="Calibri"/>
                <a:cs typeface="Calibri"/>
              </a:rPr>
              <a:t>be  </a:t>
            </a:r>
            <a:r>
              <a:rPr sz="2800" spc="-15" dirty="0">
                <a:latin typeface="Calibri"/>
                <a:cs typeface="Calibri"/>
              </a:rPr>
              <a:t>committed </a:t>
            </a:r>
            <a:r>
              <a:rPr sz="2800" spc="-30" dirty="0">
                <a:latin typeface="Calibri"/>
                <a:cs typeface="Calibri"/>
              </a:rPr>
              <a:t>before </a:t>
            </a:r>
            <a:r>
              <a:rPr sz="2800" spc="-10" dirty="0">
                <a:latin typeface="Calibri"/>
                <a:cs typeface="Calibri"/>
              </a:rPr>
              <a:t>reading</a:t>
            </a:r>
            <a:r>
              <a:rPr sz="2800" spc="5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it</a:t>
            </a:r>
            <a:endParaRPr sz="28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29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800" spc="-10" dirty="0">
                <a:latin typeface="Calibri"/>
                <a:cs typeface="Calibri"/>
              </a:rPr>
              <a:t>Solution </a:t>
            </a:r>
            <a:r>
              <a:rPr sz="2800" spc="-5" dirty="0">
                <a:latin typeface="Calibri"/>
                <a:cs typeface="Calibri"/>
              </a:rPr>
              <a:t>3: Use </a:t>
            </a:r>
            <a:r>
              <a:rPr sz="2800" spc="-10" dirty="0">
                <a:latin typeface="Calibri"/>
                <a:cs typeface="Calibri"/>
              </a:rPr>
              <a:t>commit dependencies </a:t>
            </a:r>
            <a:r>
              <a:rPr sz="2800" spc="-20" dirty="0">
                <a:latin typeface="Calibri"/>
                <a:cs typeface="Calibri"/>
              </a:rPr>
              <a:t>to</a:t>
            </a:r>
            <a:r>
              <a:rPr sz="2800" spc="11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ensure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419600" y="0"/>
            <a:ext cx="4724399" cy="1676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4343400" cy="170992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21640" y="6389776"/>
            <a:ext cx="1983739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60"/>
              </a:lnSpc>
            </a:pPr>
            <a:r>
              <a:rPr sz="2800" spc="-20" dirty="0">
                <a:latin typeface="Calibri"/>
                <a:cs typeface="Calibri"/>
              </a:rPr>
              <a:t>recoverability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62000" y="914400"/>
            <a:ext cx="5486400" cy="26715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64540" y="391413"/>
            <a:ext cx="460184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Consider </a:t>
            </a:r>
            <a:r>
              <a:rPr spc="-5" dirty="0"/>
              <a:t>the </a:t>
            </a:r>
            <a:r>
              <a:rPr spc="-20" dirty="0"/>
              <a:t>example </a:t>
            </a:r>
            <a:r>
              <a:rPr spc="-15" dirty="0"/>
              <a:t>Example</a:t>
            </a:r>
            <a:r>
              <a:rPr spc="25" dirty="0"/>
              <a:t> </a:t>
            </a:r>
            <a:r>
              <a:rPr sz="1800" dirty="0">
                <a:solidFill>
                  <a:srgbClr val="000000"/>
                </a:solidFill>
              </a:rPr>
              <a:t>:</a:t>
            </a:r>
            <a:endParaRPr sz="1800"/>
          </a:p>
        </p:txBody>
      </p:sp>
      <p:sp>
        <p:nvSpPr>
          <p:cNvPr id="4" name="object 4"/>
          <p:cNvSpPr/>
          <p:nvPr/>
        </p:nvSpPr>
        <p:spPr>
          <a:xfrm>
            <a:off x="4039005" y="3124799"/>
            <a:ext cx="4573270" cy="2229485"/>
          </a:xfrm>
          <a:custGeom>
            <a:avLst/>
            <a:gdLst/>
            <a:ahLst/>
            <a:cxnLst/>
            <a:rect l="l" t="t" r="r" b="b"/>
            <a:pathLst>
              <a:path w="4573270" h="2229485">
                <a:moveTo>
                  <a:pt x="2287802" y="0"/>
                </a:moveTo>
                <a:lnTo>
                  <a:pt x="2233450" y="286"/>
                </a:lnTo>
                <a:lnTo>
                  <a:pt x="2179194" y="1132"/>
                </a:lnTo>
                <a:lnTo>
                  <a:pt x="2125055" y="2534"/>
                </a:lnTo>
                <a:lnTo>
                  <a:pt x="2071059" y="4489"/>
                </a:lnTo>
                <a:lnTo>
                  <a:pt x="2017228" y="6994"/>
                </a:lnTo>
                <a:lnTo>
                  <a:pt x="1963585" y="10047"/>
                </a:lnTo>
                <a:lnTo>
                  <a:pt x="1910154" y="13645"/>
                </a:lnTo>
                <a:lnTo>
                  <a:pt x="1856958" y="17784"/>
                </a:lnTo>
                <a:lnTo>
                  <a:pt x="1804021" y="22463"/>
                </a:lnTo>
                <a:lnTo>
                  <a:pt x="1751365" y="27678"/>
                </a:lnTo>
                <a:lnTo>
                  <a:pt x="1699015" y="33426"/>
                </a:lnTo>
                <a:lnTo>
                  <a:pt x="1646994" y="39705"/>
                </a:lnTo>
                <a:lnTo>
                  <a:pt x="1595324" y="46512"/>
                </a:lnTo>
                <a:lnTo>
                  <a:pt x="1544029" y="53844"/>
                </a:lnTo>
                <a:lnTo>
                  <a:pt x="1493134" y="61698"/>
                </a:lnTo>
                <a:lnTo>
                  <a:pt x="1442660" y="70072"/>
                </a:lnTo>
                <a:lnTo>
                  <a:pt x="1392631" y="78962"/>
                </a:lnTo>
                <a:lnTo>
                  <a:pt x="1343071" y="88366"/>
                </a:lnTo>
                <a:lnTo>
                  <a:pt x="1294003" y="98280"/>
                </a:lnTo>
                <a:lnTo>
                  <a:pt x="1245451" y="108703"/>
                </a:lnTo>
                <a:lnTo>
                  <a:pt x="1197437" y="119632"/>
                </a:lnTo>
                <a:lnTo>
                  <a:pt x="1149985" y="131062"/>
                </a:lnTo>
                <a:lnTo>
                  <a:pt x="1103119" y="142993"/>
                </a:lnTo>
                <a:lnTo>
                  <a:pt x="1056861" y="155420"/>
                </a:lnTo>
                <a:lnTo>
                  <a:pt x="1011235" y="168341"/>
                </a:lnTo>
                <a:lnTo>
                  <a:pt x="966265" y="181754"/>
                </a:lnTo>
                <a:lnTo>
                  <a:pt x="921974" y="195655"/>
                </a:lnTo>
                <a:lnTo>
                  <a:pt x="878385" y="210042"/>
                </a:lnTo>
                <a:lnTo>
                  <a:pt x="835521" y="224911"/>
                </a:lnTo>
                <a:lnTo>
                  <a:pt x="793407" y="240260"/>
                </a:lnTo>
                <a:lnTo>
                  <a:pt x="752064" y="256087"/>
                </a:lnTo>
                <a:lnTo>
                  <a:pt x="711517" y="272388"/>
                </a:lnTo>
                <a:lnTo>
                  <a:pt x="671789" y="289160"/>
                </a:lnTo>
                <a:lnTo>
                  <a:pt x="632903" y="306401"/>
                </a:lnTo>
                <a:lnTo>
                  <a:pt x="594883" y="324108"/>
                </a:lnTo>
                <a:lnTo>
                  <a:pt x="557751" y="342278"/>
                </a:lnTo>
                <a:lnTo>
                  <a:pt x="521532" y="360908"/>
                </a:lnTo>
                <a:lnTo>
                  <a:pt x="486249" y="379996"/>
                </a:lnTo>
                <a:lnTo>
                  <a:pt x="451924" y="399538"/>
                </a:lnTo>
                <a:lnTo>
                  <a:pt x="418582" y="419532"/>
                </a:lnTo>
                <a:lnTo>
                  <a:pt x="386246" y="439975"/>
                </a:lnTo>
                <a:lnTo>
                  <a:pt x="324683" y="482197"/>
                </a:lnTo>
                <a:lnTo>
                  <a:pt x="260822" y="531599"/>
                </a:lnTo>
                <a:lnTo>
                  <a:pt x="228366" y="559492"/>
                </a:lnTo>
                <a:lnTo>
                  <a:pt x="198123" y="587628"/>
                </a:lnTo>
                <a:lnTo>
                  <a:pt x="170080" y="615988"/>
                </a:lnTo>
                <a:lnTo>
                  <a:pt x="144226" y="644552"/>
                </a:lnTo>
                <a:lnTo>
                  <a:pt x="99030" y="702214"/>
                </a:lnTo>
                <a:lnTo>
                  <a:pt x="62432" y="760456"/>
                </a:lnTo>
                <a:lnTo>
                  <a:pt x="34332" y="819120"/>
                </a:lnTo>
                <a:lnTo>
                  <a:pt x="14628" y="878047"/>
                </a:lnTo>
                <a:lnTo>
                  <a:pt x="3217" y="937080"/>
                </a:lnTo>
                <a:lnTo>
                  <a:pt x="0" y="996061"/>
                </a:lnTo>
                <a:lnTo>
                  <a:pt x="1431" y="1025482"/>
                </a:lnTo>
                <a:lnTo>
                  <a:pt x="10311" y="1084088"/>
                </a:lnTo>
                <a:lnTo>
                  <a:pt x="27130" y="1142246"/>
                </a:lnTo>
                <a:lnTo>
                  <a:pt x="51785" y="1199799"/>
                </a:lnTo>
                <a:lnTo>
                  <a:pt x="84176" y="1256588"/>
                </a:lnTo>
                <a:lnTo>
                  <a:pt x="124200" y="1312456"/>
                </a:lnTo>
                <a:lnTo>
                  <a:pt x="171756" y="1367245"/>
                </a:lnTo>
                <a:lnTo>
                  <a:pt x="226743" y="1420796"/>
                </a:lnTo>
                <a:lnTo>
                  <a:pt x="256990" y="1447058"/>
                </a:lnTo>
                <a:lnTo>
                  <a:pt x="289057" y="1472951"/>
                </a:lnTo>
                <a:lnTo>
                  <a:pt x="322931" y="1498456"/>
                </a:lnTo>
                <a:lnTo>
                  <a:pt x="358599" y="1523552"/>
                </a:lnTo>
                <a:lnTo>
                  <a:pt x="396049" y="1548221"/>
                </a:lnTo>
                <a:lnTo>
                  <a:pt x="435267" y="1572442"/>
                </a:lnTo>
                <a:lnTo>
                  <a:pt x="476241" y="1596196"/>
                </a:lnTo>
                <a:lnTo>
                  <a:pt x="518958" y="1619463"/>
                </a:lnTo>
                <a:lnTo>
                  <a:pt x="563406" y="1642223"/>
                </a:lnTo>
                <a:lnTo>
                  <a:pt x="609572" y="1664456"/>
                </a:lnTo>
                <a:lnTo>
                  <a:pt x="657442" y="1686142"/>
                </a:lnTo>
                <a:lnTo>
                  <a:pt x="707005" y="1707262"/>
                </a:lnTo>
                <a:lnTo>
                  <a:pt x="758248" y="1727797"/>
                </a:lnTo>
                <a:lnTo>
                  <a:pt x="811158" y="1747726"/>
                </a:lnTo>
                <a:lnTo>
                  <a:pt x="865723" y="1767029"/>
                </a:lnTo>
                <a:lnTo>
                  <a:pt x="921928" y="1785687"/>
                </a:lnTo>
                <a:lnTo>
                  <a:pt x="979763" y="1803680"/>
                </a:lnTo>
                <a:lnTo>
                  <a:pt x="1039214" y="1820989"/>
                </a:lnTo>
                <a:lnTo>
                  <a:pt x="1100269" y="1837593"/>
                </a:lnTo>
                <a:lnTo>
                  <a:pt x="1162914" y="1853472"/>
                </a:lnTo>
                <a:lnTo>
                  <a:pt x="1333856" y="2229011"/>
                </a:lnTo>
                <a:lnTo>
                  <a:pt x="1990573" y="1972979"/>
                </a:lnTo>
                <a:lnTo>
                  <a:pt x="2582360" y="1972979"/>
                </a:lnTo>
                <a:lnTo>
                  <a:pt x="2617671" y="1970932"/>
                </a:lnTo>
                <a:lnTo>
                  <a:pt x="2673311" y="1967096"/>
                </a:lnTo>
                <a:lnTo>
                  <a:pt x="2728623" y="1962673"/>
                </a:lnTo>
                <a:lnTo>
                  <a:pt x="2783582" y="1957670"/>
                </a:lnTo>
                <a:lnTo>
                  <a:pt x="2838167" y="1952089"/>
                </a:lnTo>
                <a:lnTo>
                  <a:pt x="2892353" y="1945938"/>
                </a:lnTo>
                <a:lnTo>
                  <a:pt x="2946118" y="1939220"/>
                </a:lnTo>
                <a:lnTo>
                  <a:pt x="2999438" y="1931941"/>
                </a:lnTo>
                <a:lnTo>
                  <a:pt x="3052290" y="1924105"/>
                </a:lnTo>
                <a:lnTo>
                  <a:pt x="3104651" y="1915719"/>
                </a:lnTo>
                <a:lnTo>
                  <a:pt x="3156498" y="1906786"/>
                </a:lnTo>
                <a:lnTo>
                  <a:pt x="3207808" y="1897312"/>
                </a:lnTo>
                <a:lnTo>
                  <a:pt x="3258557" y="1887302"/>
                </a:lnTo>
                <a:lnTo>
                  <a:pt x="3308722" y="1876761"/>
                </a:lnTo>
                <a:lnTo>
                  <a:pt x="3358280" y="1865694"/>
                </a:lnTo>
                <a:lnTo>
                  <a:pt x="3407208" y="1854106"/>
                </a:lnTo>
                <a:lnTo>
                  <a:pt x="3455482" y="1842002"/>
                </a:lnTo>
                <a:lnTo>
                  <a:pt x="3503079" y="1829387"/>
                </a:lnTo>
                <a:lnTo>
                  <a:pt x="3549977" y="1816266"/>
                </a:lnTo>
                <a:lnTo>
                  <a:pt x="3596152" y="1802644"/>
                </a:lnTo>
                <a:lnTo>
                  <a:pt x="3641580" y="1788527"/>
                </a:lnTo>
                <a:lnTo>
                  <a:pt x="3686239" y="1773919"/>
                </a:lnTo>
                <a:lnTo>
                  <a:pt x="3730106" y="1758825"/>
                </a:lnTo>
                <a:lnTo>
                  <a:pt x="3773156" y="1743250"/>
                </a:lnTo>
                <a:lnTo>
                  <a:pt x="3815368" y="1727200"/>
                </a:lnTo>
                <a:lnTo>
                  <a:pt x="3856717" y="1710679"/>
                </a:lnTo>
                <a:lnTo>
                  <a:pt x="3897181" y="1693692"/>
                </a:lnTo>
                <a:lnTo>
                  <a:pt x="3936736" y="1676245"/>
                </a:lnTo>
                <a:lnTo>
                  <a:pt x="3975359" y="1658343"/>
                </a:lnTo>
                <a:lnTo>
                  <a:pt x="4013027" y="1639990"/>
                </a:lnTo>
                <a:lnTo>
                  <a:pt x="4049717" y="1621191"/>
                </a:lnTo>
                <a:lnTo>
                  <a:pt x="4085406" y="1601952"/>
                </a:lnTo>
                <a:lnTo>
                  <a:pt x="4120070" y="1582278"/>
                </a:lnTo>
                <a:lnTo>
                  <a:pt x="4153686" y="1562173"/>
                </a:lnTo>
                <a:lnTo>
                  <a:pt x="4186231" y="1541643"/>
                </a:lnTo>
                <a:lnTo>
                  <a:pt x="4248015" y="1499328"/>
                </a:lnTo>
                <a:lnTo>
                  <a:pt x="4311890" y="1449924"/>
                </a:lnTo>
                <a:lnTo>
                  <a:pt x="4344346" y="1422031"/>
                </a:lnTo>
                <a:lnTo>
                  <a:pt x="4374589" y="1393895"/>
                </a:lnTo>
                <a:lnTo>
                  <a:pt x="4402632" y="1365535"/>
                </a:lnTo>
                <a:lnTo>
                  <a:pt x="4428486" y="1336971"/>
                </a:lnTo>
                <a:lnTo>
                  <a:pt x="4473683" y="1279309"/>
                </a:lnTo>
                <a:lnTo>
                  <a:pt x="4510280" y="1221067"/>
                </a:lnTo>
                <a:lnTo>
                  <a:pt x="4538380" y="1162403"/>
                </a:lnTo>
                <a:lnTo>
                  <a:pt x="4558084" y="1103476"/>
                </a:lnTo>
                <a:lnTo>
                  <a:pt x="4569495" y="1044443"/>
                </a:lnTo>
                <a:lnTo>
                  <a:pt x="4572713" y="985462"/>
                </a:lnTo>
                <a:lnTo>
                  <a:pt x="4571281" y="956041"/>
                </a:lnTo>
                <a:lnTo>
                  <a:pt x="4562401" y="897435"/>
                </a:lnTo>
                <a:lnTo>
                  <a:pt x="4545582" y="839277"/>
                </a:lnTo>
                <a:lnTo>
                  <a:pt x="4520927" y="781724"/>
                </a:lnTo>
                <a:lnTo>
                  <a:pt x="4488536" y="724935"/>
                </a:lnTo>
                <a:lnTo>
                  <a:pt x="4448512" y="669067"/>
                </a:lnTo>
                <a:lnTo>
                  <a:pt x="4400956" y="614278"/>
                </a:lnTo>
                <a:lnTo>
                  <a:pt x="4345970" y="560727"/>
                </a:lnTo>
                <a:lnTo>
                  <a:pt x="4315722" y="534465"/>
                </a:lnTo>
                <a:lnTo>
                  <a:pt x="4283655" y="508572"/>
                </a:lnTo>
                <a:lnTo>
                  <a:pt x="4249781" y="483067"/>
                </a:lnTo>
                <a:lnTo>
                  <a:pt x="4214113" y="457970"/>
                </a:lnTo>
                <a:lnTo>
                  <a:pt x="4176663" y="433302"/>
                </a:lnTo>
                <a:lnTo>
                  <a:pt x="4137445" y="409080"/>
                </a:lnTo>
                <a:lnTo>
                  <a:pt x="4096471" y="385327"/>
                </a:lnTo>
                <a:lnTo>
                  <a:pt x="4053754" y="362060"/>
                </a:lnTo>
                <a:lnTo>
                  <a:pt x="4009306" y="339300"/>
                </a:lnTo>
                <a:lnTo>
                  <a:pt x="3963141" y="317067"/>
                </a:lnTo>
                <a:lnTo>
                  <a:pt x="3915270" y="295381"/>
                </a:lnTo>
                <a:lnTo>
                  <a:pt x="3865707" y="274260"/>
                </a:lnTo>
                <a:lnTo>
                  <a:pt x="3814464" y="253726"/>
                </a:lnTo>
                <a:lnTo>
                  <a:pt x="3761554" y="233797"/>
                </a:lnTo>
                <a:lnTo>
                  <a:pt x="3706990" y="214494"/>
                </a:lnTo>
                <a:lnTo>
                  <a:pt x="3650784" y="195836"/>
                </a:lnTo>
                <a:lnTo>
                  <a:pt x="3592949" y="177843"/>
                </a:lnTo>
                <a:lnTo>
                  <a:pt x="3533498" y="160534"/>
                </a:lnTo>
                <a:lnTo>
                  <a:pt x="3472443" y="143930"/>
                </a:lnTo>
                <a:lnTo>
                  <a:pt x="3409798" y="128050"/>
                </a:lnTo>
                <a:lnTo>
                  <a:pt x="3358843" y="115952"/>
                </a:lnTo>
                <a:lnTo>
                  <a:pt x="3307494" y="104471"/>
                </a:lnTo>
                <a:lnTo>
                  <a:pt x="3255772" y="93605"/>
                </a:lnTo>
                <a:lnTo>
                  <a:pt x="3203701" y="83351"/>
                </a:lnTo>
                <a:lnTo>
                  <a:pt x="3151306" y="73707"/>
                </a:lnTo>
                <a:lnTo>
                  <a:pt x="3098609" y="64670"/>
                </a:lnTo>
                <a:lnTo>
                  <a:pt x="3045633" y="56236"/>
                </a:lnTo>
                <a:lnTo>
                  <a:pt x="2992402" y="48404"/>
                </a:lnTo>
                <a:lnTo>
                  <a:pt x="2938939" y="41170"/>
                </a:lnTo>
                <a:lnTo>
                  <a:pt x="2885267" y="34531"/>
                </a:lnTo>
                <a:lnTo>
                  <a:pt x="2831411" y="28485"/>
                </a:lnTo>
                <a:lnTo>
                  <a:pt x="2777393" y="23029"/>
                </a:lnTo>
                <a:lnTo>
                  <a:pt x="2723236" y="18160"/>
                </a:lnTo>
                <a:lnTo>
                  <a:pt x="2668964" y="13875"/>
                </a:lnTo>
                <a:lnTo>
                  <a:pt x="2614601" y="10171"/>
                </a:lnTo>
                <a:lnTo>
                  <a:pt x="2560169" y="7046"/>
                </a:lnTo>
                <a:lnTo>
                  <a:pt x="2505692" y="4496"/>
                </a:lnTo>
                <a:lnTo>
                  <a:pt x="2451194" y="2520"/>
                </a:lnTo>
                <a:lnTo>
                  <a:pt x="2396697" y="1113"/>
                </a:lnTo>
                <a:lnTo>
                  <a:pt x="2342225" y="274"/>
                </a:lnTo>
                <a:lnTo>
                  <a:pt x="2287802" y="0"/>
                </a:lnTo>
                <a:close/>
              </a:path>
              <a:path w="4573270" h="2229485">
                <a:moveTo>
                  <a:pt x="2582360" y="1972979"/>
                </a:moveTo>
                <a:lnTo>
                  <a:pt x="1990573" y="1972979"/>
                </a:lnTo>
                <a:lnTo>
                  <a:pt x="2048297" y="1975927"/>
                </a:lnTo>
                <a:lnTo>
                  <a:pt x="2105948" y="1978233"/>
                </a:lnTo>
                <a:lnTo>
                  <a:pt x="2163502" y="1979902"/>
                </a:lnTo>
                <a:lnTo>
                  <a:pt x="2220936" y="1980939"/>
                </a:lnTo>
                <a:lnTo>
                  <a:pt x="2278228" y="1981349"/>
                </a:lnTo>
                <a:lnTo>
                  <a:pt x="2335352" y="1981138"/>
                </a:lnTo>
                <a:lnTo>
                  <a:pt x="2392288" y="1980310"/>
                </a:lnTo>
                <a:lnTo>
                  <a:pt x="2449011" y="1978870"/>
                </a:lnTo>
                <a:lnTo>
                  <a:pt x="2505498" y="1976824"/>
                </a:lnTo>
                <a:lnTo>
                  <a:pt x="2561725" y="1974176"/>
                </a:lnTo>
                <a:lnTo>
                  <a:pt x="2582360" y="1972979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039005" y="3124799"/>
            <a:ext cx="4573270" cy="2229485"/>
          </a:xfrm>
          <a:custGeom>
            <a:avLst/>
            <a:gdLst/>
            <a:ahLst/>
            <a:cxnLst/>
            <a:rect l="l" t="t" r="r" b="b"/>
            <a:pathLst>
              <a:path w="4573270" h="2229485">
                <a:moveTo>
                  <a:pt x="1333856" y="2229011"/>
                </a:moveTo>
                <a:lnTo>
                  <a:pt x="1162914" y="1853472"/>
                </a:lnTo>
                <a:lnTo>
                  <a:pt x="1100269" y="1837593"/>
                </a:lnTo>
                <a:lnTo>
                  <a:pt x="1039214" y="1820989"/>
                </a:lnTo>
                <a:lnTo>
                  <a:pt x="979763" y="1803680"/>
                </a:lnTo>
                <a:lnTo>
                  <a:pt x="921928" y="1785687"/>
                </a:lnTo>
                <a:lnTo>
                  <a:pt x="865723" y="1767029"/>
                </a:lnTo>
                <a:lnTo>
                  <a:pt x="811158" y="1747726"/>
                </a:lnTo>
                <a:lnTo>
                  <a:pt x="758248" y="1727797"/>
                </a:lnTo>
                <a:lnTo>
                  <a:pt x="707005" y="1707262"/>
                </a:lnTo>
                <a:lnTo>
                  <a:pt x="657442" y="1686142"/>
                </a:lnTo>
                <a:lnTo>
                  <a:pt x="609572" y="1664456"/>
                </a:lnTo>
                <a:lnTo>
                  <a:pt x="563406" y="1642223"/>
                </a:lnTo>
                <a:lnTo>
                  <a:pt x="518958" y="1619463"/>
                </a:lnTo>
                <a:lnTo>
                  <a:pt x="476241" y="1596196"/>
                </a:lnTo>
                <a:lnTo>
                  <a:pt x="435267" y="1572442"/>
                </a:lnTo>
                <a:lnTo>
                  <a:pt x="396049" y="1548221"/>
                </a:lnTo>
                <a:lnTo>
                  <a:pt x="358599" y="1523552"/>
                </a:lnTo>
                <a:lnTo>
                  <a:pt x="322931" y="1498456"/>
                </a:lnTo>
                <a:lnTo>
                  <a:pt x="289057" y="1472951"/>
                </a:lnTo>
                <a:lnTo>
                  <a:pt x="256990" y="1447058"/>
                </a:lnTo>
                <a:lnTo>
                  <a:pt x="226743" y="1420796"/>
                </a:lnTo>
                <a:lnTo>
                  <a:pt x="198327" y="1394185"/>
                </a:lnTo>
                <a:lnTo>
                  <a:pt x="147043" y="1339995"/>
                </a:lnTo>
                <a:lnTo>
                  <a:pt x="103240" y="1284647"/>
                </a:lnTo>
                <a:lnTo>
                  <a:pt x="67020" y="1228299"/>
                </a:lnTo>
                <a:lnTo>
                  <a:pt x="38484" y="1171108"/>
                </a:lnTo>
                <a:lnTo>
                  <a:pt x="17735" y="1113233"/>
                </a:lnTo>
                <a:lnTo>
                  <a:pt x="4872" y="1054831"/>
                </a:lnTo>
                <a:lnTo>
                  <a:pt x="0" y="996061"/>
                </a:lnTo>
                <a:lnTo>
                  <a:pt x="591" y="966587"/>
                </a:lnTo>
                <a:lnTo>
                  <a:pt x="7892" y="907560"/>
                </a:lnTo>
                <a:lnTo>
                  <a:pt x="23437" y="848560"/>
                </a:lnTo>
                <a:lnTo>
                  <a:pt x="47326" y="789745"/>
                </a:lnTo>
                <a:lnTo>
                  <a:pt x="79662" y="731273"/>
                </a:lnTo>
                <a:lnTo>
                  <a:pt x="120546" y="673301"/>
                </a:lnTo>
                <a:lnTo>
                  <a:pt x="170080" y="615988"/>
                </a:lnTo>
                <a:lnTo>
                  <a:pt x="198123" y="587628"/>
                </a:lnTo>
                <a:lnTo>
                  <a:pt x="228366" y="559492"/>
                </a:lnTo>
                <a:lnTo>
                  <a:pt x="260822" y="531599"/>
                </a:lnTo>
                <a:lnTo>
                  <a:pt x="295504" y="503970"/>
                </a:lnTo>
                <a:lnTo>
                  <a:pt x="354938" y="460865"/>
                </a:lnTo>
                <a:lnTo>
                  <a:pt x="418582" y="419532"/>
                </a:lnTo>
                <a:lnTo>
                  <a:pt x="451924" y="399538"/>
                </a:lnTo>
                <a:lnTo>
                  <a:pt x="486249" y="379996"/>
                </a:lnTo>
                <a:lnTo>
                  <a:pt x="521532" y="360908"/>
                </a:lnTo>
                <a:lnTo>
                  <a:pt x="557751" y="342278"/>
                </a:lnTo>
                <a:lnTo>
                  <a:pt x="594883" y="324108"/>
                </a:lnTo>
                <a:lnTo>
                  <a:pt x="632903" y="306401"/>
                </a:lnTo>
                <a:lnTo>
                  <a:pt x="671789" y="289160"/>
                </a:lnTo>
                <a:lnTo>
                  <a:pt x="711517" y="272388"/>
                </a:lnTo>
                <a:lnTo>
                  <a:pt x="752064" y="256087"/>
                </a:lnTo>
                <a:lnTo>
                  <a:pt x="793407" y="240260"/>
                </a:lnTo>
                <a:lnTo>
                  <a:pt x="835521" y="224911"/>
                </a:lnTo>
                <a:lnTo>
                  <a:pt x="878385" y="210042"/>
                </a:lnTo>
                <a:lnTo>
                  <a:pt x="921974" y="195655"/>
                </a:lnTo>
                <a:lnTo>
                  <a:pt x="966265" y="181754"/>
                </a:lnTo>
                <a:lnTo>
                  <a:pt x="1011235" y="168341"/>
                </a:lnTo>
                <a:lnTo>
                  <a:pt x="1056861" y="155420"/>
                </a:lnTo>
                <a:lnTo>
                  <a:pt x="1103119" y="142993"/>
                </a:lnTo>
                <a:lnTo>
                  <a:pt x="1149985" y="131062"/>
                </a:lnTo>
                <a:lnTo>
                  <a:pt x="1197437" y="119632"/>
                </a:lnTo>
                <a:lnTo>
                  <a:pt x="1245451" y="108703"/>
                </a:lnTo>
                <a:lnTo>
                  <a:pt x="1294003" y="98280"/>
                </a:lnTo>
                <a:lnTo>
                  <a:pt x="1343071" y="88366"/>
                </a:lnTo>
                <a:lnTo>
                  <a:pt x="1392631" y="78962"/>
                </a:lnTo>
                <a:lnTo>
                  <a:pt x="1442660" y="70072"/>
                </a:lnTo>
                <a:lnTo>
                  <a:pt x="1493134" y="61698"/>
                </a:lnTo>
                <a:lnTo>
                  <a:pt x="1544029" y="53844"/>
                </a:lnTo>
                <a:lnTo>
                  <a:pt x="1595324" y="46512"/>
                </a:lnTo>
                <a:lnTo>
                  <a:pt x="1646994" y="39705"/>
                </a:lnTo>
                <a:lnTo>
                  <a:pt x="1699015" y="33426"/>
                </a:lnTo>
                <a:lnTo>
                  <a:pt x="1751365" y="27678"/>
                </a:lnTo>
                <a:lnTo>
                  <a:pt x="1804021" y="22463"/>
                </a:lnTo>
                <a:lnTo>
                  <a:pt x="1856958" y="17784"/>
                </a:lnTo>
                <a:lnTo>
                  <a:pt x="1910154" y="13645"/>
                </a:lnTo>
                <a:lnTo>
                  <a:pt x="1963585" y="10047"/>
                </a:lnTo>
                <a:lnTo>
                  <a:pt x="2017228" y="6994"/>
                </a:lnTo>
                <a:lnTo>
                  <a:pt x="2071059" y="4489"/>
                </a:lnTo>
                <a:lnTo>
                  <a:pt x="2125055" y="2534"/>
                </a:lnTo>
                <a:lnTo>
                  <a:pt x="2179194" y="1132"/>
                </a:lnTo>
                <a:lnTo>
                  <a:pt x="2233450" y="286"/>
                </a:lnTo>
                <a:lnTo>
                  <a:pt x="2287802" y="0"/>
                </a:lnTo>
                <a:lnTo>
                  <a:pt x="2342225" y="274"/>
                </a:lnTo>
                <a:lnTo>
                  <a:pt x="2396697" y="1113"/>
                </a:lnTo>
                <a:lnTo>
                  <a:pt x="2451194" y="2520"/>
                </a:lnTo>
                <a:lnTo>
                  <a:pt x="2505692" y="4496"/>
                </a:lnTo>
                <a:lnTo>
                  <a:pt x="2560169" y="7046"/>
                </a:lnTo>
                <a:lnTo>
                  <a:pt x="2614601" y="10171"/>
                </a:lnTo>
                <a:lnTo>
                  <a:pt x="2668964" y="13875"/>
                </a:lnTo>
                <a:lnTo>
                  <a:pt x="2723236" y="18160"/>
                </a:lnTo>
                <a:lnTo>
                  <a:pt x="2777393" y="23029"/>
                </a:lnTo>
                <a:lnTo>
                  <a:pt x="2831411" y="28485"/>
                </a:lnTo>
                <a:lnTo>
                  <a:pt x="2885267" y="34531"/>
                </a:lnTo>
                <a:lnTo>
                  <a:pt x="2938939" y="41170"/>
                </a:lnTo>
                <a:lnTo>
                  <a:pt x="2992402" y="48404"/>
                </a:lnTo>
                <a:lnTo>
                  <a:pt x="3045633" y="56236"/>
                </a:lnTo>
                <a:lnTo>
                  <a:pt x="3098609" y="64670"/>
                </a:lnTo>
                <a:lnTo>
                  <a:pt x="3151306" y="73707"/>
                </a:lnTo>
                <a:lnTo>
                  <a:pt x="3203701" y="83351"/>
                </a:lnTo>
                <a:lnTo>
                  <a:pt x="3255772" y="93605"/>
                </a:lnTo>
                <a:lnTo>
                  <a:pt x="3307494" y="104471"/>
                </a:lnTo>
                <a:lnTo>
                  <a:pt x="3358843" y="115952"/>
                </a:lnTo>
                <a:lnTo>
                  <a:pt x="3409798" y="128050"/>
                </a:lnTo>
                <a:lnTo>
                  <a:pt x="3472443" y="143930"/>
                </a:lnTo>
                <a:lnTo>
                  <a:pt x="3533498" y="160534"/>
                </a:lnTo>
                <a:lnTo>
                  <a:pt x="3592949" y="177843"/>
                </a:lnTo>
                <a:lnTo>
                  <a:pt x="3650784" y="195836"/>
                </a:lnTo>
                <a:lnTo>
                  <a:pt x="3706990" y="214494"/>
                </a:lnTo>
                <a:lnTo>
                  <a:pt x="3761554" y="233797"/>
                </a:lnTo>
                <a:lnTo>
                  <a:pt x="3814464" y="253726"/>
                </a:lnTo>
                <a:lnTo>
                  <a:pt x="3865707" y="274260"/>
                </a:lnTo>
                <a:lnTo>
                  <a:pt x="3915270" y="295381"/>
                </a:lnTo>
                <a:lnTo>
                  <a:pt x="3963141" y="317067"/>
                </a:lnTo>
                <a:lnTo>
                  <a:pt x="4009306" y="339300"/>
                </a:lnTo>
                <a:lnTo>
                  <a:pt x="4053754" y="362060"/>
                </a:lnTo>
                <a:lnTo>
                  <a:pt x="4096471" y="385327"/>
                </a:lnTo>
                <a:lnTo>
                  <a:pt x="4137445" y="409080"/>
                </a:lnTo>
                <a:lnTo>
                  <a:pt x="4176663" y="433302"/>
                </a:lnTo>
                <a:lnTo>
                  <a:pt x="4214113" y="457970"/>
                </a:lnTo>
                <a:lnTo>
                  <a:pt x="4249781" y="483067"/>
                </a:lnTo>
                <a:lnTo>
                  <a:pt x="4283655" y="508572"/>
                </a:lnTo>
                <a:lnTo>
                  <a:pt x="4315722" y="534465"/>
                </a:lnTo>
                <a:lnTo>
                  <a:pt x="4345970" y="560727"/>
                </a:lnTo>
                <a:lnTo>
                  <a:pt x="4374385" y="587338"/>
                </a:lnTo>
                <a:lnTo>
                  <a:pt x="4425669" y="641528"/>
                </a:lnTo>
                <a:lnTo>
                  <a:pt x="4469472" y="696876"/>
                </a:lnTo>
                <a:lnTo>
                  <a:pt x="4505692" y="753224"/>
                </a:lnTo>
                <a:lnTo>
                  <a:pt x="4534228" y="810415"/>
                </a:lnTo>
                <a:lnTo>
                  <a:pt x="4554977" y="868290"/>
                </a:lnTo>
                <a:lnTo>
                  <a:pt x="4567840" y="926692"/>
                </a:lnTo>
                <a:lnTo>
                  <a:pt x="4572713" y="985462"/>
                </a:lnTo>
                <a:lnTo>
                  <a:pt x="4572121" y="1014936"/>
                </a:lnTo>
                <a:lnTo>
                  <a:pt x="4564820" y="1073963"/>
                </a:lnTo>
                <a:lnTo>
                  <a:pt x="4549275" y="1132963"/>
                </a:lnTo>
                <a:lnTo>
                  <a:pt x="4525386" y="1191778"/>
                </a:lnTo>
                <a:lnTo>
                  <a:pt x="4493050" y="1250250"/>
                </a:lnTo>
                <a:lnTo>
                  <a:pt x="4452166" y="1308222"/>
                </a:lnTo>
                <a:lnTo>
                  <a:pt x="4402632" y="1365535"/>
                </a:lnTo>
                <a:lnTo>
                  <a:pt x="4374589" y="1393895"/>
                </a:lnTo>
                <a:lnTo>
                  <a:pt x="4344346" y="1422031"/>
                </a:lnTo>
                <a:lnTo>
                  <a:pt x="4311890" y="1449924"/>
                </a:lnTo>
                <a:lnTo>
                  <a:pt x="4277208" y="1477552"/>
                </a:lnTo>
                <a:lnTo>
                  <a:pt x="4217682" y="1520693"/>
                </a:lnTo>
                <a:lnTo>
                  <a:pt x="4153686" y="1562173"/>
                </a:lnTo>
                <a:lnTo>
                  <a:pt x="4120070" y="1582278"/>
                </a:lnTo>
                <a:lnTo>
                  <a:pt x="4085406" y="1601952"/>
                </a:lnTo>
                <a:lnTo>
                  <a:pt x="4049717" y="1621191"/>
                </a:lnTo>
                <a:lnTo>
                  <a:pt x="4013027" y="1639990"/>
                </a:lnTo>
                <a:lnTo>
                  <a:pt x="3975359" y="1658343"/>
                </a:lnTo>
                <a:lnTo>
                  <a:pt x="3936736" y="1676245"/>
                </a:lnTo>
                <a:lnTo>
                  <a:pt x="3897181" y="1693692"/>
                </a:lnTo>
                <a:lnTo>
                  <a:pt x="3856717" y="1710679"/>
                </a:lnTo>
                <a:lnTo>
                  <a:pt x="3815368" y="1727200"/>
                </a:lnTo>
                <a:lnTo>
                  <a:pt x="3773156" y="1743250"/>
                </a:lnTo>
                <a:lnTo>
                  <a:pt x="3730106" y="1758825"/>
                </a:lnTo>
                <a:lnTo>
                  <a:pt x="3686239" y="1773919"/>
                </a:lnTo>
                <a:lnTo>
                  <a:pt x="3641580" y="1788527"/>
                </a:lnTo>
                <a:lnTo>
                  <a:pt x="3596152" y="1802644"/>
                </a:lnTo>
                <a:lnTo>
                  <a:pt x="3549977" y="1816266"/>
                </a:lnTo>
                <a:lnTo>
                  <a:pt x="3503079" y="1829387"/>
                </a:lnTo>
                <a:lnTo>
                  <a:pt x="3455482" y="1842002"/>
                </a:lnTo>
                <a:lnTo>
                  <a:pt x="3407208" y="1854106"/>
                </a:lnTo>
                <a:lnTo>
                  <a:pt x="3358280" y="1865694"/>
                </a:lnTo>
                <a:lnTo>
                  <a:pt x="3308722" y="1876761"/>
                </a:lnTo>
                <a:lnTo>
                  <a:pt x="3258557" y="1887302"/>
                </a:lnTo>
                <a:lnTo>
                  <a:pt x="3207808" y="1897312"/>
                </a:lnTo>
                <a:lnTo>
                  <a:pt x="3156498" y="1906786"/>
                </a:lnTo>
                <a:lnTo>
                  <a:pt x="3104651" y="1915719"/>
                </a:lnTo>
                <a:lnTo>
                  <a:pt x="3052290" y="1924105"/>
                </a:lnTo>
                <a:lnTo>
                  <a:pt x="2999438" y="1931941"/>
                </a:lnTo>
                <a:lnTo>
                  <a:pt x="2946118" y="1939220"/>
                </a:lnTo>
                <a:lnTo>
                  <a:pt x="2892353" y="1945938"/>
                </a:lnTo>
                <a:lnTo>
                  <a:pt x="2838167" y="1952089"/>
                </a:lnTo>
                <a:lnTo>
                  <a:pt x="2783582" y="1957670"/>
                </a:lnTo>
                <a:lnTo>
                  <a:pt x="2728623" y="1962673"/>
                </a:lnTo>
                <a:lnTo>
                  <a:pt x="2673311" y="1967096"/>
                </a:lnTo>
                <a:lnTo>
                  <a:pt x="2617671" y="1970932"/>
                </a:lnTo>
                <a:lnTo>
                  <a:pt x="2561725" y="1974176"/>
                </a:lnTo>
                <a:lnTo>
                  <a:pt x="2505498" y="1976824"/>
                </a:lnTo>
                <a:lnTo>
                  <a:pt x="2449011" y="1978870"/>
                </a:lnTo>
                <a:lnTo>
                  <a:pt x="2392288" y="1980310"/>
                </a:lnTo>
                <a:lnTo>
                  <a:pt x="2335352" y="1981138"/>
                </a:lnTo>
                <a:lnTo>
                  <a:pt x="2278228" y="1981349"/>
                </a:lnTo>
                <a:lnTo>
                  <a:pt x="2220936" y="1980939"/>
                </a:lnTo>
                <a:lnTo>
                  <a:pt x="2163502" y="1979902"/>
                </a:lnTo>
                <a:lnTo>
                  <a:pt x="2105948" y="1978233"/>
                </a:lnTo>
                <a:lnTo>
                  <a:pt x="2048297" y="1975927"/>
                </a:lnTo>
                <a:lnTo>
                  <a:pt x="1990573" y="1972979"/>
                </a:lnTo>
                <a:lnTo>
                  <a:pt x="1333856" y="2229011"/>
                </a:lnTo>
                <a:close/>
              </a:path>
            </a:pathLst>
          </a:custGeom>
          <a:ln w="25908">
            <a:solidFill>
              <a:srgbClr val="385D8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127752" y="3226689"/>
            <a:ext cx="2395855" cy="1732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-1905" algn="ctr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Don’t </a:t>
            </a:r>
            <a:r>
              <a:rPr sz="2800" spc="-45" dirty="0">
                <a:solidFill>
                  <a:srgbClr val="FFFFFF"/>
                </a:solidFill>
                <a:latin typeface="Calibri"/>
                <a:cs typeface="Calibri"/>
              </a:rPr>
              <a:t>worry, </a:t>
            </a:r>
            <a:r>
              <a:rPr sz="2800" spc="-60" dirty="0">
                <a:solidFill>
                  <a:srgbClr val="FFFFFF"/>
                </a:solidFill>
                <a:latin typeface="Calibri"/>
                <a:cs typeface="Calibri"/>
              </a:rPr>
              <a:t>We  </a:t>
            </a:r>
            <a:r>
              <a:rPr sz="2800" spc="-25" dirty="0">
                <a:solidFill>
                  <a:srgbClr val="FFFFFF"/>
                </a:solidFill>
                <a:latin typeface="Calibri"/>
                <a:cs typeface="Calibri"/>
              </a:rPr>
              <a:t>have 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8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soloution  </a:t>
            </a:r>
            <a:r>
              <a:rPr sz="2800" spc="-10" dirty="0">
                <a:solidFill>
                  <a:srgbClr val="F79546"/>
                </a:solidFill>
                <a:latin typeface="Calibri"/>
                <a:cs typeface="Calibri"/>
              </a:rPr>
              <a:t>THOMAS </a:t>
            </a:r>
            <a:r>
              <a:rPr sz="2800" spc="-5" dirty="0">
                <a:solidFill>
                  <a:srgbClr val="F79546"/>
                </a:solidFill>
                <a:latin typeface="Calibri"/>
                <a:cs typeface="Calibri"/>
              </a:rPr>
              <a:t>WRITE  RULE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943600" y="0"/>
            <a:ext cx="3200399" cy="2590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133600" cy="3581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125979" y="678180"/>
            <a:ext cx="2107692" cy="3733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139314" y="336931"/>
            <a:ext cx="2081149" cy="36588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749675" y="410718"/>
            <a:ext cx="100330" cy="150495"/>
          </a:xfrm>
          <a:custGeom>
            <a:avLst/>
            <a:gdLst/>
            <a:ahLst/>
            <a:cxnLst/>
            <a:rect l="l" t="t" r="r" b="b"/>
            <a:pathLst>
              <a:path w="100329" h="150495">
                <a:moveTo>
                  <a:pt x="49911" y="0"/>
                </a:moveTo>
                <a:lnTo>
                  <a:pt x="0" y="150114"/>
                </a:lnTo>
                <a:lnTo>
                  <a:pt x="100202" y="150114"/>
                </a:lnTo>
                <a:lnTo>
                  <a:pt x="50164" y="0"/>
                </a:lnTo>
                <a:lnTo>
                  <a:pt x="49911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864230" y="395859"/>
            <a:ext cx="184150" cy="248285"/>
          </a:xfrm>
          <a:custGeom>
            <a:avLst/>
            <a:gdLst/>
            <a:ahLst/>
            <a:cxnLst/>
            <a:rect l="l" t="t" r="r" b="b"/>
            <a:pathLst>
              <a:path w="184150" h="248284">
                <a:moveTo>
                  <a:pt x="92837" y="0"/>
                </a:moveTo>
                <a:lnTo>
                  <a:pt x="48513" y="10032"/>
                </a:lnTo>
                <a:lnTo>
                  <a:pt x="19938" y="36702"/>
                </a:lnTo>
                <a:lnTo>
                  <a:pt x="4444" y="75564"/>
                </a:lnTo>
                <a:lnTo>
                  <a:pt x="0" y="122681"/>
                </a:lnTo>
                <a:lnTo>
                  <a:pt x="263" y="136782"/>
                </a:lnTo>
                <a:lnTo>
                  <a:pt x="4318" y="174751"/>
                </a:lnTo>
                <a:lnTo>
                  <a:pt x="19050" y="214121"/>
                </a:lnTo>
                <a:lnTo>
                  <a:pt x="56195" y="242901"/>
                </a:lnTo>
                <a:lnTo>
                  <a:pt x="90931" y="247776"/>
                </a:lnTo>
                <a:lnTo>
                  <a:pt x="103624" y="247157"/>
                </a:lnTo>
                <a:lnTo>
                  <a:pt x="143559" y="232560"/>
                </a:lnTo>
                <a:lnTo>
                  <a:pt x="168874" y="202368"/>
                </a:lnTo>
                <a:lnTo>
                  <a:pt x="181197" y="160275"/>
                </a:lnTo>
                <a:lnTo>
                  <a:pt x="183769" y="123825"/>
                </a:lnTo>
                <a:lnTo>
                  <a:pt x="183485" y="110156"/>
                </a:lnTo>
                <a:lnTo>
                  <a:pt x="176752" y="62128"/>
                </a:lnTo>
                <a:lnTo>
                  <a:pt x="158777" y="26392"/>
                </a:lnTo>
                <a:lnTo>
                  <a:pt x="127216" y="5036"/>
                </a:lnTo>
                <a:lnTo>
                  <a:pt x="92837" y="0"/>
                </a:lnTo>
                <a:close/>
              </a:path>
            </a:pathLst>
          </a:custGeom>
          <a:ln w="9143">
            <a:solidFill>
              <a:srgbClr val="5C43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183382" y="343154"/>
            <a:ext cx="412115" cy="355600"/>
          </a:xfrm>
          <a:custGeom>
            <a:avLst/>
            <a:gdLst/>
            <a:ahLst/>
            <a:cxnLst/>
            <a:rect l="l" t="t" r="r" b="b"/>
            <a:pathLst>
              <a:path w="412114" h="355600">
                <a:moveTo>
                  <a:pt x="27050" y="0"/>
                </a:moveTo>
                <a:lnTo>
                  <a:pt x="74041" y="0"/>
                </a:lnTo>
                <a:lnTo>
                  <a:pt x="82422" y="0"/>
                </a:lnTo>
                <a:lnTo>
                  <a:pt x="89662" y="762"/>
                </a:lnTo>
                <a:lnTo>
                  <a:pt x="95631" y="2159"/>
                </a:lnTo>
                <a:lnTo>
                  <a:pt x="101600" y="3428"/>
                </a:lnTo>
                <a:lnTo>
                  <a:pt x="106806" y="5715"/>
                </a:lnTo>
                <a:lnTo>
                  <a:pt x="111125" y="8890"/>
                </a:lnTo>
                <a:lnTo>
                  <a:pt x="115569" y="12065"/>
                </a:lnTo>
                <a:lnTo>
                  <a:pt x="119126" y="16256"/>
                </a:lnTo>
                <a:lnTo>
                  <a:pt x="122046" y="21462"/>
                </a:lnTo>
                <a:lnTo>
                  <a:pt x="124968" y="26670"/>
                </a:lnTo>
                <a:lnTo>
                  <a:pt x="127507" y="33147"/>
                </a:lnTo>
                <a:lnTo>
                  <a:pt x="129793" y="40767"/>
                </a:lnTo>
                <a:lnTo>
                  <a:pt x="206247" y="251333"/>
                </a:lnTo>
                <a:lnTo>
                  <a:pt x="207264" y="251333"/>
                </a:lnTo>
                <a:lnTo>
                  <a:pt x="286512" y="41275"/>
                </a:lnTo>
                <a:lnTo>
                  <a:pt x="288925" y="33655"/>
                </a:lnTo>
                <a:lnTo>
                  <a:pt x="291465" y="27178"/>
                </a:lnTo>
                <a:lnTo>
                  <a:pt x="317372" y="2159"/>
                </a:lnTo>
                <a:lnTo>
                  <a:pt x="322453" y="762"/>
                </a:lnTo>
                <a:lnTo>
                  <a:pt x="328421" y="0"/>
                </a:lnTo>
                <a:lnTo>
                  <a:pt x="335153" y="0"/>
                </a:lnTo>
                <a:lnTo>
                  <a:pt x="383413" y="0"/>
                </a:lnTo>
                <a:lnTo>
                  <a:pt x="388366" y="0"/>
                </a:lnTo>
                <a:lnTo>
                  <a:pt x="392556" y="635"/>
                </a:lnTo>
                <a:lnTo>
                  <a:pt x="396113" y="1904"/>
                </a:lnTo>
                <a:lnTo>
                  <a:pt x="399669" y="3175"/>
                </a:lnTo>
                <a:lnTo>
                  <a:pt x="402590" y="5079"/>
                </a:lnTo>
                <a:lnTo>
                  <a:pt x="404876" y="7620"/>
                </a:lnTo>
                <a:lnTo>
                  <a:pt x="407162" y="10032"/>
                </a:lnTo>
                <a:lnTo>
                  <a:pt x="408940" y="13081"/>
                </a:lnTo>
                <a:lnTo>
                  <a:pt x="410082" y="16510"/>
                </a:lnTo>
                <a:lnTo>
                  <a:pt x="411226" y="20066"/>
                </a:lnTo>
                <a:lnTo>
                  <a:pt x="411860" y="24130"/>
                </a:lnTo>
                <a:lnTo>
                  <a:pt x="411860" y="28701"/>
                </a:lnTo>
                <a:lnTo>
                  <a:pt x="411860" y="343662"/>
                </a:lnTo>
                <a:lnTo>
                  <a:pt x="411860" y="345440"/>
                </a:lnTo>
                <a:lnTo>
                  <a:pt x="411353" y="347091"/>
                </a:lnTo>
                <a:lnTo>
                  <a:pt x="410337" y="348488"/>
                </a:lnTo>
                <a:lnTo>
                  <a:pt x="409320" y="350012"/>
                </a:lnTo>
                <a:lnTo>
                  <a:pt x="394334" y="354203"/>
                </a:lnTo>
                <a:lnTo>
                  <a:pt x="390017" y="354838"/>
                </a:lnTo>
                <a:lnTo>
                  <a:pt x="384429" y="355092"/>
                </a:lnTo>
                <a:lnTo>
                  <a:pt x="377697" y="355092"/>
                </a:lnTo>
                <a:lnTo>
                  <a:pt x="371220" y="355092"/>
                </a:lnTo>
                <a:lnTo>
                  <a:pt x="365759" y="354838"/>
                </a:lnTo>
                <a:lnTo>
                  <a:pt x="361315" y="354203"/>
                </a:lnTo>
                <a:lnTo>
                  <a:pt x="356996" y="353695"/>
                </a:lnTo>
                <a:lnTo>
                  <a:pt x="343916" y="345440"/>
                </a:lnTo>
                <a:lnTo>
                  <a:pt x="343916" y="343662"/>
                </a:lnTo>
                <a:lnTo>
                  <a:pt x="343916" y="56007"/>
                </a:lnTo>
                <a:lnTo>
                  <a:pt x="343281" y="56007"/>
                </a:lnTo>
                <a:lnTo>
                  <a:pt x="240919" y="343281"/>
                </a:lnTo>
                <a:lnTo>
                  <a:pt x="240156" y="345694"/>
                </a:lnTo>
                <a:lnTo>
                  <a:pt x="239014" y="347599"/>
                </a:lnTo>
                <a:lnTo>
                  <a:pt x="237363" y="349250"/>
                </a:lnTo>
                <a:lnTo>
                  <a:pt x="235712" y="350774"/>
                </a:lnTo>
                <a:lnTo>
                  <a:pt x="233426" y="352044"/>
                </a:lnTo>
                <a:lnTo>
                  <a:pt x="230631" y="352933"/>
                </a:lnTo>
                <a:lnTo>
                  <a:pt x="227838" y="353822"/>
                </a:lnTo>
                <a:lnTo>
                  <a:pt x="224281" y="354457"/>
                </a:lnTo>
                <a:lnTo>
                  <a:pt x="219837" y="354711"/>
                </a:lnTo>
                <a:lnTo>
                  <a:pt x="215519" y="354965"/>
                </a:lnTo>
                <a:lnTo>
                  <a:pt x="210184" y="355092"/>
                </a:lnTo>
                <a:lnTo>
                  <a:pt x="204089" y="355092"/>
                </a:lnTo>
                <a:lnTo>
                  <a:pt x="197866" y="355092"/>
                </a:lnTo>
                <a:lnTo>
                  <a:pt x="170688" y="348488"/>
                </a:lnTo>
                <a:lnTo>
                  <a:pt x="169037" y="347091"/>
                </a:lnTo>
                <a:lnTo>
                  <a:pt x="168020" y="345313"/>
                </a:lnTo>
                <a:lnTo>
                  <a:pt x="167385" y="343281"/>
                </a:lnTo>
                <a:lnTo>
                  <a:pt x="68580" y="56007"/>
                </a:lnTo>
                <a:lnTo>
                  <a:pt x="68071" y="56007"/>
                </a:lnTo>
                <a:lnTo>
                  <a:pt x="68071" y="343662"/>
                </a:lnTo>
                <a:lnTo>
                  <a:pt x="68071" y="345440"/>
                </a:lnTo>
                <a:lnTo>
                  <a:pt x="67563" y="347091"/>
                </a:lnTo>
                <a:lnTo>
                  <a:pt x="66548" y="348488"/>
                </a:lnTo>
                <a:lnTo>
                  <a:pt x="65531" y="350012"/>
                </a:lnTo>
                <a:lnTo>
                  <a:pt x="50418" y="354203"/>
                </a:lnTo>
                <a:lnTo>
                  <a:pt x="46100" y="354838"/>
                </a:lnTo>
                <a:lnTo>
                  <a:pt x="40640" y="355092"/>
                </a:lnTo>
                <a:lnTo>
                  <a:pt x="33909" y="355092"/>
                </a:lnTo>
                <a:lnTo>
                  <a:pt x="27305" y="355092"/>
                </a:lnTo>
                <a:lnTo>
                  <a:pt x="21843" y="354838"/>
                </a:lnTo>
                <a:lnTo>
                  <a:pt x="17525" y="354203"/>
                </a:lnTo>
                <a:lnTo>
                  <a:pt x="13081" y="353695"/>
                </a:lnTo>
                <a:lnTo>
                  <a:pt x="9651" y="352933"/>
                </a:lnTo>
                <a:lnTo>
                  <a:pt x="6985" y="352044"/>
                </a:lnTo>
                <a:lnTo>
                  <a:pt x="4318" y="351155"/>
                </a:lnTo>
                <a:lnTo>
                  <a:pt x="2540" y="350012"/>
                </a:lnTo>
                <a:lnTo>
                  <a:pt x="1524" y="348488"/>
                </a:lnTo>
                <a:lnTo>
                  <a:pt x="507" y="347091"/>
                </a:lnTo>
                <a:lnTo>
                  <a:pt x="0" y="345440"/>
                </a:lnTo>
                <a:lnTo>
                  <a:pt x="0" y="343662"/>
                </a:lnTo>
                <a:lnTo>
                  <a:pt x="0" y="28701"/>
                </a:lnTo>
                <a:lnTo>
                  <a:pt x="0" y="19431"/>
                </a:lnTo>
                <a:lnTo>
                  <a:pt x="2540" y="12319"/>
                </a:lnTo>
                <a:lnTo>
                  <a:pt x="7366" y="7366"/>
                </a:lnTo>
                <a:lnTo>
                  <a:pt x="12318" y="2540"/>
                </a:lnTo>
                <a:lnTo>
                  <a:pt x="18923" y="0"/>
                </a:lnTo>
                <a:lnTo>
                  <a:pt x="27050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139314" y="343154"/>
            <a:ext cx="270510" cy="355600"/>
          </a:xfrm>
          <a:custGeom>
            <a:avLst/>
            <a:gdLst/>
            <a:ahLst/>
            <a:cxnLst/>
            <a:rect l="l" t="t" r="r" b="b"/>
            <a:pathLst>
              <a:path w="270510" h="355600">
                <a:moveTo>
                  <a:pt x="10668" y="0"/>
                </a:moveTo>
                <a:lnTo>
                  <a:pt x="259715" y="0"/>
                </a:lnTo>
                <a:lnTo>
                  <a:pt x="261366" y="0"/>
                </a:lnTo>
                <a:lnTo>
                  <a:pt x="262890" y="507"/>
                </a:lnTo>
                <a:lnTo>
                  <a:pt x="264160" y="1524"/>
                </a:lnTo>
                <a:lnTo>
                  <a:pt x="265557" y="2540"/>
                </a:lnTo>
                <a:lnTo>
                  <a:pt x="266700" y="4191"/>
                </a:lnTo>
                <a:lnTo>
                  <a:pt x="267589" y="6476"/>
                </a:lnTo>
                <a:lnTo>
                  <a:pt x="268478" y="8763"/>
                </a:lnTo>
                <a:lnTo>
                  <a:pt x="269240" y="11811"/>
                </a:lnTo>
                <a:lnTo>
                  <a:pt x="269621" y="15621"/>
                </a:lnTo>
                <a:lnTo>
                  <a:pt x="270129" y="19431"/>
                </a:lnTo>
                <a:lnTo>
                  <a:pt x="270383" y="24130"/>
                </a:lnTo>
                <a:lnTo>
                  <a:pt x="270383" y="29591"/>
                </a:lnTo>
                <a:lnTo>
                  <a:pt x="270383" y="34798"/>
                </a:lnTo>
                <a:lnTo>
                  <a:pt x="270129" y="39370"/>
                </a:lnTo>
                <a:lnTo>
                  <a:pt x="269621" y="43053"/>
                </a:lnTo>
                <a:lnTo>
                  <a:pt x="269240" y="46736"/>
                </a:lnTo>
                <a:lnTo>
                  <a:pt x="261366" y="58800"/>
                </a:lnTo>
                <a:lnTo>
                  <a:pt x="259715" y="58800"/>
                </a:lnTo>
                <a:lnTo>
                  <a:pt x="171196" y="58800"/>
                </a:lnTo>
                <a:lnTo>
                  <a:pt x="171196" y="343662"/>
                </a:lnTo>
                <a:lnTo>
                  <a:pt x="171196" y="345440"/>
                </a:lnTo>
                <a:lnTo>
                  <a:pt x="170561" y="347091"/>
                </a:lnTo>
                <a:lnTo>
                  <a:pt x="169418" y="348488"/>
                </a:lnTo>
                <a:lnTo>
                  <a:pt x="168275" y="350012"/>
                </a:lnTo>
                <a:lnTo>
                  <a:pt x="166243" y="351155"/>
                </a:lnTo>
                <a:lnTo>
                  <a:pt x="163576" y="352044"/>
                </a:lnTo>
                <a:lnTo>
                  <a:pt x="160782" y="352933"/>
                </a:lnTo>
                <a:lnTo>
                  <a:pt x="157099" y="353695"/>
                </a:lnTo>
                <a:lnTo>
                  <a:pt x="152527" y="354203"/>
                </a:lnTo>
                <a:lnTo>
                  <a:pt x="147828" y="354838"/>
                </a:lnTo>
                <a:lnTo>
                  <a:pt x="142112" y="355092"/>
                </a:lnTo>
                <a:lnTo>
                  <a:pt x="135128" y="355092"/>
                </a:lnTo>
                <a:lnTo>
                  <a:pt x="128270" y="355092"/>
                </a:lnTo>
                <a:lnTo>
                  <a:pt x="122428" y="354838"/>
                </a:lnTo>
                <a:lnTo>
                  <a:pt x="117856" y="354203"/>
                </a:lnTo>
                <a:lnTo>
                  <a:pt x="113157" y="353695"/>
                </a:lnTo>
                <a:lnTo>
                  <a:pt x="109474" y="352933"/>
                </a:lnTo>
                <a:lnTo>
                  <a:pt x="106807" y="352044"/>
                </a:lnTo>
                <a:lnTo>
                  <a:pt x="104012" y="351155"/>
                </a:lnTo>
                <a:lnTo>
                  <a:pt x="102108" y="350012"/>
                </a:lnTo>
                <a:lnTo>
                  <a:pt x="100837" y="348488"/>
                </a:lnTo>
                <a:lnTo>
                  <a:pt x="99695" y="347091"/>
                </a:lnTo>
                <a:lnTo>
                  <a:pt x="99060" y="345440"/>
                </a:lnTo>
                <a:lnTo>
                  <a:pt x="99060" y="343662"/>
                </a:lnTo>
                <a:lnTo>
                  <a:pt x="99060" y="58800"/>
                </a:lnTo>
                <a:lnTo>
                  <a:pt x="10668" y="58800"/>
                </a:lnTo>
                <a:lnTo>
                  <a:pt x="8762" y="58800"/>
                </a:lnTo>
                <a:lnTo>
                  <a:pt x="7239" y="58166"/>
                </a:lnTo>
                <a:lnTo>
                  <a:pt x="5968" y="57150"/>
                </a:lnTo>
                <a:lnTo>
                  <a:pt x="4699" y="56007"/>
                </a:lnTo>
                <a:lnTo>
                  <a:pt x="3556" y="54356"/>
                </a:lnTo>
                <a:lnTo>
                  <a:pt x="2667" y="52070"/>
                </a:lnTo>
                <a:lnTo>
                  <a:pt x="1778" y="49784"/>
                </a:lnTo>
                <a:lnTo>
                  <a:pt x="1143" y="46736"/>
                </a:lnTo>
                <a:lnTo>
                  <a:pt x="635" y="43053"/>
                </a:lnTo>
                <a:lnTo>
                  <a:pt x="254" y="39370"/>
                </a:lnTo>
                <a:lnTo>
                  <a:pt x="0" y="34798"/>
                </a:lnTo>
                <a:lnTo>
                  <a:pt x="0" y="29591"/>
                </a:lnTo>
                <a:lnTo>
                  <a:pt x="0" y="24130"/>
                </a:lnTo>
                <a:lnTo>
                  <a:pt x="8762" y="0"/>
                </a:lnTo>
                <a:lnTo>
                  <a:pt x="10668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640709" y="341502"/>
            <a:ext cx="326390" cy="356870"/>
          </a:xfrm>
          <a:custGeom>
            <a:avLst/>
            <a:gdLst/>
            <a:ahLst/>
            <a:cxnLst/>
            <a:rect l="l" t="t" r="r" b="b"/>
            <a:pathLst>
              <a:path w="326389" h="356870">
                <a:moveTo>
                  <a:pt x="160019" y="0"/>
                </a:moveTo>
                <a:lnTo>
                  <a:pt x="200532" y="2413"/>
                </a:lnTo>
                <a:lnTo>
                  <a:pt x="204088" y="3428"/>
                </a:lnTo>
                <a:lnTo>
                  <a:pt x="212089" y="15112"/>
                </a:lnTo>
                <a:lnTo>
                  <a:pt x="321437" y="328295"/>
                </a:lnTo>
                <a:lnTo>
                  <a:pt x="323595" y="334899"/>
                </a:lnTo>
                <a:lnTo>
                  <a:pt x="324992" y="340106"/>
                </a:lnTo>
                <a:lnTo>
                  <a:pt x="325500" y="343916"/>
                </a:lnTo>
                <a:lnTo>
                  <a:pt x="326008" y="347725"/>
                </a:lnTo>
                <a:lnTo>
                  <a:pt x="325246" y="350647"/>
                </a:lnTo>
                <a:lnTo>
                  <a:pt x="300481" y="356743"/>
                </a:lnTo>
                <a:lnTo>
                  <a:pt x="291591" y="356743"/>
                </a:lnTo>
                <a:lnTo>
                  <a:pt x="282320" y="356743"/>
                </a:lnTo>
                <a:lnTo>
                  <a:pt x="275081" y="356616"/>
                </a:lnTo>
                <a:lnTo>
                  <a:pt x="269875" y="356362"/>
                </a:lnTo>
                <a:lnTo>
                  <a:pt x="264667" y="356108"/>
                </a:lnTo>
                <a:lnTo>
                  <a:pt x="252349" y="351282"/>
                </a:lnTo>
                <a:lnTo>
                  <a:pt x="251205" y="349758"/>
                </a:lnTo>
                <a:lnTo>
                  <a:pt x="250316" y="347852"/>
                </a:lnTo>
                <a:lnTo>
                  <a:pt x="249554" y="345567"/>
                </a:lnTo>
                <a:lnTo>
                  <a:pt x="225805" y="274574"/>
                </a:lnTo>
                <a:lnTo>
                  <a:pt x="93090" y="274574"/>
                </a:lnTo>
                <a:lnTo>
                  <a:pt x="70738" y="343662"/>
                </a:lnTo>
                <a:lnTo>
                  <a:pt x="69976" y="346201"/>
                </a:lnTo>
                <a:lnTo>
                  <a:pt x="68961" y="348361"/>
                </a:lnTo>
                <a:lnTo>
                  <a:pt x="67817" y="350012"/>
                </a:lnTo>
                <a:lnTo>
                  <a:pt x="66675" y="351789"/>
                </a:lnTo>
                <a:lnTo>
                  <a:pt x="64769" y="353187"/>
                </a:lnTo>
                <a:lnTo>
                  <a:pt x="62102" y="354075"/>
                </a:lnTo>
                <a:lnTo>
                  <a:pt x="59436" y="355092"/>
                </a:lnTo>
                <a:lnTo>
                  <a:pt x="55752" y="355854"/>
                </a:lnTo>
                <a:lnTo>
                  <a:pt x="50926" y="356235"/>
                </a:lnTo>
                <a:lnTo>
                  <a:pt x="46100" y="356488"/>
                </a:lnTo>
                <a:lnTo>
                  <a:pt x="39750" y="356743"/>
                </a:lnTo>
                <a:lnTo>
                  <a:pt x="31876" y="356743"/>
                </a:lnTo>
                <a:lnTo>
                  <a:pt x="23494" y="356743"/>
                </a:lnTo>
                <a:lnTo>
                  <a:pt x="17017" y="356488"/>
                </a:lnTo>
                <a:lnTo>
                  <a:pt x="12191" y="355854"/>
                </a:lnTo>
                <a:lnTo>
                  <a:pt x="7492" y="355346"/>
                </a:lnTo>
                <a:lnTo>
                  <a:pt x="4190" y="354075"/>
                </a:lnTo>
                <a:lnTo>
                  <a:pt x="2412" y="351917"/>
                </a:lnTo>
                <a:lnTo>
                  <a:pt x="635" y="349885"/>
                </a:lnTo>
                <a:lnTo>
                  <a:pt x="0" y="346837"/>
                </a:lnTo>
                <a:lnTo>
                  <a:pt x="507" y="343026"/>
                </a:lnTo>
                <a:lnTo>
                  <a:pt x="1015" y="339217"/>
                </a:lnTo>
                <a:lnTo>
                  <a:pt x="113537" y="14224"/>
                </a:lnTo>
                <a:lnTo>
                  <a:pt x="124332" y="2413"/>
                </a:lnTo>
                <a:lnTo>
                  <a:pt x="127507" y="1397"/>
                </a:lnTo>
                <a:lnTo>
                  <a:pt x="131952" y="762"/>
                </a:lnTo>
                <a:lnTo>
                  <a:pt x="137540" y="507"/>
                </a:lnTo>
                <a:lnTo>
                  <a:pt x="143255" y="253"/>
                </a:lnTo>
                <a:lnTo>
                  <a:pt x="150749" y="0"/>
                </a:lnTo>
                <a:lnTo>
                  <a:pt x="160019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451861" y="341502"/>
            <a:ext cx="276225" cy="356870"/>
          </a:xfrm>
          <a:custGeom>
            <a:avLst/>
            <a:gdLst/>
            <a:ahLst/>
            <a:cxnLst/>
            <a:rect l="l" t="t" r="r" b="b"/>
            <a:pathLst>
              <a:path w="276225" h="356870">
                <a:moveTo>
                  <a:pt x="36068" y="0"/>
                </a:moveTo>
                <a:lnTo>
                  <a:pt x="43180" y="0"/>
                </a:lnTo>
                <a:lnTo>
                  <a:pt x="49021" y="380"/>
                </a:lnTo>
                <a:lnTo>
                  <a:pt x="53593" y="889"/>
                </a:lnTo>
                <a:lnTo>
                  <a:pt x="58165" y="1397"/>
                </a:lnTo>
                <a:lnTo>
                  <a:pt x="71881" y="9651"/>
                </a:lnTo>
                <a:lnTo>
                  <a:pt x="71881" y="11556"/>
                </a:lnTo>
                <a:lnTo>
                  <a:pt x="71881" y="141224"/>
                </a:lnTo>
                <a:lnTo>
                  <a:pt x="204088" y="141224"/>
                </a:lnTo>
                <a:lnTo>
                  <a:pt x="204088" y="11556"/>
                </a:lnTo>
                <a:lnTo>
                  <a:pt x="204088" y="9651"/>
                </a:lnTo>
                <a:lnTo>
                  <a:pt x="204596" y="8127"/>
                </a:lnTo>
                <a:lnTo>
                  <a:pt x="205867" y="6603"/>
                </a:lnTo>
                <a:lnTo>
                  <a:pt x="207010" y="5206"/>
                </a:lnTo>
                <a:lnTo>
                  <a:pt x="208914" y="3937"/>
                </a:lnTo>
                <a:lnTo>
                  <a:pt x="211581" y="3048"/>
                </a:lnTo>
                <a:lnTo>
                  <a:pt x="214121" y="2158"/>
                </a:lnTo>
                <a:lnTo>
                  <a:pt x="217805" y="1397"/>
                </a:lnTo>
                <a:lnTo>
                  <a:pt x="222504" y="889"/>
                </a:lnTo>
                <a:lnTo>
                  <a:pt x="227075" y="380"/>
                </a:lnTo>
                <a:lnTo>
                  <a:pt x="232918" y="0"/>
                </a:lnTo>
                <a:lnTo>
                  <a:pt x="240030" y="0"/>
                </a:lnTo>
                <a:lnTo>
                  <a:pt x="247014" y="0"/>
                </a:lnTo>
                <a:lnTo>
                  <a:pt x="252730" y="380"/>
                </a:lnTo>
                <a:lnTo>
                  <a:pt x="257301" y="889"/>
                </a:lnTo>
                <a:lnTo>
                  <a:pt x="261874" y="1397"/>
                </a:lnTo>
                <a:lnTo>
                  <a:pt x="275844" y="9651"/>
                </a:lnTo>
                <a:lnTo>
                  <a:pt x="275844" y="11556"/>
                </a:lnTo>
                <a:lnTo>
                  <a:pt x="275844" y="345313"/>
                </a:lnTo>
                <a:lnTo>
                  <a:pt x="275844" y="347091"/>
                </a:lnTo>
                <a:lnTo>
                  <a:pt x="275208" y="348742"/>
                </a:lnTo>
                <a:lnTo>
                  <a:pt x="274065" y="350138"/>
                </a:lnTo>
                <a:lnTo>
                  <a:pt x="272923" y="351663"/>
                </a:lnTo>
                <a:lnTo>
                  <a:pt x="257301" y="355854"/>
                </a:lnTo>
                <a:lnTo>
                  <a:pt x="252730" y="356488"/>
                </a:lnTo>
                <a:lnTo>
                  <a:pt x="247014" y="356743"/>
                </a:lnTo>
                <a:lnTo>
                  <a:pt x="240030" y="356743"/>
                </a:lnTo>
                <a:lnTo>
                  <a:pt x="232918" y="356743"/>
                </a:lnTo>
                <a:lnTo>
                  <a:pt x="227075" y="356488"/>
                </a:lnTo>
                <a:lnTo>
                  <a:pt x="222504" y="355854"/>
                </a:lnTo>
                <a:lnTo>
                  <a:pt x="217805" y="355346"/>
                </a:lnTo>
                <a:lnTo>
                  <a:pt x="214121" y="354584"/>
                </a:lnTo>
                <a:lnTo>
                  <a:pt x="211581" y="353695"/>
                </a:lnTo>
                <a:lnTo>
                  <a:pt x="208914" y="352806"/>
                </a:lnTo>
                <a:lnTo>
                  <a:pt x="207010" y="351663"/>
                </a:lnTo>
                <a:lnTo>
                  <a:pt x="205867" y="350138"/>
                </a:lnTo>
                <a:lnTo>
                  <a:pt x="204596" y="348742"/>
                </a:lnTo>
                <a:lnTo>
                  <a:pt x="204088" y="347091"/>
                </a:lnTo>
                <a:lnTo>
                  <a:pt x="204088" y="345313"/>
                </a:lnTo>
                <a:lnTo>
                  <a:pt x="204088" y="202437"/>
                </a:lnTo>
                <a:lnTo>
                  <a:pt x="71881" y="202437"/>
                </a:lnTo>
                <a:lnTo>
                  <a:pt x="71881" y="345313"/>
                </a:lnTo>
                <a:lnTo>
                  <a:pt x="71881" y="347091"/>
                </a:lnTo>
                <a:lnTo>
                  <a:pt x="53593" y="355854"/>
                </a:lnTo>
                <a:lnTo>
                  <a:pt x="49021" y="356488"/>
                </a:lnTo>
                <a:lnTo>
                  <a:pt x="43180" y="356743"/>
                </a:lnTo>
                <a:lnTo>
                  <a:pt x="36068" y="356743"/>
                </a:lnTo>
                <a:lnTo>
                  <a:pt x="29210" y="356743"/>
                </a:lnTo>
                <a:lnTo>
                  <a:pt x="23368" y="356488"/>
                </a:lnTo>
                <a:lnTo>
                  <a:pt x="18795" y="355854"/>
                </a:lnTo>
                <a:lnTo>
                  <a:pt x="14096" y="355346"/>
                </a:lnTo>
                <a:lnTo>
                  <a:pt x="0" y="347091"/>
                </a:lnTo>
                <a:lnTo>
                  <a:pt x="0" y="345313"/>
                </a:lnTo>
                <a:lnTo>
                  <a:pt x="0" y="11556"/>
                </a:lnTo>
                <a:lnTo>
                  <a:pt x="0" y="9651"/>
                </a:lnTo>
                <a:lnTo>
                  <a:pt x="635" y="8127"/>
                </a:lnTo>
                <a:lnTo>
                  <a:pt x="18795" y="889"/>
                </a:lnTo>
                <a:lnTo>
                  <a:pt x="23368" y="380"/>
                </a:lnTo>
                <a:lnTo>
                  <a:pt x="29210" y="0"/>
                </a:lnTo>
                <a:lnTo>
                  <a:pt x="36068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989578" y="336931"/>
            <a:ext cx="231140" cy="366395"/>
          </a:xfrm>
          <a:custGeom>
            <a:avLst/>
            <a:gdLst/>
            <a:ahLst/>
            <a:cxnLst/>
            <a:rect l="l" t="t" r="r" b="b"/>
            <a:pathLst>
              <a:path w="231139" h="366395">
                <a:moveTo>
                  <a:pt x="124587" y="0"/>
                </a:moveTo>
                <a:lnTo>
                  <a:pt x="132969" y="0"/>
                </a:lnTo>
                <a:lnTo>
                  <a:pt x="141350" y="635"/>
                </a:lnTo>
                <a:lnTo>
                  <a:pt x="180467" y="9271"/>
                </a:lnTo>
                <a:lnTo>
                  <a:pt x="192532" y="14477"/>
                </a:lnTo>
                <a:lnTo>
                  <a:pt x="198247" y="17145"/>
                </a:lnTo>
                <a:lnTo>
                  <a:pt x="210058" y="38862"/>
                </a:lnTo>
                <a:lnTo>
                  <a:pt x="210312" y="42037"/>
                </a:lnTo>
                <a:lnTo>
                  <a:pt x="210312" y="46101"/>
                </a:lnTo>
                <a:lnTo>
                  <a:pt x="210312" y="50800"/>
                </a:lnTo>
                <a:lnTo>
                  <a:pt x="210312" y="56007"/>
                </a:lnTo>
                <a:lnTo>
                  <a:pt x="210185" y="60579"/>
                </a:lnTo>
                <a:lnTo>
                  <a:pt x="209931" y="64135"/>
                </a:lnTo>
                <a:lnTo>
                  <a:pt x="209676" y="67818"/>
                </a:lnTo>
                <a:lnTo>
                  <a:pt x="209169" y="70866"/>
                </a:lnTo>
                <a:lnTo>
                  <a:pt x="208534" y="73152"/>
                </a:lnTo>
                <a:lnTo>
                  <a:pt x="207899" y="75565"/>
                </a:lnTo>
                <a:lnTo>
                  <a:pt x="207010" y="77216"/>
                </a:lnTo>
                <a:lnTo>
                  <a:pt x="205867" y="78359"/>
                </a:lnTo>
                <a:lnTo>
                  <a:pt x="204597" y="79502"/>
                </a:lnTo>
                <a:lnTo>
                  <a:pt x="203073" y="80010"/>
                </a:lnTo>
                <a:lnTo>
                  <a:pt x="201041" y="80010"/>
                </a:lnTo>
                <a:lnTo>
                  <a:pt x="199009" y="80010"/>
                </a:lnTo>
                <a:lnTo>
                  <a:pt x="195834" y="78740"/>
                </a:lnTo>
                <a:lnTo>
                  <a:pt x="191516" y="76200"/>
                </a:lnTo>
                <a:lnTo>
                  <a:pt x="187071" y="73660"/>
                </a:lnTo>
                <a:lnTo>
                  <a:pt x="146857" y="58042"/>
                </a:lnTo>
                <a:lnTo>
                  <a:pt x="125730" y="56007"/>
                </a:lnTo>
                <a:lnTo>
                  <a:pt x="117856" y="56007"/>
                </a:lnTo>
                <a:lnTo>
                  <a:pt x="110998" y="56896"/>
                </a:lnTo>
                <a:lnTo>
                  <a:pt x="105156" y="58801"/>
                </a:lnTo>
                <a:lnTo>
                  <a:pt x="99313" y="60706"/>
                </a:lnTo>
                <a:lnTo>
                  <a:pt x="94487" y="63373"/>
                </a:lnTo>
                <a:lnTo>
                  <a:pt x="90550" y="66802"/>
                </a:lnTo>
                <a:lnTo>
                  <a:pt x="86741" y="70104"/>
                </a:lnTo>
                <a:lnTo>
                  <a:pt x="83820" y="74168"/>
                </a:lnTo>
                <a:lnTo>
                  <a:pt x="81914" y="78867"/>
                </a:lnTo>
                <a:lnTo>
                  <a:pt x="79883" y="83693"/>
                </a:lnTo>
                <a:lnTo>
                  <a:pt x="78994" y="88646"/>
                </a:lnTo>
                <a:lnTo>
                  <a:pt x="78994" y="93980"/>
                </a:lnTo>
                <a:lnTo>
                  <a:pt x="78994" y="101727"/>
                </a:lnTo>
                <a:lnTo>
                  <a:pt x="108211" y="132826"/>
                </a:lnTo>
                <a:lnTo>
                  <a:pt x="133883" y="145111"/>
                </a:lnTo>
                <a:lnTo>
                  <a:pt x="140827" y="148193"/>
                </a:lnTo>
                <a:lnTo>
                  <a:pt x="175871" y="165399"/>
                </a:lnTo>
                <a:lnTo>
                  <a:pt x="207010" y="189357"/>
                </a:lnTo>
                <a:lnTo>
                  <a:pt x="227135" y="224903"/>
                </a:lnTo>
                <a:lnTo>
                  <a:pt x="230886" y="253746"/>
                </a:lnTo>
                <a:lnTo>
                  <a:pt x="230223" y="267225"/>
                </a:lnTo>
                <a:lnTo>
                  <a:pt x="214798" y="312689"/>
                </a:lnTo>
                <a:lnTo>
                  <a:pt x="183038" y="344293"/>
                </a:lnTo>
                <a:lnTo>
                  <a:pt x="138705" y="361975"/>
                </a:lnTo>
                <a:lnTo>
                  <a:pt x="100075" y="365887"/>
                </a:lnTo>
                <a:lnTo>
                  <a:pt x="91025" y="365716"/>
                </a:lnTo>
                <a:lnTo>
                  <a:pt x="51244" y="359632"/>
                </a:lnTo>
                <a:lnTo>
                  <a:pt x="12826" y="343789"/>
                </a:lnTo>
                <a:lnTo>
                  <a:pt x="6604" y="338582"/>
                </a:lnTo>
                <a:lnTo>
                  <a:pt x="4191" y="336296"/>
                </a:lnTo>
                <a:lnTo>
                  <a:pt x="2539" y="332867"/>
                </a:lnTo>
                <a:lnTo>
                  <a:pt x="1524" y="328422"/>
                </a:lnTo>
                <a:lnTo>
                  <a:pt x="508" y="323977"/>
                </a:lnTo>
                <a:lnTo>
                  <a:pt x="0" y="317500"/>
                </a:lnTo>
                <a:lnTo>
                  <a:pt x="0" y="309118"/>
                </a:lnTo>
                <a:lnTo>
                  <a:pt x="0" y="303530"/>
                </a:lnTo>
                <a:lnTo>
                  <a:pt x="2412" y="285623"/>
                </a:lnTo>
                <a:lnTo>
                  <a:pt x="3175" y="283337"/>
                </a:lnTo>
                <a:lnTo>
                  <a:pt x="4318" y="281559"/>
                </a:lnTo>
                <a:lnTo>
                  <a:pt x="5714" y="280543"/>
                </a:lnTo>
                <a:lnTo>
                  <a:pt x="6985" y="279654"/>
                </a:lnTo>
                <a:lnTo>
                  <a:pt x="8636" y="279146"/>
                </a:lnTo>
                <a:lnTo>
                  <a:pt x="10413" y="279146"/>
                </a:lnTo>
                <a:lnTo>
                  <a:pt x="12954" y="279146"/>
                </a:lnTo>
                <a:lnTo>
                  <a:pt x="16637" y="280543"/>
                </a:lnTo>
                <a:lnTo>
                  <a:pt x="21209" y="283591"/>
                </a:lnTo>
                <a:lnTo>
                  <a:pt x="25908" y="286639"/>
                </a:lnTo>
                <a:lnTo>
                  <a:pt x="65150" y="303530"/>
                </a:lnTo>
                <a:lnTo>
                  <a:pt x="100330" y="308102"/>
                </a:lnTo>
                <a:lnTo>
                  <a:pt x="108966" y="308102"/>
                </a:lnTo>
                <a:lnTo>
                  <a:pt x="141350" y="296037"/>
                </a:lnTo>
                <a:lnTo>
                  <a:pt x="146176" y="292227"/>
                </a:lnTo>
                <a:lnTo>
                  <a:pt x="149860" y="287528"/>
                </a:lnTo>
                <a:lnTo>
                  <a:pt x="152400" y="281813"/>
                </a:lnTo>
                <a:lnTo>
                  <a:pt x="154939" y="276225"/>
                </a:lnTo>
                <a:lnTo>
                  <a:pt x="156210" y="269875"/>
                </a:lnTo>
                <a:lnTo>
                  <a:pt x="156210" y="263017"/>
                </a:lnTo>
                <a:lnTo>
                  <a:pt x="156210" y="255016"/>
                </a:lnTo>
                <a:lnTo>
                  <a:pt x="127178" y="223789"/>
                </a:lnTo>
                <a:lnTo>
                  <a:pt x="101994" y="211522"/>
                </a:lnTo>
                <a:lnTo>
                  <a:pt x="95170" y="208470"/>
                </a:lnTo>
                <a:lnTo>
                  <a:pt x="60328" y="191269"/>
                </a:lnTo>
                <a:lnTo>
                  <a:pt x="29718" y="167259"/>
                </a:lnTo>
                <a:lnTo>
                  <a:pt x="9739" y="131518"/>
                </a:lnTo>
                <a:lnTo>
                  <a:pt x="6096" y="101854"/>
                </a:lnTo>
                <a:lnTo>
                  <a:pt x="6689" y="89564"/>
                </a:lnTo>
                <a:lnTo>
                  <a:pt x="20587" y="47954"/>
                </a:lnTo>
                <a:lnTo>
                  <a:pt x="49252" y="19296"/>
                </a:lnTo>
                <a:lnTo>
                  <a:pt x="89618" y="3482"/>
                </a:lnTo>
                <a:lnTo>
                  <a:pt x="112581" y="382"/>
                </a:lnTo>
                <a:lnTo>
                  <a:pt x="124587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788792" y="336931"/>
            <a:ext cx="334645" cy="366395"/>
          </a:xfrm>
          <a:custGeom>
            <a:avLst/>
            <a:gdLst/>
            <a:ahLst/>
            <a:cxnLst/>
            <a:rect l="l" t="t" r="r" b="b"/>
            <a:pathLst>
              <a:path w="334644" h="366395">
                <a:moveTo>
                  <a:pt x="170687" y="0"/>
                </a:moveTo>
                <a:lnTo>
                  <a:pt x="225623" y="6000"/>
                </a:lnTo>
                <a:lnTo>
                  <a:pt x="269732" y="24193"/>
                </a:lnTo>
                <a:lnTo>
                  <a:pt x="302581" y="55219"/>
                </a:lnTo>
                <a:lnTo>
                  <a:pt x="323976" y="99314"/>
                </a:lnTo>
                <a:lnTo>
                  <a:pt x="333871" y="156696"/>
                </a:lnTo>
                <a:lnTo>
                  <a:pt x="334518" y="178816"/>
                </a:lnTo>
                <a:lnTo>
                  <a:pt x="333847" y="200245"/>
                </a:lnTo>
                <a:lnTo>
                  <a:pt x="328410" y="239627"/>
                </a:lnTo>
                <a:lnTo>
                  <a:pt x="310054" y="289575"/>
                </a:lnTo>
                <a:lnTo>
                  <a:pt x="279677" y="327737"/>
                </a:lnTo>
                <a:lnTo>
                  <a:pt x="237744" y="353187"/>
                </a:lnTo>
                <a:lnTo>
                  <a:pt x="184398" y="365099"/>
                </a:lnTo>
                <a:lnTo>
                  <a:pt x="164083" y="365887"/>
                </a:lnTo>
                <a:lnTo>
                  <a:pt x="144154" y="365220"/>
                </a:lnTo>
                <a:lnTo>
                  <a:pt x="92201" y="355219"/>
                </a:lnTo>
                <a:lnTo>
                  <a:pt x="51875" y="332609"/>
                </a:lnTo>
                <a:lnTo>
                  <a:pt x="23034" y="297116"/>
                </a:lnTo>
                <a:lnTo>
                  <a:pt x="5786" y="248102"/>
                </a:lnTo>
                <a:lnTo>
                  <a:pt x="642" y="207716"/>
                </a:lnTo>
                <a:lnTo>
                  <a:pt x="0" y="185166"/>
                </a:lnTo>
                <a:lnTo>
                  <a:pt x="688" y="164260"/>
                </a:lnTo>
                <a:lnTo>
                  <a:pt x="6161" y="125640"/>
                </a:lnTo>
                <a:lnTo>
                  <a:pt x="24511" y="76231"/>
                </a:lnTo>
                <a:lnTo>
                  <a:pt x="54840" y="38348"/>
                </a:lnTo>
                <a:lnTo>
                  <a:pt x="96774" y="12826"/>
                </a:lnTo>
                <a:lnTo>
                  <a:pt x="150280" y="807"/>
                </a:lnTo>
                <a:lnTo>
                  <a:pt x="170687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267200" y="969263"/>
            <a:ext cx="115824" cy="17221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281042" y="246506"/>
            <a:ext cx="88137" cy="14592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276471" y="241934"/>
            <a:ext cx="97282" cy="15506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639055" y="678180"/>
            <a:ext cx="2827020" cy="36880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653279" y="341502"/>
            <a:ext cx="2799588" cy="36131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393179" y="393572"/>
            <a:ext cx="106934" cy="10934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254752" y="393572"/>
            <a:ext cx="106934" cy="10934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243318" y="343154"/>
            <a:ext cx="209550" cy="353695"/>
          </a:xfrm>
          <a:custGeom>
            <a:avLst/>
            <a:gdLst/>
            <a:ahLst/>
            <a:cxnLst/>
            <a:rect l="l" t="t" r="r" b="b"/>
            <a:pathLst>
              <a:path w="209550" h="353695">
                <a:moveTo>
                  <a:pt x="21335" y="0"/>
                </a:moveTo>
                <a:lnTo>
                  <a:pt x="197738" y="0"/>
                </a:lnTo>
                <a:lnTo>
                  <a:pt x="199389" y="0"/>
                </a:lnTo>
                <a:lnTo>
                  <a:pt x="200786" y="507"/>
                </a:lnTo>
                <a:lnTo>
                  <a:pt x="202056" y="1397"/>
                </a:lnTo>
                <a:lnTo>
                  <a:pt x="203453" y="2286"/>
                </a:lnTo>
                <a:lnTo>
                  <a:pt x="204470" y="3937"/>
                </a:lnTo>
                <a:lnTo>
                  <a:pt x="205358" y="6223"/>
                </a:lnTo>
                <a:lnTo>
                  <a:pt x="206248" y="8509"/>
                </a:lnTo>
                <a:lnTo>
                  <a:pt x="207009" y="11429"/>
                </a:lnTo>
                <a:lnTo>
                  <a:pt x="207390" y="14986"/>
                </a:lnTo>
                <a:lnTo>
                  <a:pt x="207899" y="18542"/>
                </a:lnTo>
                <a:lnTo>
                  <a:pt x="208152" y="22987"/>
                </a:lnTo>
                <a:lnTo>
                  <a:pt x="208152" y="28448"/>
                </a:lnTo>
                <a:lnTo>
                  <a:pt x="208152" y="33528"/>
                </a:lnTo>
                <a:lnTo>
                  <a:pt x="207899" y="37846"/>
                </a:lnTo>
                <a:lnTo>
                  <a:pt x="207390" y="41401"/>
                </a:lnTo>
                <a:lnTo>
                  <a:pt x="207009" y="44958"/>
                </a:lnTo>
                <a:lnTo>
                  <a:pt x="206248" y="47879"/>
                </a:lnTo>
                <a:lnTo>
                  <a:pt x="205358" y="50037"/>
                </a:lnTo>
                <a:lnTo>
                  <a:pt x="204470" y="52197"/>
                </a:lnTo>
                <a:lnTo>
                  <a:pt x="203453" y="53848"/>
                </a:lnTo>
                <a:lnTo>
                  <a:pt x="202056" y="54863"/>
                </a:lnTo>
                <a:lnTo>
                  <a:pt x="200786" y="55753"/>
                </a:lnTo>
                <a:lnTo>
                  <a:pt x="199389" y="56261"/>
                </a:lnTo>
                <a:lnTo>
                  <a:pt x="197738" y="56261"/>
                </a:lnTo>
                <a:lnTo>
                  <a:pt x="71627" y="56261"/>
                </a:lnTo>
                <a:lnTo>
                  <a:pt x="71627" y="142621"/>
                </a:lnTo>
                <a:lnTo>
                  <a:pt x="178307" y="142621"/>
                </a:lnTo>
                <a:lnTo>
                  <a:pt x="179958" y="142621"/>
                </a:lnTo>
                <a:lnTo>
                  <a:pt x="181482" y="143129"/>
                </a:lnTo>
                <a:lnTo>
                  <a:pt x="182879" y="144145"/>
                </a:lnTo>
                <a:lnTo>
                  <a:pt x="184276" y="145161"/>
                </a:lnTo>
                <a:lnTo>
                  <a:pt x="188975" y="165100"/>
                </a:lnTo>
                <a:lnTo>
                  <a:pt x="188975" y="170180"/>
                </a:lnTo>
                <a:lnTo>
                  <a:pt x="188975" y="175513"/>
                </a:lnTo>
                <a:lnTo>
                  <a:pt x="182879" y="196087"/>
                </a:lnTo>
                <a:lnTo>
                  <a:pt x="181482" y="197104"/>
                </a:lnTo>
                <a:lnTo>
                  <a:pt x="179958" y="197485"/>
                </a:lnTo>
                <a:lnTo>
                  <a:pt x="178307" y="197485"/>
                </a:lnTo>
                <a:lnTo>
                  <a:pt x="71627" y="197485"/>
                </a:lnTo>
                <a:lnTo>
                  <a:pt x="71627" y="297180"/>
                </a:lnTo>
                <a:lnTo>
                  <a:pt x="198881" y="297180"/>
                </a:lnTo>
                <a:lnTo>
                  <a:pt x="200532" y="297180"/>
                </a:lnTo>
                <a:lnTo>
                  <a:pt x="201929" y="297688"/>
                </a:lnTo>
                <a:lnTo>
                  <a:pt x="203326" y="298704"/>
                </a:lnTo>
                <a:lnTo>
                  <a:pt x="204724" y="299720"/>
                </a:lnTo>
                <a:lnTo>
                  <a:pt x="208787" y="312038"/>
                </a:lnTo>
                <a:lnTo>
                  <a:pt x="209296" y="315595"/>
                </a:lnTo>
                <a:lnTo>
                  <a:pt x="209550" y="320040"/>
                </a:lnTo>
                <a:lnTo>
                  <a:pt x="209550" y="325374"/>
                </a:lnTo>
                <a:lnTo>
                  <a:pt x="209550" y="330581"/>
                </a:lnTo>
                <a:lnTo>
                  <a:pt x="209296" y="335025"/>
                </a:lnTo>
                <a:lnTo>
                  <a:pt x="208787" y="338582"/>
                </a:lnTo>
                <a:lnTo>
                  <a:pt x="208406" y="342138"/>
                </a:lnTo>
                <a:lnTo>
                  <a:pt x="200532" y="353441"/>
                </a:lnTo>
                <a:lnTo>
                  <a:pt x="198881" y="353441"/>
                </a:lnTo>
                <a:lnTo>
                  <a:pt x="21335" y="353441"/>
                </a:lnTo>
                <a:lnTo>
                  <a:pt x="15366" y="353441"/>
                </a:lnTo>
                <a:lnTo>
                  <a:pt x="10286" y="351663"/>
                </a:lnTo>
                <a:lnTo>
                  <a:pt x="6223" y="348107"/>
                </a:lnTo>
                <a:lnTo>
                  <a:pt x="2031" y="344550"/>
                </a:lnTo>
                <a:lnTo>
                  <a:pt x="0" y="338836"/>
                </a:lnTo>
                <a:lnTo>
                  <a:pt x="0" y="330835"/>
                </a:lnTo>
                <a:lnTo>
                  <a:pt x="0" y="22733"/>
                </a:lnTo>
                <a:lnTo>
                  <a:pt x="0" y="14732"/>
                </a:lnTo>
                <a:lnTo>
                  <a:pt x="2031" y="8890"/>
                </a:lnTo>
                <a:lnTo>
                  <a:pt x="6223" y="5334"/>
                </a:lnTo>
                <a:lnTo>
                  <a:pt x="10286" y="1777"/>
                </a:lnTo>
                <a:lnTo>
                  <a:pt x="15366" y="0"/>
                </a:lnTo>
                <a:lnTo>
                  <a:pt x="21335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325870" y="343154"/>
            <a:ext cx="262255" cy="355600"/>
          </a:xfrm>
          <a:custGeom>
            <a:avLst/>
            <a:gdLst/>
            <a:ahLst/>
            <a:cxnLst/>
            <a:rect l="l" t="t" r="r" b="b"/>
            <a:pathLst>
              <a:path w="262254" h="355600">
                <a:moveTo>
                  <a:pt x="21335" y="0"/>
                </a:moveTo>
                <a:lnTo>
                  <a:pt x="112775" y="0"/>
                </a:lnTo>
                <a:lnTo>
                  <a:pt x="122046" y="0"/>
                </a:lnTo>
                <a:lnTo>
                  <a:pt x="129793" y="253"/>
                </a:lnTo>
                <a:lnTo>
                  <a:pt x="135762" y="635"/>
                </a:lnTo>
                <a:lnTo>
                  <a:pt x="141731" y="1016"/>
                </a:lnTo>
                <a:lnTo>
                  <a:pt x="147192" y="1397"/>
                </a:lnTo>
                <a:lnTo>
                  <a:pt x="190500" y="12319"/>
                </a:lnTo>
                <a:lnTo>
                  <a:pt x="225026" y="37812"/>
                </a:lnTo>
                <a:lnTo>
                  <a:pt x="242300" y="77168"/>
                </a:lnTo>
                <a:lnTo>
                  <a:pt x="243839" y="97028"/>
                </a:lnTo>
                <a:lnTo>
                  <a:pt x="243574" y="105695"/>
                </a:lnTo>
                <a:lnTo>
                  <a:pt x="233838" y="143192"/>
                </a:lnTo>
                <a:lnTo>
                  <a:pt x="204597" y="175387"/>
                </a:lnTo>
                <a:lnTo>
                  <a:pt x="175387" y="188975"/>
                </a:lnTo>
                <a:lnTo>
                  <a:pt x="180594" y="191643"/>
                </a:lnTo>
                <a:lnTo>
                  <a:pt x="185547" y="194691"/>
                </a:lnTo>
                <a:lnTo>
                  <a:pt x="190246" y="198374"/>
                </a:lnTo>
                <a:lnTo>
                  <a:pt x="194945" y="201930"/>
                </a:lnTo>
                <a:lnTo>
                  <a:pt x="218566" y="235966"/>
                </a:lnTo>
                <a:lnTo>
                  <a:pt x="225551" y="251841"/>
                </a:lnTo>
                <a:lnTo>
                  <a:pt x="255397" y="321437"/>
                </a:lnTo>
                <a:lnTo>
                  <a:pt x="258063" y="328422"/>
                </a:lnTo>
                <a:lnTo>
                  <a:pt x="259969" y="333501"/>
                </a:lnTo>
                <a:lnTo>
                  <a:pt x="260857" y="336676"/>
                </a:lnTo>
                <a:lnTo>
                  <a:pt x="261747" y="339851"/>
                </a:lnTo>
                <a:lnTo>
                  <a:pt x="262254" y="342392"/>
                </a:lnTo>
                <a:lnTo>
                  <a:pt x="262254" y="344170"/>
                </a:lnTo>
                <a:lnTo>
                  <a:pt x="262254" y="346201"/>
                </a:lnTo>
                <a:lnTo>
                  <a:pt x="231394" y="355092"/>
                </a:lnTo>
                <a:lnTo>
                  <a:pt x="222376" y="355092"/>
                </a:lnTo>
                <a:lnTo>
                  <a:pt x="214629" y="355092"/>
                </a:lnTo>
                <a:lnTo>
                  <a:pt x="193294" y="352425"/>
                </a:lnTo>
                <a:lnTo>
                  <a:pt x="190626" y="351536"/>
                </a:lnTo>
                <a:lnTo>
                  <a:pt x="188722" y="350266"/>
                </a:lnTo>
                <a:lnTo>
                  <a:pt x="187705" y="348615"/>
                </a:lnTo>
                <a:lnTo>
                  <a:pt x="186562" y="347091"/>
                </a:lnTo>
                <a:lnTo>
                  <a:pt x="185674" y="345186"/>
                </a:lnTo>
                <a:lnTo>
                  <a:pt x="184911" y="343026"/>
                </a:lnTo>
                <a:lnTo>
                  <a:pt x="153288" y="264160"/>
                </a:lnTo>
                <a:lnTo>
                  <a:pt x="150379" y="257663"/>
                </a:lnTo>
                <a:lnTo>
                  <a:pt x="147542" y="251523"/>
                </a:lnTo>
                <a:lnTo>
                  <a:pt x="144752" y="245764"/>
                </a:lnTo>
                <a:lnTo>
                  <a:pt x="141985" y="240411"/>
                </a:lnTo>
                <a:lnTo>
                  <a:pt x="138429" y="233425"/>
                </a:lnTo>
                <a:lnTo>
                  <a:pt x="101853" y="208915"/>
                </a:lnTo>
                <a:lnTo>
                  <a:pt x="94233" y="208915"/>
                </a:lnTo>
                <a:lnTo>
                  <a:pt x="71881" y="208915"/>
                </a:lnTo>
                <a:lnTo>
                  <a:pt x="71881" y="343662"/>
                </a:lnTo>
                <a:lnTo>
                  <a:pt x="71881" y="345440"/>
                </a:lnTo>
                <a:lnTo>
                  <a:pt x="71246" y="347091"/>
                </a:lnTo>
                <a:lnTo>
                  <a:pt x="53339" y="354203"/>
                </a:lnTo>
                <a:lnTo>
                  <a:pt x="48767" y="354838"/>
                </a:lnTo>
                <a:lnTo>
                  <a:pt x="42925" y="355092"/>
                </a:lnTo>
                <a:lnTo>
                  <a:pt x="35813" y="355092"/>
                </a:lnTo>
                <a:lnTo>
                  <a:pt x="28828" y="355092"/>
                </a:lnTo>
                <a:lnTo>
                  <a:pt x="23113" y="354838"/>
                </a:lnTo>
                <a:lnTo>
                  <a:pt x="18414" y="354203"/>
                </a:lnTo>
                <a:lnTo>
                  <a:pt x="13842" y="353695"/>
                </a:lnTo>
                <a:lnTo>
                  <a:pt x="0" y="345440"/>
                </a:lnTo>
                <a:lnTo>
                  <a:pt x="0" y="343662"/>
                </a:lnTo>
                <a:lnTo>
                  <a:pt x="0" y="22733"/>
                </a:lnTo>
                <a:lnTo>
                  <a:pt x="0" y="14732"/>
                </a:lnTo>
                <a:lnTo>
                  <a:pt x="2031" y="8890"/>
                </a:lnTo>
                <a:lnTo>
                  <a:pt x="6222" y="5334"/>
                </a:lnTo>
                <a:lnTo>
                  <a:pt x="10287" y="1777"/>
                </a:lnTo>
                <a:lnTo>
                  <a:pt x="15366" y="0"/>
                </a:lnTo>
                <a:lnTo>
                  <a:pt x="21335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929629" y="343154"/>
            <a:ext cx="209550" cy="353695"/>
          </a:xfrm>
          <a:custGeom>
            <a:avLst/>
            <a:gdLst/>
            <a:ahLst/>
            <a:cxnLst/>
            <a:rect l="l" t="t" r="r" b="b"/>
            <a:pathLst>
              <a:path w="209550" h="353695">
                <a:moveTo>
                  <a:pt x="21336" y="0"/>
                </a:moveTo>
                <a:lnTo>
                  <a:pt x="197739" y="0"/>
                </a:lnTo>
                <a:lnTo>
                  <a:pt x="199390" y="0"/>
                </a:lnTo>
                <a:lnTo>
                  <a:pt x="200787" y="507"/>
                </a:lnTo>
                <a:lnTo>
                  <a:pt x="202057" y="1397"/>
                </a:lnTo>
                <a:lnTo>
                  <a:pt x="203454" y="2286"/>
                </a:lnTo>
                <a:lnTo>
                  <a:pt x="204470" y="3937"/>
                </a:lnTo>
                <a:lnTo>
                  <a:pt x="205359" y="6223"/>
                </a:lnTo>
                <a:lnTo>
                  <a:pt x="206248" y="8509"/>
                </a:lnTo>
                <a:lnTo>
                  <a:pt x="207010" y="11429"/>
                </a:lnTo>
                <a:lnTo>
                  <a:pt x="207391" y="14986"/>
                </a:lnTo>
                <a:lnTo>
                  <a:pt x="207899" y="18542"/>
                </a:lnTo>
                <a:lnTo>
                  <a:pt x="208153" y="22987"/>
                </a:lnTo>
                <a:lnTo>
                  <a:pt x="208153" y="28448"/>
                </a:lnTo>
                <a:lnTo>
                  <a:pt x="208153" y="33528"/>
                </a:lnTo>
                <a:lnTo>
                  <a:pt x="207899" y="37846"/>
                </a:lnTo>
                <a:lnTo>
                  <a:pt x="207391" y="41401"/>
                </a:lnTo>
                <a:lnTo>
                  <a:pt x="207010" y="44958"/>
                </a:lnTo>
                <a:lnTo>
                  <a:pt x="206248" y="47879"/>
                </a:lnTo>
                <a:lnTo>
                  <a:pt x="205359" y="50037"/>
                </a:lnTo>
                <a:lnTo>
                  <a:pt x="204470" y="52197"/>
                </a:lnTo>
                <a:lnTo>
                  <a:pt x="203454" y="53848"/>
                </a:lnTo>
                <a:lnTo>
                  <a:pt x="202057" y="54863"/>
                </a:lnTo>
                <a:lnTo>
                  <a:pt x="200787" y="55753"/>
                </a:lnTo>
                <a:lnTo>
                  <a:pt x="199390" y="56261"/>
                </a:lnTo>
                <a:lnTo>
                  <a:pt x="197739" y="56261"/>
                </a:lnTo>
                <a:lnTo>
                  <a:pt x="71628" y="56261"/>
                </a:lnTo>
                <a:lnTo>
                  <a:pt x="71628" y="142621"/>
                </a:lnTo>
                <a:lnTo>
                  <a:pt x="178308" y="142621"/>
                </a:lnTo>
                <a:lnTo>
                  <a:pt x="179959" y="142621"/>
                </a:lnTo>
                <a:lnTo>
                  <a:pt x="181483" y="143129"/>
                </a:lnTo>
                <a:lnTo>
                  <a:pt x="182880" y="144145"/>
                </a:lnTo>
                <a:lnTo>
                  <a:pt x="184277" y="145161"/>
                </a:lnTo>
                <a:lnTo>
                  <a:pt x="188975" y="165100"/>
                </a:lnTo>
                <a:lnTo>
                  <a:pt x="188975" y="170180"/>
                </a:lnTo>
                <a:lnTo>
                  <a:pt x="188975" y="175513"/>
                </a:lnTo>
                <a:lnTo>
                  <a:pt x="182880" y="196087"/>
                </a:lnTo>
                <a:lnTo>
                  <a:pt x="181483" y="197104"/>
                </a:lnTo>
                <a:lnTo>
                  <a:pt x="179959" y="197485"/>
                </a:lnTo>
                <a:lnTo>
                  <a:pt x="178308" y="197485"/>
                </a:lnTo>
                <a:lnTo>
                  <a:pt x="71628" y="197485"/>
                </a:lnTo>
                <a:lnTo>
                  <a:pt x="71628" y="297180"/>
                </a:lnTo>
                <a:lnTo>
                  <a:pt x="198882" y="297180"/>
                </a:lnTo>
                <a:lnTo>
                  <a:pt x="200533" y="297180"/>
                </a:lnTo>
                <a:lnTo>
                  <a:pt x="201930" y="297688"/>
                </a:lnTo>
                <a:lnTo>
                  <a:pt x="203327" y="298704"/>
                </a:lnTo>
                <a:lnTo>
                  <a:pt x="204724" y="299720"/>
                </a:lnTo>
                <a:lnTo>
                  <a:pt x="208787" y="312038"/>
                </a:lnTo>
                <a:lnTo>
                  <a:pt x="209296" y="315595"/>
                </a:lnTo>
                <a:lnTo>
                  <a:pt x="209550" y="320040"/>
                </a:lnTo>
                <a:lnTo>
                  <a:pt x="209550" y="325374"/>
                </a:lnTo>
                <a:lnTo>
                  <a:pt x="209550" y="330581"/>
                </a:lnTo>
                <a:lnTo>
                  <a:pt x="209296" y="335025"/>
                </a:lnTo>
                <a:lnTo>
                  <a:pt x="208787" y="338582"/>
                </a:lnTo>
                <a:lnTo>
                  <a:pt x="208407" y="342138"/>
                </a:lnTo>
                <a:lnTo>
                  <a:pt x="200533" y="353441"/>
                </a:lnTo>
                <a:lnTo>
                  <a:pt x="198882" y="353441"/>
                </a:lnTo>
                <a:lnTo>
                  <a:pt x="21336" y="353441"/>
                </a:lnTo>
                <a:lnTo>
                  <a:pt x="15367" y="353441"/>
                </a:lnTo>
                <a:lnTo>
                  <a:pt x="10287" y="351663"/>
                </a:lnTo>
                <a:lnTo>
                  <a:pt x="6223" y="348107"/>
                </a:lnTo>
                <a:lnTo>
                  <a:pt x="2032" y="344550"/>
                </a:lnTo>
                <a:lnTo>
                  <a:pt x="0" y="338836"/>
                </a:lnTo>
                <a:lnTo>
                  <a:pt x="0" y="330835"/>
                </a:lnTo>
                <a:lnTo>
                  <a:pt x="0" y="22733"/>
                </a:lnTo>
                <a:lnTo>
                  <a:pt x="0" y="14732"/>
                </a:lnTo>
                <a:lnTo>
                  <a:pt x="2032" y="8890"/>
                </a:lnTo>
                <a:lnTo>
                  <a:pt x="6223" y="5334"/>
                </a:lnTo>
                <a:lnTo>
                  <a:pt x="10287" y="1777"/>
                </a:lnTo>
                <a:lnTo>
                  <a:pt x="15367" y="0"/>
                </a:lnTo>
                <a:lnTo>
                  <a:pt x="21336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617083" y="343154"/>
            <a:ext cx="270510" cy="355600"/>
          </a:xfrm>
          <a:custGeom>
            <a:avLst/>
            <a:gdLst/>
            <a:ahLst/>
            <a:cxnLst/>
            <a:rect l="l" t="t" r="r" b="b"/>
            <a:pathLst>
              <a:path w="270510" h="355600">
                <a:moveTo>
                  <a:pt x="10667" y="0"/>
                </a:moveTo>
                <a:lnTo>
                  <a:pt x="259714" y="0"/>
                </a:lnTo>
                <a:lnTo>
                  <a:pt x="261365" y="0"/>
                </a:lnTo>
                <a:lnTo>
                  <a:pt x="262889" y="507"/>
                </a:lnTo>
                <a:lnTo>
                  <a:pt x="264159" y="1524"/>
                </a:lnTo>
                <a:lnTo>
                  <a:pt x="265556" y="2540"/>
                </a:lnTo>
                <a:lnTo>
                  <a:pt x="266700" y="4191"/>
                </a:lnTo>
                <a:lnTo>
                  <a:pt x="267588" y="6476"/>
                </a:lnTo>
                <a:lnTo>
                  <a:pt x="268477" y="8763"/>
                </a:lnTo>
                <a:lnTo>
                  <a:pt x="269239" y="11811"/>
                </a:lnTo>
                <a:lnTo>
                  <a:pt x="269620" y="15621"/>
                </a:lnTo>
                <a:lnTo>
                  <a:pt x="270128" y="19431"/>
                </a:lnTo>
                <a:lnTo>
                  <a:pt x="270382" y="24130"/>
                </a:lnTo>
                <a:lnTo>
                  <a:pt x="270382" y="29591"/>
                </a:lnTo>
                <a:lnTo>
                  <a:pt x="270382" y="34798"/>
                </a:lnTo>
                <a:lnTo>
                  <a:pt x="270128" y="39370"/>
                </a:lnTo>
                <a:lnTo>
                  <a:pt x="269620" y="43053"/>
                </a:lnTo>
                <a:lnTo>
                  <a:pt x="269239" y="46736"/>
                </a:lnTo>
                <a:lnTo>
                  <a:pt x="268477" y="49784"/>
                </a:lnTo>
                <a:lnTo>
                  <a:pt x="267588" y="52070"/>
                </a:lnTo>
                <a:lnTo>
                  <a:pt x="266700" y="54356"/>
                </a:lnTo>
                <a:lnTo>
                  <a:pt x="265556" y="56007"/>
                </a:lnTo>
                <a:lnTo>
                  <a:pt x="264159" y="57150"/>
                </a:lnTo>
                <a:lnTo>
                  <a:pt x="262889" y="58166"/>
                </a:lnTo>
                <a:lnTo>
                  <a:pt x="261365" y="58800"/>
                </a:lnTo>
                <a:lnTo>
                  <a:pt x="259714" y="58800"/>
                </a:lnTo>
                <a:lnTo>
                  <a:pt x="171195" y="58800"/>
                </a:lnTo>
                <a:lnTo>
                  <a:pt x="171195" y="343662"/>
                </a:lnTo>
                <a:lnTo>
                  <a:pt x="171195" y="345440"/>
                </a:lnTo>
                <a:lnTo>
                  <a:pt x="170561" y="347091"/>
                </a:lnTo>
                <a:lnTo>
                  <a:pt x="169417" y="348488"/>
                </a:lnTo>
                <a:lnTo>
                  <a:pt x="168275" y="350012"/>
                </a:lnTo>
                <a:lnTo>
                  <a:pt x="166242" y="351155"/>
                </a:lnTo>
                <a:lnTo>
                  <a:pt x="163575" y="352044"/>
                </a:lnTo>
                <a:lnTo>
                  <a:pt x="160781" y="352933"/>
                </a:lnTo>
                <a:lnTo>
                  <a:pt x="157099" y="353695"/>
                </a:lnTo>
                <a:lnTo>
                  <a:pt x="152526" y="354203"/>
                </a:lnTo>
                <a:lnTo>
                  <a:pt x="147827" y="354838"/>
                </a:lnTo>
                <a:lnTo>
                  <a:pt x="142112" y="355092"/>
                </a:lnTo>
                <a:lnTo>
                  <a:pt x="135127" y="355092"/>
                </a:lnTo>
                <a:lnTo>
                  <a:pt x="128269" y="355092"/>
                </a:lnTo>
                <a:lnTo>
                  <a:pt x="122427" y="354838"/>
                </a:lnTo>
                <a:lnTo>
                  <a:pt x="117855" y="354203"/>
                </a:lnTo>
                <a:lnTo>
                  <a:pt x="113156" y="353695"/>
                </a:lnTo>
                <a:lnTo>
                  <a:pt x="109474" y="352933"/>
                </a:lnTo>
                <a:lnTo>
                  <a:pt x="106806" y="352044"/>
                </a:lnTo>
                <a:lnTo>
                  <a:pt x="104012" y="351155"/>
                </a:lnTo>
                <a:lnTo>
                  <a:pt x="102107" y="350012"/>
                </a:lnTo>
                <a:lnTo>
                  <a:pt x="100837" y="348488"/>
                </a:lnTo>
                <a:lnTo>
                  <a:pt x="99694" y="347091"/>
                </a:lnTo>
                <a:lnTo>
                  <a:pt x="99059" y="345440"/>
                </a:lnTo>
                <a:lnTo>
                  <a:pt x="99059" y="343662"/>
                </a:lnTo>
                <a:lnTo>
                  <a:pt x="99059" y="58800"/>
                </a:lnTo>
                <a:lnTo>
                  <a:pt x="10667" y="58800"/>
                </a:lnTo>
                <a:lnTo>
                  <a:pt x="8762" y="58800"/>
                </a:lnTo>
                <a:lnTo>
                  <a:pt x="7238" y="58166"/>
                </a:lnTo>
                <a:lnTo>
                  <a:pt x="5968" y="57150"/>
                </a:lnTo>
                <a:lnTo>
                  <a:pt x="4699" y="56007"/>
                </a:lnTo>
                <a:lnTo>
                  <a:pt x="3555" y="54356"/>
                </a:lnTo>
                <a:lnTo>
                  <a:pt x="2666" y="52070"/>
                </a:lnTo>
                <a:lnTo>
                  <a:pt x="1777" y="49784"/>
                </a:lnTo>
                <a:lnTo>
                  <a:pt x="1142" y="46736"/>
                </a:lnTo>
                <a:lnTo>
                  <a:pt x="634" y="43053"/>
                </a:lnTo>
                <a:lnTo>
                  <a:pt x="253" y="39370"/>
                </a:lnTo>
                <a:lnTo>
                  <a:pt x="0" y="34798"/>
                </a:lnTo>
                <a:lnTo>
                  <a:pt x="0" y="29591"/>
                </a:lnTo>
                <a:lnTo>
                  <a:pt x="0" y="24130"/>
                </a:lnTo>
                <a:lnTo>
                  <a:pt x="8762" y="0"/>
                </a:lnTo>
                <a:lnTo>
                  <a:pt x="10667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187441" y="343154"/>
            <a:ext cx="262255" cy="355600"/>
          </a:xfrm>
          <a:custGeom>
            <a:avLst/>
            <a:gdLst/>
            <a:ahLst/>
            <a:cxnLst/>
            <a:rect l="l" t="t" r="r" b="b"/>
            <a:pathLst>
              <a:path w="262254" h="355600">
                <a:moveTo>
                  <a:pt x="21336" y="0"/>
                </a:moveTo>
                <a:lnTo>
                  <a:pt x="112775" y="0"/>
                </a:lnTo>
                <a:lnTo>
                  <a:pt x="122047" y="0"/>
                </a:lnTo>
                <a:lnTo>
                  <a:pt x="129794" y="253"/>
                </a:lnTo>
                <a:lnTo>
                  <a:pt x="135762" y="635"/>
                </a:lnTo>
                <a:lnTo>
                  <a:pt x="141732" y="1016"/>
                </a:lnTo>
                <a:lnTo>
                  <a:pt x="147193" y="1397"/>
                </a:lnTo>
                <a:lnTo>
                  <a:pt x="190500" y="12319"/>
                </a:lnTo>
                <a:lnTo>
                  <a:pt x="225026" y="37812"/>
                </a:lnTo>
                <a:lnTo>
                  <a:pt x="242363" y="77168"/>
                </a:lnTo>
                <a:lnTo>
                  <a:pt x="243967" y="97028"/>
                </a:lnTo>
                <a:lnTo>
                  <a:pt x="243681" y="105695"/>
                </a:lnTo>
                <a:lnTo>
                  <a:pt x="233838" y="143192"/>
                </a:lnTo>
                <a:lnTo>
                  <a:pt x="204597" y="175387"/>
                </a:lnTo>
                <a:lnTo>
                  <a:pt x="175387" y="188975"/>
                </a:lnTo>
                <a:lnTo>
                  <a:pt x="180594" y="191643"/>
                </a:lnTo>
                <a:lnTo>
                  <a:pt x="185547" y="194691"/>
                </a:lnTo>
                <a:lnTo>
                  <a:pt x="190246" y="198374"/>
                </a:lnTo>
                <a:lnTo>
                  <a:pt x="194945" y="201930"/>
                </a:lnTo>
                <a:lnTo>
                  <a:pt x="218567" y="235966"/>
                </a:lnTo>
                <a:lnTo>
                  <a:pt x="225552" y="251841"/>
                </a:lnTo>
                <a:lnTo>
                  <a:pt x="255397" y="321437"/>
                </a:lnTo>
                <a:lnTo>
                  <a:pt x="258063" y="328422"/>
                </a:lnTo>
                <a:lnTo>
                  <a:pt x="259969" y="333501"/>
                </a:lnTo>
                <a:lnTo>
                  <a:pt x="260858" y="336676"/>
                </a:lnTo>
                <a:lnTo>
                  <a:pt x="261747" y="339851"/>
                </a:lnTo>
                <a:lnTo>
                  <a:pt x="262255" y="342392"/>
                </a:lnTo>
                <a:lnTo>
                  <a:pt x="262255" y="344170"/>
                </a:lnTo>
                <a:lnTo>
                  <a:pt x="262255" y="346201"/>
                </a:lnTo>
                <a:lnTo>
                  <a:pt x="231394" y="355092"/>
                </a:lnTo>
                <a:lnTo>
                  <a:pt x="222377" y="355092"/>
                </a:lnTo>
                <a:lnTo>
                  <a:pt x="214630" y="355092"/>
                </a:lnTo>
                <a:lnTo>
                  <a:pt x="193294" y="352425"/>
                </a:lnTo>
                <a:lnTo>
                  <a:pt x="190627" y="351536"/>
                </a:lnTo>
                <a:lnTo>
                  <a:pt x="188722" y="350266"/>
                </a:lnTo>
                <a:lnTo>
                  <a:pt x="187706" y="348615"/>
                </a:lnTo>
                <a:lnTo>
                  <a:pt x="186562" y="347091"/>
                </a:lnTo>
                <a:lnTo>
                  <a:pt x="185674" y="345186"/>
                </a:lnTo>
                <a:lnTo>
                  <a:pt x="184912" y="343026"/>
                </a:lnTo>
                <a:lnTo>
                  <a:pt x="153288" y="264160"/>
                </a:lnTo>
                <a:lnTo>
                  <a:pt x="150379" y="257663"/>
                </a:lnTo>
                <a:lnTo>
                  <a:pt x="147542" y="251523"/>
                </a:lnTo>
                <a:lnTo>
                  <a:pt x="144752" y="245764"/>
                </a:lnTo>
                <a:lnTo>
                  <a:pt x="141986" y="240411"/>
                </a:lnTo>
                <a:lnTo>
                  <a:pt x="138430" y="233425"/>
                </a:lnTo>
                <a:lnTo>
                  <a:pt x="101854" y="208915"/>
                </a:lnTo>
                <a:lnTo>
                  <a:pt x="94234" y="208915"/>
                </a:lnTo>
                <a:lnTo>
                  <a:pt x="71882" y="208915"/>
                </a:lnTo>
                <a:lnTo>
                  <a:pt x="71882" y="343662"/>
                </a:lnTo>
                <a:lnTo>
                  <a:pt x="71882" y="345440"/>
                </a:lnTo>
                <a:lnTo>
                  <a:pt x="71247" y="347091"/>
                </a:lnTo>
                <a:lnTo>
                  <a:pt x="53340" y="354203"/>
                </a:lnTo>
                <a:lnTo>
                  <a:pt x="48768" y="354838"/>
                </a:lnTo>
                <a:lnTo>
                  <a:pt x="42925" y="355092"/>
                </a:lnTo>
                <a:lnTo>
                  <a:pt x="35813" y="355092"/>
                </a:lnTo>
                <a:lnTo>
                  <a:pt x="28829" y="355092"/>
                </a:lnTo>
                <a:lnTo>
                  <a:pt x="23113" y="354838"/>
                </a:lnTo>
                <a:lnTo>
                  <a:pt x="18415" y="354203"/>
                </a:lnTo>
                <a:lnTo>
                  <a:pt x="13843" y="353695"/>
                </a:lnTo>
                <a:lnTo>
                  <a:pt x="0" y="345440"/>
                </a:lnTo>
                <a:lnTo>
                  <a:pt x="0" y="343662"/>
                </a:lnTo>
                <a:lnTo>
                  <a:pt x="0" y="22733"/>
                </a:lnTo>
                <a:lnTo>
                  <a:pt x="0" y="14732"/>
                </a:lnTo>
                <a:lnTo>
                  <a:pt x="2032" y="8890"/>
                </a:lnTo>
                <a:lnTo>
                  <a:pt x="6223" y="5334"/>
                </a:lnTo>
                <a:lnTo>
                  <a:pt x="10287" y="1777"/>
                </a:lnTo>
                <a:lnTo>
                  <a:pt x="15367" y="0"/>
                </a:lnTo>
                <a:lnTo>
                  <a:pt x="21336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007097" y="341502"/>
            <a:ext cx="194310" cy="355600"/>
          </a:xfrm>
          <a:custGeom>
            <a:avLst/>
            <a:gdLst/>
            <a:ahLst/>
            <a:cxnLst/>
            <a:rect l="l" t="t" r="r" b="b"/>
            <a:pathLst>
              <a:path w="194309" h="355600">
                <a:moveTo>
                  <a:pt x="36068" y="0"/>
                </a:moveTo>
                <a:lnTo>
                  <a:pt x="43179" y="0"/>
                </a:lnTo>
                <a:lnTo>
                  <a:pt x="49022" y="380"/>
                </a:lnTo>
                <a:lnTo>
                  <a:pt x="53594" y="889"/>
                </a:lnTo>
                <a:lnTo>
                  <a:pt x="58166" y="1397"/>
                </a:lnTo>
                <a:lnTo>
                  <a:pt x="72135" y="9651"/>
                </a:lnTo>
                <a:lnTo>
                  <a:pt x="72135" y="11556"/>
                </a:lnTo>
                <a:lnTo>
                  <a:pt x="72135" y="295783"/>
                </a:lnTo>
                <a:lnTo>
                  <a:pt x="183260" y="295783"/>
                </a:lnTo>
                <a:lnTo>
                  <a:pt x="185038" y="295783"/>
                </a:lnTo>
                <a:lnTo>
                  <a:pt x="186690" y="296291"/>
                </a:lnTo>
                <a:lnTo>
                  <a:pt x="194182" y="319532"/>
                </a:lnTo>
                <a:lnTo>
                  <a:pt x="194182" y="324993"/>
                </a:lnTo>
                <a:lnTo>
                  <a:pt x="194182" y="330454"/>
                </a:lnTo>
                <a:lnTo>
                  <a:pt x="185038" y="355092"/>
                </a:lnTo>
                <a:lnTo>
                  <a:pt x="183260" y="355092"/>
                </a:lnTo>
                <a:lnTo>
                  <a:pt x="21335" y="355092"/>
                </a:lnTo>
                <a:lnTo>
                  <a:pt x="15367" y="355092"/>
                </a:lnTo>
                <a:lnTo>
                  <a:pt x="10286" y="353313"/>
                </a:lnTo>
                <a:lnTo>
                  <a:pt x="6223" y="349758"/>
                </a:lnTo>
                <a:lnTo>
                  <a:pt x="2031" y="346201"/>
                </a:lnTo>
                <a:lnTo>
                  <a:pt x="0" y="340487"/>
                </a:lnTo>
                <a:lnTo>
                  <a:pt x="0" y="332486"/>
                </a:lnTo>
                <a:lnTo>
                  <a:pt x="0" y="11556"/>
                </a:lnTo>
                <a:lnTo>
                  <a:pt x="0" y="9651"/>
                </a:lnTo>
                <a:lnTo>
                  <a:pt x="634" y="8127"/>
                </a:lnTo>
                <a:lnTo>
                  <a:pt x="18796" y="889"/>
                </a:lnTo>
                <a:lnTo>
                  <a:pt x="23368" y="380"/>
                </a:lnTo>
                <a:lnTo>
                  <a:pt x="29209" y="0"/>
                </a:lnTo>
                <a:lnTo>
                  <a:pt x="36068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641083" y="341502"/>
            <a:ext cx="288925" cy="361315"/>
          </a:xfrm>
          <a:custGeom>
            <a:avLst/>
            <a:gdLst/>
            <a:ahLst/>
            <a:cxnLst/>
            <a:rect l="l" t="t" r="r" b="b"/>
            <a:pathLst>
              <a:path w="288925" h="361315">
                <a:moveTo>
                  <a:pt x="36068" y="0"/>
                </a:moveTo>
                <a:lnTo>
                  <a:pt x="42925" y="0"/>
                </a:lnTo>
                <a:lnTo>
                  <a:pt x="48768" y="380"/>
                </a:lnTo>
                <a:lnTo>
                  <a:pt x="53213" y="889"/>
                </a:lnTo>
                <a:lnTo>
                  <a:pt x="57785" y="1397"/>
                </a:lnTo>
                <a:lnTo>
                  <a:pt x="61468" y="2158"/>
                </a:lnTo>
                <a:lnTo>
                  <a:pt x="64135" y="3048"/>
                </a:lnTo>
                <a:lnTo>
                  <a:pt x="66929" y="3937"/>
                </a:lnTo>
                <a:lnTo>
                  <a:pt x="68834" y="5206"/>
                </a:lnTo>
                <a:lnTo>
                  <a:pt x="70104" y="6603"/>
                </a:lnTo>
                <a:lnTo>
                  <a:pt x="71247" y="8127"/>
                </a:lnTo>
                <a:lnTo>
                  <a:pt x="71882" y="9651"/>
                </a:lnTo>
                <a:lnTo>
                  <a:pt x="71882" y="11556"/>
                </a:lnTo>
                <a:lnTo>
                  <a:pt x="71882" y="220218"/>
                </a:lnTo>
                <a:lnTo>
                  <a:pt x="79892" y="264048"/>
                </a:lnTo>
                <a:lnTo>
                  <a:pt x="108557" y="294499"/>
                </a:lnTo>
                <a:lnTo>
                  <a:pt x="145288" y="302387"/>
                </a:lnTo>
                <a:lnTo>
                  <a:pt x="153548" y="302055"/>
                </a:lnTo>
                <a:lnTo>
                  <a:pt x="193339" y="286732"/>
                </a:lnTo>
                <a:lnTo>
                  <a:pt x="214838" y="249910"/>
                </a:lnTo>
                <a:lnTo>
                  <a:pt x="217677" y="224282"/>
                </a:lnTo>
                <a:lnTo>
                  <a:pt x="217677" y="11556"/>
                </a:lnTo>
                <a:lnTo>
                  <a:pt x="217677" y="9651"/>
                </a:lnTo>
                <a:lnTo>
                  <a:pt x="218186" y="8127"/>
                </a:lnTo>
                <a:lnTo>
                  <a:pt x="219329" y="6603"/>
                </a:lnTo>
                <a:lnTo>
                  <a:pt x="220345" y="5206"/>
                </a:lnTo>
                <a:lnTo>
                  <a:pt x="222250" y="3937"/>
                </a:lnTo>
                <a:lnTo>
                  <a:pt x="225044" y="3048"/>
                </a:lnTo>
                <a:lnTo>
                  <a:pt x="227711" y="2158"/>
                </a:lnTo>
                <a:lnTo>
                  <a:pt x="231521" y="1397"/>
                </a:lnTo>
                <a:lnTo>
                  <a:pt x="236093" y="889"/>
                </a:lnTo>
                <a:lnTo>
                  <a:pt x="240792" y="380"/>
                </a:lnTo>
                <a:lnTo>
                  <a:pt x="246507" y="0"/>
                </a:lnTo>
                <a:lnTo>
                  <a:pt x="253492" y="0"/>
                </a:lnTo>
                <a:lnTo>
                  <a:pt x="260350" y="0"/>
                </a:lnTo>
                <a:lnTo>
                  <a:pt x="266065" y="380"/>
                </a:lnTo>
                <a:lnTo>
                  <a:pt x="270510" y="889"/>
                </a:lnTo>
                <a:lnTo>
                  <a:pt x="274955" y="1397"/>
                </a:lnTo>
                <a:lnTo>
                  <a:pt x="287020" y="6603"/>
                </a:lnTo>
                <a:lnTo>
                  <a:pt x="288163" y="8127"/>
                </a:lnTo>
                <a:lnTo>
                  <a:pt x="288671" y="9651"/>
                </a:lnTo>
                <a:lnTo>
                  <a:pt x="288671" y="11556"/>
                </a:lnTo>
                <a:lnTo>
                  <a:pt x="288671" y="223520"/>
                </a:lnTo>
                <a:lnTo>
                  <a:pt x="283313" y="268400"/>
                </a:lnTo>
                <a:lnTo>
                  <a:pt x="267335" y="305292"/>
                </a:lnTo>
                <a:lnTo>
                  <a:pt x="241145" y="333398"/>
                </a:lnTo>
                <a:lnTo>
                  <a:pt x="205105" y="352044"/>
                </a:lnTo>
                <a:lnTo>
                  <a:pt x="159527" y="360741"/>
                </a:lnTo>
                <a:lnTo>
                  <a:pt x="142240" y="361314"/>
                </a:lnTo>
                <a:lnTo>
                  <a:pt x="126071" y="360810"/>
                </a:lnTo>
                <a:lnTo>
                  <a:pt x="82423" y="353060"/>
                </a:lnTo>
                <a:lnTo>
                  <a:pt x="47365" y="335718"/>
                </a:lnTo>
                <a:lnTo>
                  <a:pt x="15055" y="297693"/>
                </a:lnTo>
                <a:lnTo>
                  <a:pt x="2397" y="258175"/>
                </a:lnTo>
                <a:lnTo>
                  <a:pt x="0" y="226441"/>
                </a:lnTo>
                <a:lnTo>
                  <a:pt x="0" y="11556"/>
                </a:lnTo>
                <a:lnTo>
                  <a:pt x="0" y="9651"/>
                </a:lnTo>
                <a:lnTo>
                  <a:pt x="7493" y="3048"/>
                </a:lnTo>
                <a:lnTo>
                  <a:pt x="10287" y="2158"/>
                </a:lnTo>
                <a:lnTo>
                  <a:pt x="13970" y="1397"/>
                </a:lnTo>
                <a:lnTo>
                  <a:pt x="18542" y="889"/>
                </a:lnTo>
                <a:lnTo>
                  <a:pt x="23114" y="380"/>
                </a:lnTo>
                <a:lnTo>
                  <a:pt x="28956" y="0"/>
                </a:lnTo>
                <a:lnTo>
                  <a:pt x="36068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502909" y="341502"/>
            <a:ext cx="72390" cy="356870"/>
          </a:xfrm>
          <a:custGeom>
            <a:avLst/>
            <a:gdLst/>
            <a:ahLst/>
            <a:cxnLst/>
            <a:rect l="l" t="t" r="r" b="b"/>
            <a:pathLst>
              <a:path w="72389" h="356870">
                <a:moveTo>
                  <a:pt x="36067" y="0"/>
                </a:moveTo>
                <a:lnTo>
                  <a:pt x="43179" y="0"/>
                </a:lnTo>
                <a:lnTo>
                  <a:pt x="49022" y="380"/>
                </a:lnTo>
                <a:lnTo>
                  <a:pt x="53593" y="889"/>
                </a:lnTo>
                <a:lnTo>
                  <a:pt x="58165" y="1397"/>
                </a:lnTo>
                <a:lnTo>
                  <a:pt x="72136" y="9651"/>
                </a:lnTo>
                <a:lnTo>
                  <a:pt x="72136" y="11556"/>
                </a:lnTo>
                <a:lnTo>
                  <a:pt x="72136" y="345313"/>
                </a:lnTo>
                <a:lnTo>
                  <a:pt x="72136" y="347091"/>
                </a:lnTo>
                <a:lnTo>
                  <a:pt x="71500" y="348742"/>
                </a:lnTo>
                <a:lnTo>
                  <a:pt x="70357" y="350138"/>
                </a:lnTo>
                <a:lnTo>
                  <a:pt x="69214" y="351663"/>
                </a:lnTo>
                <a:lnTo>
                  <a:pt x="53593" y="355854"/>
                </a:lnTo>
                <a:lnTo>
                  <a:pt x="49022" y="356488"/>
                </a:lnTo>
                <a:lnTo>
                  <a:pt x="43179" y="356743"/>
                </a:lnTo>
                <a:lnTo>
                  <a:pt x="36067" y="356743"/>
                </a:lnTo>
                <a:lnTo>
                  <a:pt x="29210" y="356743"/>
                </a:lnTo>
                <a:lnTo>
                  <a:pt x="23367" y="356488"/>
                </a:lnTo>
                <a:lnTo>
                  <a:pt x="18795" y="355854"/>
                </a:lnTo>
                <a:lnTo>
                  <a:pt x="14097" y="355346"/>
                </a:lnTo>
                <a:lnTo>
                  <a:pt x="1777" y="350138"/>
                </a:lnTo>
                <a:lnTo>
                  <a:pt x="635" y="348742"/>
                </a:lnTo>
                <a:lnTo>
                  <a:pt x="0" y="347091"/>
                </a:lnTo>
                <a:lnTo>
                  <a:pt x="0" y="345313"/>
                </a:lnTo>
                <a:lnTo>
                  <a:pt x="0" y="11556"/>
                </a:lnTo>
                <a:lnTo>
                  <a:pt x="0" y="9651"/>
                </a:lnTo>
                <a:lnTo>
                  <a:pt x="635" y="8127"/>
                </a:lnTo>
                <a:lnTo>
                  <a:pt x="18923" y="889"/>
                </a:lnTo>
                <a:lnTo>
                  <a:pt x="23367" y="380"/>
                </a:lnTo>
                <a:lnTo>
                  <a:pt x="29210" y="0"/>
                </a:lnTo>
                <a:lnTo>
                  <a:pt x="36067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653279" y="341502"/>
            <a:ext cx="483234" cy="356870"/>
          </a:xfrm>
          <a:custGeom>
            <a:avLst/>
            <a:gdLst/>
            <a:ahLst/>
            <a:cxnLst/>
            <a:rect l="l" t="t" r="r" b="b"/>
            <a:pathLst>
              <a:path w="483235" h="356870">
                <a:moveTo>
                  <a:pt x="36195" y="0"/>
                </a:moveTo>
                <a:lnTo>
                  <a:pt x="44831" y="0"/>
                </a:lnTo>
                <a:lnTo>
                  <a:pt x="51562" y="253"/>
                </a:lnTo>
                <a:lnTo>
                  <a:pt x="56642" y="507"/>
                </a:lnTo>
                <a:lnTo>
                  <a:pt x="61595" y="762"/>
                </a:lnTo>
                <a:lnTo>
                  <a:pt x="65405" y="1397"/>
                </a:lnTo>
                <a:lnTo>
                  <a:pt x="67945" y="2413"/>
                </a:lnTo>
                <a:lnTo>
                  <a:pt x="70485" y="3428"/>
                </a:lnTo>
                <a:lnTo>
                  <a:pt x="75311" y="14859"/>
                </a:lnTo>
                <a:lnTo>
                  <a:pt x="137287" y="285496"/>
                </a:lnTo>
                <a:lnTo>
                  <a:pt x="137541" y="285496"/>
                </a:lnTo>
                <a:lnTo>
                  <a:pt x="202057" y="16763"/>
                </a:lnTo>
                <a:lnTo>
                  <a:pt x="202692" y="13207"/>
                </a:lnTo>
                <a:lnTo>
                  <a:pt x="203708" y="10414"/>
                </a:lnTo>
                <a:lnTo>
                  <a:pt x="222504" y="762"/>
                </a:lnTo>
                <a:lnTo>
                  <a:pt x="227457" y="253"/>
                </a:lnTo>
                <a:lnTo>
                  <a:pt x="233934" y="0"/>
                </a:lnTo>
                <a:lnTo>
                  <a:pt x="242189" y="0"/>
                </a:lnTo>
                <a:lnTo>
                  <a:pt x="250952" y="0"/>
                </a:lnTo>
                <a:lnTo>
                  <a:pt x="257937" y="253"/>
                </a:lnTo>
                <a:lnTo>
                  <a:pt x="263017" y="635"/>
                </a:lnTo>
                <a:lnTo>
                  <a:pt x="268224" y="1016"/>
                </a:lnTo>
                <a:lnTo>
                  <a:pt x="284225" y="16763"/>
                </a:lnTo>
                <a:lnTo>
                  <a:pt x="350900" y="285496"/>
                </a:lnTo>
                <a:lnTo>
                  <a:pt x="351409" y="285496"/>
                </a:lnTo>
                <a:lnTo>
                  <a:pt x="413385" y="15621"/>
                </a:lnTo>
                <a:lnTo>
                  <a:pt x="413893" y="12700"/>
                </a:lnTo>
                <a:lnTo>
                  <a:pt x="414655" y="10160"/>
                </a:lnTo>
                <a:lnTo>
                  <a:pt x="431673" y="762"/>
                </a:lnTo>
                <a:lnTo>
                  <a:pt x="436499" y="253"/>
                </a:lnTo>
                <a:lnTo>
                  <a:pt x="443103" y="0"/>
                </a:lnTo>
                <a:lnTo>
                  <a:pt x="451612" y="0"/>
                </a:lnTo>
                <a:lnTo>
                  <a:pt x="459613" y="0"/>
                </a:lnTo>
                <a:lnTo>
                  <a:pt x="465836" y="253"/>
                </a:lnTo>
                <a:lnTo>
                  <a:pt x="470408" y="762"/>
                </a:lnTo>
                <a:lnTo>
                  <a:pt x="474853" y="1143"/>
                </a:lnTo>
                <a:lnTo>
                  <a:pt x="478028" y="2413"/>
                </a:lnTo>
                <a:lnTo>
                  <a:pt x="480060" y="4445"/>
                </a:lnTo>
                <a:lnTo>
                  <a:pt x="482092" y="6476"/>
                </a:lnTo>
                <a:lnTo>
                  <a:pt x="482854" y="9398"/>
                </a:lnTo>
                <a:lnTo>
                  <a:pt x="482600" y="13335"/>
                </a:lnTo>
                <a:lnTo>
                  <a:pt x="482346" y="17272"/>
                </a:lnTo>
                <a:lnTo>
                  <a:pt x="398653" y="336804"/>
                </a:lnTo>
                <a:lnTo>
                  <a:pt x="385572" y="353313"/>
                </a:lnTo>
                <a:lnTo>
                  <a:pt x="381762" y="354711"/>
                </a:lnTo>
                <a:lnTo>
                  <a:pt x="376809" y="355600"/>
                </a:lnTo>
                <a:lnTo>
                  <a:pt x="370840" y="356108"/>
                </a:lnTo>
                <a:lnTo>
                  <a:pt x="364744" y="356488"/>
                </a:lnTo>
                <a:lnTo>
                  <a:pt x="357124" y="356743"/>
                </a:lnTo>
                <a:lnTo>
                  <a:pt x="347853" y="356743"/>
                </a:lnTo>
                <a:lnTo>
                  <a:pt x="337439" y="356743"/>
                </a:lnTo>
                <a:lnTo>
                  <a:pt x="307975" y="353313"/>
                </a:lnTo>
                <a:lnTo>
                  <a:pt x="304292" y="351917"/>
                </a:lnTo>
                <a:lnTo>
                  <a:pt x="296291" y="336804"/>
                </a:lnTo>
                <a:lnTo>
                  <a:pt x="239775" y="112902"/>
                </a:lnTo>
                <a:lnTo>
                  <a:pt x="239141" y="112902"/>
                </a:lnTo>
                <a:lnTo>
                  <a:pt x="185674" y="336804"/>
                </a:lnTo>
                <a:lnTo>
                  <a:pt x="184785" y="340995"/>
                </a:lnTo>
                <a:lnTo>
                  <a:pt x="183515" y="344424"/>
                </a:lnTo>
                <a:lnTo>
                  <a:pt x="145415" y="356743"/>
                </a:lnTo>
                <a:lnTo>
                  <a:pt x="135382" y="356743"/>
                </a:lnTo>
                <a:lnTo>
                  <a:pt x="124841" y="356743"/>
                </a:lnTo>
                <a:lnTo>
                  <a:pt x="95250" y="353313"/>
                </a:lnTo>
                <a:lnTo>
                  <a:pt x="91567" y="351917"/>
                </a:lnTo>
                <a:lnTo>
                  <a:pt x="88900" y="350012"/>
                </a:lnTo>
                <a:lnTo>
                  <a:pt x="87375" y="347345"/>
                </a:lnTo>
                <a:lnTo>
                  <a:pt x="85725" y="344677"/>
                </a:lnTo>
                <a:lnTo>
                  <a:pt x="2921" y="28448"/>
                </a:lnTo>
                <a:lnTo>
                  <a:pt x="254" y="13080"/>
                </a:lnTo>
                <a:lnTo>
                  <a:pt x="0" y="9271"/>
                </a:lnTo>
                <a:lnTo>
                  <a:pt x="1016" y="6476"/>
                </a:lnTo>
                <a:lnTo>
                  <a:pt x="3302" y="4445"/>
                </a:lnTo>
                <a:lnTo>
                  <a:pt x="5587" y="2413"/>
                </a:lnTo>
                <a:lnTo>
                  <a:pt x="9398" y="1143"/>
                </a:lnTo>
                <a:lnTo>
                  <a:pt x="14605" y="762"/>
                </a:lnTo>
                <a:lnTo>
                  <a:pt x="19685" y="253"/>
                </a:lnTo>
                <a:lnTo>
                  <a:pt x="26924" y="0"/>
                </a:lnTo>
                <a:lnTo>
                  <a:pt x="36195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1983994" y="1080261"/>
            <a:ext cx="6918959" cy="414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4965" algn="l"/>
                <a:tab pos="355600" algn="l"/>
                <a:tab pos="2666365" algn="l"/>
              </a:tabLst>
            </a:pP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Modified </a:t>
            </a:r>
            <a:r>
              <a:rPr sz="2400" spc="-15" dirty="0">
                <a:solidFill>
                  <a:srgbClr val="FF0000"/>
                </a:solidFill>
                <a:latin typeface="Calibri"/>
                <a:cs typeface="Calibri"/>
              </a:rPr>
              <a:t>version </a:t>
            </a:r>
            <a:r>
              <a:rPr sz="2400" spc="-5" dirty="0">
                <a:solidFill>
                  <a:srgbClr val="FF0000"/>
                </a:solidFill>
                <a:latin typeface="Calibri"/>
                <a:cs typeface="Calibri"/>
              </a:rPr>
              <a:t>of </a:t>
            </a:r>
            <a:r>
              <a:rPr sz="2400" dirty="0">
                <a:solidFill>
                  <a:srgbClr val="FF0000"/>
                </a:solidFill>
                <a:latin typeface="Calibri"/>
                <a:cs typeface="Calibri"/>
              </a:rPr>
              <a:t>the </a:t>
            </a:r>
            <a:r>
              <a:rPr sz="2400" spc="-10" dirty="0">
                <a:solidFill>
                  <a:srgbClr val="FF0000"/>
                </a:solidFill>
                <a:latin typeface="Calibri"/>
                <a:cs typeface="Calibri"/>
              </a:rPr>
              <a:t>timestamp-ordering </a:t>
            </a:r>
            <a:r>
              <a:rPr sz="2400" spc="-15" dirty="0">
                <a:solidFill>
                  <a:srgbClr val="FF0000"/>
                </a:solidFill>
                <a:latin typeface="Calibri"/>
                <a:cs typeface="Calibri"/>
              </a:rPr>
              <a:t>protocol 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 which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00AF50"/>
                </a:solidFill>
                <a:latin typeface="Calibri"/>
                <a:cs typeface="Calibri"/>
              </a:rPr>
              <a:t>obsolete	</a:t>
            </a:r>
            <a:r>
              <a:rPr sz="2400" b="1" spc="-10" dirty="0">
                <a:solidFill>
                  <a:srgbClr val="00AF50"/>
                </a:solidFill>
                <a:latin typeface="Calibri"/>
                <a:cs typeface="Calibri"/>
              </a:rPr>
              <a:t>write </a:t>
            </a:r>
            <a:r>
              <a:rPr sz="2400" spc="-10" dirty="0">
                <a:solidFill>
                  <a:srgbClr val="00AF50"/>
                </a:solidFill>
                <a:latin typeface="Calibri"/>
                <a:cs typeface="Calibri"/>
              </a:rPr>
              <a:t>operations </a:t>
            </a:r>
            <a:r>
              <a:rPr sz="2400" spc="-15" dirty="0">
                <a:solidFill>
                  <a:srgbClr val="00AF50"/>
                </a:solidFill>
                <a:latin typeface="Calibri"/>
                <a:cs typeface="Calibri"/>
              </a:rPr>
              <a:t>may </a:t>
            </a:r>
            <a:r>
              <a:rPr sz="2400" spc="-5" dirty="0">
                <a:solidFill>
                  <a:srgbClr val="00AF50"/>
                </a:solidFill>
                <a:latin typeface="Calibri"/>
                <a:cs typeface="Calibri"/>
              </a:rPr>
              <a:t>be </a:t>
            </a:r>
            <a:r>
              <a:rPr sz="2400" spc="-10" dirty="0">
                <a:solidFill>
                  <a:srgbClr val="00AF50"/>
                </a:solidFill>
                <a:latin typeface="Calibri"/>
                <a:cs typeface="Calibri"/>
              </a:rPr>
              <a:t>ignored 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under certain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circumstances.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buChar char="•"/>
            </a:pPr>
            <a:endParaRPr sz="2400">
              <a:latin typeface="Times New Roman"/>
              <a:cs typeface="Times New Roman"/>
            </a:endParaRPr>
          </a:p>
          <a:p>
            <a:pPr marL="355600" marR="108585" indent="-342900">
              <a:lnSpc>
                <a:spcPct val="110000"/>
              </a:lnSpc>
              <a:spcBef>
                <a:spcPts val="140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latin typeface="Calibri"/>
                <a:cs typeface="Calibri"/>
              </a:rPr>
              <a:t>When </a:t>
            </a:r>
            <a:r>
              <a:rPr sz="2400" i="1" spc="-10" dirty="0">
                <a:latin typeface="Calibri"/>
                <a:cs typeface="Calibri"/>
              </a:rPr>
              <a:t>T</a:t>
            </a:r>
            <a:r>
              <a:rPr sz="2400" i="1" spc="-15" baseline="-20833" dirty="0">
                <a:latin typeface="Calibri"/>
                <a:cs typeface="Calibri"/>
              </a:rPr>
              <a:t>i </a:t>
            </a:r>
            <a:r>
              <a:rPr sz="2400" spc="-15" dirty="0">
                <a:latin typeface="Calibri"/>
                <a:cs typeface="Calibri"/>
              </a:rPr>
              <a:t>attempts to </a:t>
            </a:r>
            <a:r>
              <a:rPr sz="2400" spc="-5" dirty="0">
                <a:latin typeface="Calibri"/>
                <a:cs typeface="Calibri"/>
              </a:rPr>
              <a:t>write </a:t>
            </a:r>
            <a:r>
              <a:rPr sz="2400" spc="-15" dirty="0">
                <a:latin typeface="Calibri"/>
                <a:cs typeface="Calibri"/>
              </a:rPr>
              <a:t>data </a:t>
            </a:r>
            <a:r>
              <a:rPr sz="2400" spc="-10" dirty="0">
                <a:latin typeface="Calibri"/>
                <a:cs typeface="Calibri"/>
              </a:rPr>
              <a:t>item </a:t>
            </a:r>
            <a:r>
              <a:rPr sz="2400" i="1" dirty="0">
                <a:latin typeface="Calibri"/>
                <a:cs typeface="Calibri"/>
              </a:rPr>
              <a:t>Q</a:t>
            </a:r>
            <a:r>
              <a:rPr sz="2400" dirty="0">
                <a:latin typeface="Calibri"/>
                <a:cs typeface="Calibri"/>
              </a:rPr>
              <a:t>, if </a:t>
            </a:r>
            <a:r>
              <a:rPr sz="2400" spc="-10" dirty="0">
                <a:latin typeface="Calibri"/>
                <a:cs typeface="Calibri"/>
              </a:rPr>
              <a:t>TS(</a:t>
            </a:r>
            <a:r>
              <a:rPr sz="2400" i="1" spc="-10" dirty="0">
                <a:latin typeface="Calibri"/>
                <a:cs typeface="Calibri"/>
              </a:rPr>
              <a:t>T</a:t>
            </a:r>
            <a:r>
              <a:rPr sz="2400" i="1" spc="-15" baseline="-20833" dirty="0">
                <a:latin typeface="Calibri"/>
                <a:cs typeface="Calibri"/>
              </a:rPr>
              <a:t>i</a:t>
            </a:r>
            <a:r>
              <a:rPr sz="2400" spc="-10" dirty="0">
                <a:latin typeface="Calibri"/>
                <a:cs typeface="Calibri"/>
              </a:rPr>
              <a:t>) </a:t>
            </a:r>
            <a:r>
              <a:rPr sz="2400" i="1" dirty="0">
                <a:latin typeface="Calibri"/>
                <a:cs typeface="Calibri"/>
              </a:rPr>
              <a:t>&lt; </a:t>
            </a:r>
            <a:r>
              <a:rPr sz="2400" dirty="0">
                <a:latin typeface="Calibri"/>
                <a:cs typeface="Calibri"/>
              </a:rPr>
              <a:t>W-  </a:t>
            </a:r>
            <a:r>
              <a:rPr sz="2400" spc="-5" dirty="0">
                <a:latin typeface="Calibri"/>
                <a:cs typeface="Calibri"/>
              </a:rPr>
              <a:t>timestamp(</a:t>
            </a:r>
            <a:r>
              <a:rPr sz="2400" i="1" spc="-5" dirty="0">
                <a:latin typeface="Calibri"/>
                <a:cs typeface="Calibri"/>
              </a:rPr>
              <a:t>Q</a:t>
            </a:r>
            <a:r>
              <a:rPr sz="2400" spc="-5" dirty="0">
                <a:latin typeface="Calibri"/>
                <a:cs typeface="Calibri"/>
              </a:rPr>
              <a:t>), </a:t>
            </a:r>
            <a:r>
              <a:rPr sz="2400" dirty="0">
                <a:latin typeface="Calibri"/>
                <a:cs typeface="Calibri"/>
              </a:rPr>
              <a:t>then </a:t>
            </a:r>
            <a:r>
              <a:rPr sz="2400" i="1" spc="-5" dirty="0">
                <a:latin typeface="Calibri"/>
                <a:cs typeface="Calibri"/>
              </a:rPr>
              <a:t>T</a:t>
            </a:r>
            <a:r>
              <a:rPr sz="2400" i="1" spc="-7" baseline="-20833" dirty="0">
                <a:latin typeface="Calibri"/>
                <a:cs typeface="Calibri"/>
              </a:rPr>
              <a:t>i </a:t>
            </a:r>
            <a:r>
              <a:rPr sz="2400" dirty="0">
                <a:latin typeface="Calibri"/>
                <a:cs typeface="Calibri"/>
              </a:rPr>
              <a:t>is </a:t>
            </a:r>
            <a:r>
              <a:rPr sz="2400" spc="-10" dirty="0">
                <a:latin typeface="Calibri"/>
                <a:cs typeface="Calibri"/>
              </a:rPr>
              <a:t>attempting </a:t>
            </a:r>
            <a:r>
              <a:rPr sz="2400" spc="-15" dirty="0">
                <a:latin typeface="Calibri"/>
                <a:cs typeface="Calibri"/>
              </a:rPr>
              <a:t>to </a:t>
            </a:r>
            <a:r>
              <a:rPr sz="2400" spc="-5" dirty="0">
                <a:latin typeface="Calibri"/>
                <a:cs typeface="Calibri"/>
              </a:rPr>
              <a:t>write an  </a:t>
            </a:r>
            <a:r>
              <a:rPr sz="2400" spc="-10" dirty="0">
                <a:latin typeface="Calibri"/>
                <a:cs typeface="Calibri"/>
              </a:rPr>
              <a:t>obsolete </a:t>
            </a:r>
            <a:r>
              <a:rPr sz="2400" spc="-15" dirty="0">
                <a:latin typeface="Calibri"/>
                <a:cs typeface="Calibri"/>
              </a:rPr>
              <a:t>value </a:t>
            </a:r>
            <a:r>
              <a:rPr sz="2400" spc="-5" dirty="0">
                <a:latin typeface="Calibri"/>
                <a:cs typeface="Calibri"/>
              </a:rPr>
              <a:t>of</a:t>
            </a:r>
            <a:r>
              <a:rPr sz="2400" spc="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{</a:t>
            </a:r>
            <a:r>
              <a:rPr sz="2400" i="1" spc="-5" dirty="0">
                <a:latin typeface="Calibri"/>
                <a:cs typeface="Calibri"/>
              </a:rPr>
              <a:t>Q</a:t>
            </a:r>
            <a:r>
              <a:rPr sz="2400" spc="-5" dirty="0">
                <a:latin typeface="Calibri"/>
                <a:cs typeface="Calibri"/>
              </a:rPr>
              <a:t>}.</a:t>
            </a:r>
            <a:endParaRPr sz="2400">
              <a:latin typeface="Calibri"/>
              <a:cs typeface="Calibri"/>
            </a:endParaRPr>
          </a:p>
          <a:p>
            <a:pPr marL="756285" marR="278130" indent="-287020">
              <a:lnSpc>
                <a:spcPct val="110100"/>
              </a:lnSpc>
              <a:spcBef>
                <a:spcPts val="570"/>
              </a:spcBef>
            </a:pPr>
            <a:r>
              <a:rPr sz="2400" dirty="0">
                <a:latin typeface="Arial"/>
                <a:cs typeface="Arial"/>
              </a:rPr>
              <a:t>– </a:t>
            </a:r>
            <a:r>
              <a:rPr sz="2400" spc="-5" dirty="0">
                <a:latin typeface="Calibri"/>
                <a:cs typeface="Calibri"/>
              </a:rPr>
              <a:t>Rather </a:t>
            </a:r>
            <a:r>
              <a:rPr sz="2400" dirty="0">
                <a:latin typeface="Calibri"/>
                <a:cs typeface="Calibri"/>
              </a:rPr>
              <a:t>than </a:t>
            </a:r>
            <a:r>
              <a:rPr sz="2400" spc="-10" dirty="0">
                <a:latin typeface="Calibri"/>
                <a:cs typeface="Calibri"/>
              </a:rPr>
              <a:t>rolling </a:t>
            </a:r>
            <a:r>
              <a:rPr sz="2400" spc="-5" dirty="0">
                <a:latin typeface="Calibri"/>
                <a:cs typeface="Calibri"/>
              </a:rPr>
              <a:t>back </a:t>
            </a:r>
            <a:r>
              <a:rPr sz="2400" i="1" spc="-10" dirty="0">
                <a:latin typeface="Calibri"/>
                <a:cs typeface="Calibri"/>
              </a:rPr>
              <a:t>T</a:t>
            </a:r>
            <a:r>
              <a:rPr sz="2400" i="1" spc="-15" baseline="-20833" dirty="0">
                <a:latin typeface="Calibri"/>
                <a:cs typeface="Calibri"/>
              </a:rPr>
              <a:t>i </a:t>
            </a:r>
            <a:r>
              <a:rPr sz="2400" spc="-5" dirty="0">
                <a:latin typeface="Calibri"/>
                <a:cs typeface="Calibri"/>
              </a:rPr>
              <a:t>as </a:t>
            </a:r>
            <a:r>
              <a:rPr sz="2400" dirty="0">
                <a:latin typeface="Calibri"/>
                <a:cs typeface="Calibri"/>
              </a:rPr>
              <a:t>the </a:t>
            </a:r>
            <a:r>
              <a:rPr sz="2400" spc="-10" dirty="0">
                <a:latin typeface="Calibri"/>
                <a:cs typeface="Calibri"/>
              </a:rPr>
              <a:t>timestamp  ordering </a:t>
            </a:r>
            <a:r>
              <a:rPr sz="2400" spc="-15" dirty="0">
                <a:latin typeface="Calibri"/>
                <a:cs typeface="Calibri"/>
              </a:rPr>
              <a:t>protocol </a:t>
            </a:r>
            <a:r>
              <a:rPr sz="2400" spc="-10" dirty="0">
                <a:latin typeface="Calibri"/>
                <a:cs typeface="Calibri"/>
              </a:rPr>
              <a:t>would </a:t>
            </a:r>
            <a:r>
              <a:rPr sz="2400" spc="-20" dirty="0">
                <a:latin typeface="Calibri"/>
                <a:cs typeface="Calibri"/>
              </a:rPr>
              <a:t>have </a:t>
            </a:r>
            <a:r>
              <a:rPr sz="2400" spc="-5" dirty="0">
                <a:latin typeface="Calibri"/>
                <a:cs typeface="Calibri"/>
              </a:rPr>
              <a:t>done, </a:t>
            </a:r>
            <a:r>
              <a:rPr sz="2400" dirty="0">
                <a:latin typeface="Calibri"/>
                <a:cs typeface="Calibri"/>
              </a:rPr>
              <a:t>this </a:t>
            </a:r>
            <a:r>
              <a:rPr sz="2400" spc="-5" dirty="0">
                <a:latin typeface="Calibri"/>
                <a:cs typeface="Calibri"/>
              </a:rPr>
              <a:t>{</a:t>
            </a:r>
            <a:r>
              <a:rPr sz="2400" b="1" spc="-5" dirty="0">
                <a:latin typeface="Calibri"/>
                <a:cs typeface="Calibri"/>
              </a:rPr>
              <a:t>write</a:t>
            </a:r>
            <a:r>
              <a:rPr sz="2400" spc="-5" dirty="0">
                <a:latin typeface="Calibri"/>
                <a:cs typeface="Calibri"/>
              </a:rPr>
              <a:t>}  </a:t>
            </a:r>
            <a:r>
              <a:rPr sz="2400" spc="-10" dirty="0">
                <a:latin typeface="Calibri"/>
                <a:cs typeface="Calibri"/>
              </a:rPr>
              <a:t>operation can </a:t>
            </a:r>
            <a:r>
              <a:rPr sz="2400" spc="-5" dirty="0">
                <a:latin typeface="Calibri"/>
                <a:cs typeface="Calibri"/>
              </a:rPr>
              <a:t>be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ignored.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33400" y="914400"/>
            <a:ext cx="792480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en-US" dirty="0" smtClean="0"/>
              <a:t>If TS(Ti)&lt; R-timestamp(q), then the value of Q that Ti is Producing was previously needed, and it had been assumed that the value would never be produced. Hence the system rejects the write operation and rolls Ti back</a:t>
            </a:r>
          </a:p>
          <a:p>
            <a:pPr marL="342900" indent="-342900">
              <a:buAutoNum type="arabicParenR"/>
            </a:pPr>
            <a:r>
              <a:rPr lang="en-US" dirty="0" smtClean="0"/>
              <a:t>If </a:t>
            </a:r>
            <a:r>
              <a:rPr lang="en-US" dirty="0" err="1" smtClean="0"/>
              <a:t>Ts</a:t>
            </a:r>
            <a:r>
              <a:rPr lang="en-US" dirty="0" smtClean="0"/>
              <a:t>(Ti) &lt;w-time stamp(Q), then Ti is attempting to write an absolute value of Q. hence, this write operation can be ignored.</a:t>
            </a:r>
          </a:p>
          <a:p>
            <a:pPr marL="342900" indent="-342900">
              <a:buAutoNum type="arabicParenR"/>
            </a:pPr>
            <a:r>
              <a:rPr lang="en-US" dirty="0" smtClean="0"/>
              <a:t>Otherwise, the system executes the write operation and sets W-timestamp(Q) to </a:t>
            </a:r>
            <a:r>
              <a:rPr lang="en-US" dirty="0" err="1" smtClean="0"/>
              <a:t>Ts</a:t>
            </a:r>
            <a:r>
              <a:rPr lang="en-US" dirty="0" smtClean="0"/>
              <a:t>(Ti)</a:t>
            </a:r>
          </a:p>
          <a:p>
            <a:pPr marL="342900" indent="-342900">
              <a:buAutoNum type="arabicParenR"/>
            </a:pPr>
            <a:endParaRPr lang="en-US" dirty="0"/>
          </a:p>
          <a:p>
            <a:pPr marL="342900" indent="-342900">
              <a:buAutoNum type="arabicParenR"/>
            </a:pPr>
            <a:endParaRPr lang="en-US" dirty="0" smtClean="0"/>
          </a:p>
          <a:p>
            <a:pPr marL="342900" indent="-342900">
              <a:buAutoNum type="arabicParenR"/>
            </a:pPr>
            <a:endParaRPr lang="en-US" dirty="0"/>
          </a:p>
          <a:p>
            <a:r>
              <a:rPr lang="en-US" dirty="0" smtClean="0"/>
              <a:t> </a:t>
            </a:r>
            <a:r>
              <a:rPr lang="en-US" b="1" dirty="0" smtClean="0"/>
              <a:t>The Difference between timestamp ordering process and Thomas write rule lies in the second rule:</a:t>
            </a:r>
          </a:p>
          <a:p>
            <a:r>
              <a:rPr lang="en-US" b="1" dirty="0" smtClean="0"/>
              <a:t> In timestamp ordering protocol, if Ti issues write(Q) and </a:t>
            </a:r>
            <a:r>
              <a:rPr lang="en-US" b="1" dirty="0" err="1" smtClean="0"/>
              <a:t>Ts</a:t>
            </a:r>
            <a:r>
              <a:rPr lang="en-US" b="1" dirty="0" smtClean="0"/>
              <a:t>(Ti)&lt; w-time stamp(q), Ti is rolled back</a:t>
            </a:r>
          </a:p>
          <a:p>
            <a:endParaRPr lang="en-US" b="1" dirty="0"/>
          </a:p>
          <a:p>
            <a:r>
              <a:rPr lang="en-US" b="1" dirty="0" smtClean="0"/>
              <a:t>However in Thomas Write rule if </a:t>
            </a:r>
            <a:r>
              <a:rPr lang="en-US" b="1" dirty="0" err="1" smtClean="0"/>
              <a:t>Ts</a:t>
            </a:r>
            <a:r>
              <a:rPr lang="en-US" b="1" dirty="0" smtClean="0"/>
              <a:t>(Ti)&lt; W timestamp(Q) and </a:t>
            </a:r>
            <a:r>
              <a:rPr lang="en-US" b="1" dirty="0" err="1" smtClean="0"/>
              <a:t>Ts</a:t>
            </a:r>
            <a:r>
              <a:rPr lang="en-US" b="1" dirty="0" smtClean="0"/>
              <a:t>(Ti)&gt;=R-timestamp(Q) the write(Q) operation can be ignored.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15454886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22044" y="1156461"/>
            <a:ext cx="7435215" cy="21913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marR="479425" indent="-34226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Calibri"/>
                <a:cs typeface="Calibri"/>
              </a:rPr>
              <a:t>Otherwise </a:t>
            </a:r>
            <a:r>
              <a:rPr sz="2400" dirty="0">
                <a:latin typeface="Calibri"/>
                <a:cs typeface="Calibri"/>
              </a:rPr>
              <a:t>this </a:t>
            </a:r>
            <a:r>
              <a:rPr sz="2400" spc="-15" dirty="0">
                <a:latin typeface="Calibri"/>
                <a:cs typeface="Calibri"/>
              </a:rPr>
              <a:t>protocol </a:t>
            </a:r>
            <a:r>
              <a:rPr sz="2400" dirty="0">
                <a:latin typeface="Calibri"/>
                <a:cs typeface="Calibri"/>
              </a:rPr>
              <a:t>is the </a:t>
            </a:r>
            <a:r>
              <a:rPr sz="2400" spc="-5" dirty="0">
                <a:latin typeface="Calibri"/>
                <a:cs typeface="Calibri"/>
              </a:rPr>
              <a:t>same as </a:t>
            </a:r>
            <a:r>
              <a:rPr sz="2400" dirty="0">
                <a:latin typeface="Calibri"/>
                <a:cs typeface="Calibri"/>
              </a:rPr>
              <a:t>the </a:t>
            </a:r>
            <a:r>
              <a:rPr sz="2400" spc="-10" dirty="0">
                <a:latin typeface="Calibri"/>
                <a:cs typeface="Calibri"/>
              </a:rPr>
              <a:t>timestamp  ordering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protocol.</a:t>
            </a:r>
            <a:endParaRPr sz="24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spcBef>
                <a:spcPts val="92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Calibri"/>
                <a:cs typeface="Calibri"/>
              </a:rPr>
              <a:t>Thomas' </a:t>
            </a:r>
            <a:r>
              <a:rPr sz="2400" spc="-20" dirty="0">
                <a:latin typeface="Calibri"/>
                <a:cs typeface="Calibri"/>
              </a:rPr>
              <a:t>Write </a:t>
            </a:r>
            <a:r>
              <a:rPr sz="2400" dirty="0">
                <a:latin typeface="Calibri"/>
                <a:cs typeface="Calibri"/>
              </a:rPr>
              <a:t>Rule </a:t>
            </a:r>
            <a:r>
              <a:rPr sz="2400" spc="-10" dirty="0">
                <a:latin typeface="Calibri"/>
                <a:cs typeface="Calibri"/>
              </a:rPr>
              <a:t>allows </a:t>
            </a:r>
            <a:r>
              <a:rPr sz="2400" spc="-15" dirty="0">
                <a:latin typeface="Calibri"/>
                <a:cs typeface="Calibri"/>
              </a:rPr>
              <a:t>greater </a:t>
            </a:r>
            <a:r>
              <a:rPr sz="2400" spc="-10" dirty="0">
                <a:latin typeface="Calibri"/>
                <a:cs typeface="Calibri"/>
              </a:rPr>
              <a:t>potential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concurrency.</a:t>
            </a:r>
            <a:endParaRPr sz="2400">
              <a:latin typeface="Calibri"/>
              <a:cs typeface="Calibri"/>
            </a:endParaRPr>
          </a:p>
          <a:p>
            <a:pPr marL="756285" marR="177800" indent="-287020">
              <a:lnSpc>
                <a:spcPct val="120000"/>
              </a:lnSpc>
              <a:spcBef>
                <a:spcPts val="570"/>
              </a:spcBef>
            </a:pPr>
            <a:r>
              <a:rPr sz="2400" dirty="0">
                <a:latin typeface="Arial"/>
                <a:cs typeface="Arial"/>
              </a:rPr>
              <a:t>– </a:t>
            </a:r>
            <a:r>
              <a:rPr sz="2400" spc="-10" dirty="0">
                <a:latin typeface="Calibri"/>
                <a:cs typeface="Calibri"/>
              </a:rPr>
              <a:t>Allows </a:t>
            </a:r>
            <a:r>
              <a:rPr sz="2400" spc="-5" dirty="0">
                <a:latin typeface="Calibri"/>
                <a:cs typeface="Calibri"/>
              </a:rPr>
              <a:t>some view-serializable schedules </a:t>
            </a:r>
            <a:r>
              <a:rPr sz="2400" spc="-10" dirty="0">
                <a:latin typeface="Calibri"/>
                <a:cs typeface="Calibri"/>
              </a:rPr>
              <a:t>that </a:t>
            </a:r>
            <a:r>
              <a:rPr sz="2400" spc="-15" dirty="0">
                <a:latin typeface="Calibri"/>
                <a:cs typeface="Calibri"/>
              </a:rPr>
              <a:t>are </a:t>
            </a:r>
            <a:r>
              <a:rPr sz="2400" spc="-5" dirty="0">
                <a:latin typeface="Calibri"/>
                <a:cs typeface="Calibri"/>
              </a:rPr>
              <a:t>not  </a:t>
            </a:r>
            <a:r>
              <a:rPr sz="2400" spc="-10" dirty="0">
                <a:latin typeface="Calibri"/>
                <a:cs typeface="Calibri"/>
              </a:rPr>
              <a:t>conflict-serializable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129283" y="560831"/>
            <a:ext cx="2107691" cy="3733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142339" y="219456"/>
            <a:ext cx="2081174" cy="3658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752725" y="293243"/>
            <a:ext cx="100330" cy="150495"/>
          </a:xfrm>
          <a:custGeom>
            <a:avLst/>
            <a:gdLst/>
            <a:ahLst/>
            <a:cxnLst/>
            <a:rect l="l" t="t" r="r" b="b"/>
            <a:pathLst>
              <a:path w="100330" h="150495">
                <a:moveTo>
                  <a:pt x="49911" y="0"/>
                </a:moveTo>
                <a:lnTo>
                  <a:pt x="0" y="150113"/>
                </a:lnTo>
                <a:lnTo>
                  <a:pt x="100202" y="150113"/>
                </a:lnTo>
                <a:lnTo>
                  <a:pt x="50164" y="0"/>
                </a:lnTo>
                <a:lnTo>
                  <a:pt x="49911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867280" y="278384"/>
            <a:ext cx="184150" cy="248285"/>
          </a:xfrm>
          <a:custGeom>
            <a:avLst/>
            <a:gdLst/>
            <a:ahLst/>
            <a:cxnLst/>
            <a:rect l="l" t="t" r="r" b="b"/>
            <a:pathLst>
              <a:path w="184150" h="248284">
                <a:moveTo>
                  <a:pt x="92837" y="0"/>
                </a:moveTo>
                <a:lnTo>
                  <a:pt x="48513" y="10033"/>
                </a:lnTo>
                <a:lnTo>
                  <a:pt x="19938" y="36702"/>
                </a:lnTo>
                <a:lnTo>
                  <a:pt x="4444" y="75565"/>
                </a:lnTo>
                <a:lnTo>
                  <a:pt x="0" y="122682"/>
                </a:lnTo>
                <a:lnTo>
                  <a:pt x="263" y="136782"/>
                </a:lnTo>
                <a:lnTo>
                  <a:pt x="4318" y="174752"/>
                </a:lnTo>
                <a:lnTo>
                  <a:pt x="19050" y="214122"/>
                </a:lnTo>
                <a:lnTo>
                  <a:pt x="56195" y="242901"/>
                </a:lnTo>
                <a:lnTo>
                  <a:pt x="90931" y="247777"/>
                </a:lnTo>
                <a:lnTo>
                  <a:pt x="103624" y="247157"/>
                </a:lnTo>
                <a:lnTo>
                  <a:pt x="143559" y="232560"/>
                </a:lnTo>
                <a:lnTo>
                  <a:pt x="168874" y="202368"/>
                </a:lnTo>
                <a:lnTo>
                  <a:pt x="181197" y="160275"/>
                </a:lnTo>
                <a:lnTo>
                  <a:pt x="183769" y="123825"/>
                </a:lnTo>
                <a:lnTo>
                  <a:pt x="183485" y="110156"/>
                </a:lnTo>
                <a:lnTo>
                  <a:pt x="176752" y="62128"/>
                </a:lnTo>
                <a:lnTo>
                  <a:pt x="158777" y="26392"/>
                </a:lnTo>
                <a:lnTo>
                  <a:pt x="127216" y="5036"/>
                </a:lnTo>
                <a:lnTo>
                  <a:pt x="92837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186432" y="225679"/>
            <a:ext cx="412115" cy="355600"/>
          </a:xfrm>
          <a:custGeom>
            <a:avLst/>
            <a:gdLst/>
            <a:ahLst/>
            <a:cxnLst/>
            <a:rect l="l" t="t" r="r" b="b"/>
            <a:pathLst>
              <a:path w="412114" h="355600">
                <a:moveTo>
                  <a:pt x="27050" y="0"/>
                </a:moveTo>
                <a:lnTo>
                  <a:pt x="74041" y="0"/>
                </a:lnTo>
                <a:lnTo>
                  <a:pt x="82423" y="0"/>
                </a:lnTo>
                <a:lnTo>
                  <a:pt x="89662" y="762"/>
                </a:lnTo>
                <a:lnTo>
                  <a:pt x="95631" y="2159"/>
                </a:lnTo>
                <a:lnTo>
                  <a:pt x="101600" y="3428"/>
                </a:lnTo>
                <a:lnTo>
                  <a:pt x="106806" y="5715"/>
                </a:lnTo>
                <a:lnTo>
                  <a:pt x="111125" y="8890"/>
                </a:lnTo>
                <a:lnTo>
                  <a:pt x="115569" y="12065"/>
                </a:lnTo>
                <a:lnTo>
                  <a:pt x="119125" y="16255"/>
                </a:lnTo>
                <a:lnTo>
                  <a:pt x="122047" y="21463"/>
                </a:lnTo>
                <a:lnTo>
                  <a:pt x="124968" y="26670"/>
                </a:lnTo>
                <a:lnTo>
                  <a:pt x="127507" y="33147"/>
                </a:lnTo>
                <a:lnTo>
                  <a:pt x="129793" y="40767"/>
                </a:lnTo>
                <a:lnTo>
                  <a:pt x="206248" y="251333"/>
                </a:lnTo>
                <a:lnTo>
                  <a:pt x="207263" y="251333"/>
                </a:lnTo>
                <a:lnTo>
                  <a:pt x="286512" y="41275"/>
                </a:lnTo>
                <a:lnTo>
                  <a:pt x="288925" y="33654"/>
                </a:lnTo>
                <a:lnTo>
                  <a:pt x="291465" y="27177"/>
                </a:lnTo>
                <a:lnTo>
                  <a:pt x="317373" y="2159"/>
                </a:lnTo>
                <a:lnTo>
                  <a:pt x="322453" y="762"/>
                </a:lnTo>
                <a:lnTo>
                  <a:pt x="328422" y="0"/>
                </a:lnTo>
                <a:lnTo>
                  <a:pt x="335153" y="0"/>
                </a:lnTo>
                <a:lnTo>
                  <a:pt x="383413" y="0"/>
                </a:lnTo>
                <a:lnTo>
                  <a:pt x="388366" y="0"/>
                </a:lnTo>
                <a:lnTo>
                  <a:pt x="392556" y="635"/>
                </a:lnTo>
                <a:lnTo>
                  <a:pt x="396113" y="1904"/>
                </a:lnTo>
                <a:lnTo>
                  <a:pt x="399669" y="3175"/>
                </a:lnTo>
                <a:lnTo>
                  <a:pt x="402590" y="5079"/>
                </a:lnTo>
                <a:lnTo>
                  <a:pt x="404875" y="7620"/>
                </a:lnTo>
                <a:lnTo>
                  <a:pt x="407162" y="10032"/>
                </a:lnTo>
                <a:lnTo>
                  <a:pt x="408940" y="13080"/>
                </a:lnTo>
                <a:lnTo>
                  <a:pt x="410082" y="16510"/>
                </a:lnTo>
                <a:lnTo>
                  <a:pt x="411225" y="20066"/>
                </a:lnTo>
                <a:lnTo>
                  <a:pt x="411861" y="24129"/>
                </a:lnTo>
                <a:lnTo>
                  <a:pt x="411861" y="28701"/>
                </a:lnTo>
                <a:lnTo>
                  <a:pt x="411861" y="343662"/>
                </a:lnTo>
                <a:lnTo>
                  <a:pt x="411861" y="345440"/>
                </a:lnTo>
                <a:lnTo>
                  <a:pt x="411353" y="347091"/>
                </a:lnTo>
                <a:lnTo>
                  <a:pt x="410337" y="348488"/>
                </a:lnTo>
                <a:lnTo>
                  <a:pt x="409320" y="350012"/>
                </a:lnTo>
                <a:lnTo>
                  <a:pt x="407543" y="351155"/>
                </a:lnTo>
                <a:lnTo>
                  <a:pt x="404875" y="352044"/>
                </a:lnTo>
                <a:lnTo>
                  <a:pt x="402209" y="352933"/>
                </a:lnTo>
                <a:lnTo>
                  <a:pt x="398780" y="353695"/>
                </a:lnTo>
                <a:lnTo>
                  <a:pt x="394335" y="354203"/>
                </a:lnTo>
                <a:lnTo>
                  <a:pt x="390017" y="354838"/>
                </a:lnTo>
                <a:lnTo>
                  <a:pt x="384429" y="355092"/>
                </a:lnTo>
                <a:lnTo>
                  <a:pt x="377698" y="355092"/>
                </a:lnTo>
                <a:lnTo>
                  <a:pt x="371220" y="355092"/>
                </a:lnTo>
                <a:lnTo>
                  <a:pt x="365760" y="354838"/>
                </a:lnTo>
                <a:lnTo>
                  <a:pt x="361315" y="354203"/>
                </a:lnTo>
                <a:lnTo>
                  <a:pt x="356997" y="353695"/>
                </a:lnTo>
                <a:lnTo>
                  <a:pt x="343916" y="345440"/>
                </a:lnTo>
                <a:lnTo>
                  <a:pt x="343916" y="343662"/>
                </a:lnTo>
                <a:lnTo>
                  <a:pt x="343916" y="56006"/>
                </a:lnTo>
                <a:lnTo>
                  <a:pt x="343281" y="56006"/>
                </a:lnTo>
                <a:lnTo>
                  <a:pt x="240919" y="343281"/>
                </a:lnTo>
                <a:lnTo>
                  <a:pt x="240156" y="345694"/>
                </a:lnTo>
                <a:lnTo>
                  <a:pt x="239013" y="347599"/>
                </a:lnTo>
                <a:lnTo>
                  <a:pt x="237362" y="349250"/>
                </a:lnTo>
                <a:lnTo>
                  <a:pt x="235712" y="350774"/>
                </a:lnTo>
                <a:lnTo>
                  <a:pt x="233425" y="352044"/>
                </a:lnTo>
                <a:lnTo>
                  <a:pt x="230631" y="352933"/>
                </a:lnTo>
                <a:lnTo>
                  <a:pt x="227837" y="353822"/>
                </a:lnTo>
                <a:lnTo>
                  <a:pt x="224281" y="354457"/>
                </a:lnTo>
                <a:lnTo>
                  <a:pt x="219837" y="354711"/>
                </a:lnTo>
                <a:lnTo>
                  <a:pt x="215519" y="354965"/>
                </a:lnTo>
                <a:lnTo>
                  <a:pt x="210185" y="355092"/>
                </a:lnTo>
                <a:lnTo>
                  <a:pt x="204088" y="355092"/>
                </a:lnTo>
                <a:lnTo>
                  <a:pt x="197866" y="355092"/>
                </a:lnTo>
                <a:lnTo>
                  <a:pt x="177419" y="352171"/>
                </a:lnTo>
                <a:lnTo>
                  <a:pt x="174625" y="351155"/>
                </a:lnTo>
                <a:lnTo>
                  <a:pt x="172338" y="350012"/>
                </a:lnTo>
                <a:lnTo>
                  <a:pt x="170687" y="348488"/>
                </a:lnTo>
                <a:lnTo>
                  <a:pt x="169037" y="347091"/>
                </a:lnTo>
                <a:lnTo>
                  <a:pt x="168020" y="345313"/>
                </a:lnTo>
                <a:lnTo>
                  <a:pt x="167386" y="343281"/>
                </a:lnTo>
                <a:lnTo>
                  <a:pt x="68580" y="56006"/>
                </a:lnTo>
                <a:lnTo>
                  <a:pt x="68072" y="56006"/>
                </a:lnTo>
                <a:lnTo>
                  <a:pt x="68072" y="343662"/>
                </a:lnTo>
                <a:lnTo>
                  <a:pt x="68072" y="345440"/>
                </a:lnTo>
                <a:lnTo>
                  <a:pt x="67563" y="347091"/>
                </a:lnTo>
                <a:lnTo>
                  <a:pt x="66548" y="348488"/>
                </a:lnTo>
                <a:lnTo>
                  <a:pt x="65531" y="350012"/>
                </a:lnTo>
                <a:lnTo>
                  <a:pt x="50418" y="354203"/>
                </a:lnTo>
                <a:lnTo>
                  <a:pt x="46100" y="354838"/>
                </a:lnTo>
                <a:lnTo>
                  <a:pt x="40640" y="355092"/>
                </a:lnTo>
                <a:lnTo>
                  <a:pt x="33909" y="355092"/>
                </a:lnTo>
                <a:lnTo>
                  <a:pt x="27305" y="355092"/>
                </a:lnTo>
                <a:lnTo>
                  <a:pt x="21843" y="354838"/>
                </a:lnTo>
                <a:lnTo>
                  <a:pt x="17525" y="354203"/>
                </a:lnTo>
                <a:lnTo>
                  <a:pt x="13081" y="353695"/>
                </a:lnTo>
                <a:lnTo>
                  <a:pt x="9651" y="352933"/>
                </a:lnTo>
                <a:lnTo>
                  <a:pt x="6985" y="352044"/>
                </a:lnTo>
                <a:lnTo>
                  <a:pt x="4318" y="351155"/>
                </a:lnTo>
                <a:lnTo>
                  <a:pt x="2540" y="350012"/>
                </a:lnTo>
                <a:lnTo>
                  <a:pt x="1524" y="348488"/>
                </a:lnTo>
                <a:lnTo>
                  <a:pt x="507" y="347091"/>
                </a:lnTo>
                <a:lnTo>
                  <a:pt x="0" y="345440"/>
                </a:lnTo>
                <a:lnTo>
                  <a:pt x="0" y="343662"/>
                </a:lnTo>
                <a:lnTo>
                  <a:pt x="0" y="28701"/>
                </a:lnTo>
                <a:lnTo>
                  <a:pt x="0" y="19430"/>
                </a:lnTo>
                <a:lnTo>
                  <a:pt x="2540" y="12319"/>
                </a:lnTo>
                <a:lnTo>
                  <a:pt x="7366" y="7366"/>
                </a:lnTo>
                <a:lnTo>
                  <a:pt x="12318" y="2540"/>
                </a:lnTo>
                <a:lnTo>
                  <a:pt x="18923" y="0"/>
                </a:lnTo>
                <a:lnTo>
                  <a:pt x="27050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42339" y="225679"/>
            <a:ext cx="270510" cy="355600"/>
          </a:xfrm>
          <a:custGeom>
            <a:avLst/>
            <a:gdLst/>
            <a:ahLst/>
            <a:cxnLst/>
            <a:rect l="l" t="t" r="r" b="b"/>
            <a:pathLst>
              <a:path w="270509" h="355600">
                <a:moveTo>
                  <a:pt x="10655" y="0"/>
                </a:moveTo>
                <a:lnTo>
                  <a:pt x="259740" y="0"/>
                </a:lnTo>
                <a:lnTo>
                  <a:pt x="261391" y="0"/>
                </a:lnTo>
                <a:lnTo>
                  <a:pt x="262915" y="507"/>
                </a:lnTo>
                <a:lnTo>
                  <a:pt x="264185" y="1524"/>
                </a:lnTo>
                <a:lnTo>
                  <a:pt x="265582" y="2540"/>
                </a:lnTo>
                <a:lnTo>
                  <a:pt x="266725" y="4191"/>
                </a:lnTo>
                <a:lnTo>
                  <a:pt x="267614" y="6476"/>
                </a:lnTo>
                <a:lnTo>
                  <a:pt x="268503" y="8763"/>
                </a:lnTo>
                <a:lnTo>
                  <a:pt x="269265" y="11811"/>
                </a:lnTo>
                <a:lnTo>
                  <a:pt x="269646" y="15621"/>
                </a:lnTo>
                <a:lnTo>
                  <a:pt x="270154" y="19430"/>
                </a:lnTo>
                <a:lnTo>
                  <a:pt x="270408" y="24129"/>
                </a:lnTo>
                <a:lnTo>
                  <a:pt x="270408" y="29591"/>
                </a:lnTo>
                <a:lnTo>
                  <a:pt x="270408" y="34798"/>
                </a:lnTo>
                <a:lnTo>
                  <a:pt x="270154" y="39370"/>
                </a:lnTo>
                <a:lnTo>
                  <a:pt x="269646" y="43052"/>
                </a:lnTo>
                <a:lnTo>
                  <a:pt x="269265" y="46736"/>
                </a:lnTo>
                <a:lnTo>
                  <a:pt x="268503" y="49784"/>
                </a:lnTo>
                <a:lnTo>
                  <a:pt x="267614" y="52070"/>
                </a:lnTo>
                <a:lnTo>
                  <a:pt x="266725" y="54355"/>
                </a:lnTo>
                <a:lnTo>
                  <a:pt x="265582" y="56006"/>
                </a:lnTo>
                <a:lnTo>
                  <a:pt x="264185" y="57150"/>
                </a:lnTo>
                <a:lnTo>
                  <a:pt x="262915" y="58166"/>
                </a:lnTo>
                <a:lnTo>
                  <a:pt x="261391" y="58800"/>
                </a:lnTo>
                <a:lnTo>
                  <a:pt x="259740" y="58800"/>
                </a:lnTo>
                <a:lnTo>
                  <a:pt x="171221" y="58800"/>
                </a:lnTo>
                <a:lnTo>
                  <a:pt x="171221" y="343662"/>
                </a:lnTo>
                <a:lnTo>
                  <a:pt x="171221" y="345440"/>
                </a:lnTo>
                <a:lnTo>
                  <a:pt x="170586" y="347091"/>
                </a:lnTo>
                <a:lnTo>
                  <a:pt x="169443" y="348488"/>
                </a:lnTo>
                <a:lnTo>
                  <a:pt x="168300" y="350012"/>
                </a:lnTo>
                <a:lnTo>
                  <a:pt x="166268" y="351155"/>
                </a:lnTo>
                <a:lnTo>
                  <a:pt x="163601" y="352044"/>
                </a:lnTo>
                <a:lnTo>
                  <a:pt x="160807" y="352933"/>
                </a:lnTo>
                <a:lnTo>
                  <a:pt x="157124" y="353695"/>
                </a:lnTo>
                <a:lnTo>
                  <a:pt x="152552" y="354203"/>
                </a:lnTo>
                <a:lnTo>
                  <a:pt x="147853" y="354838"/>
                </a:lnTo>
                <a:lnTo>
                  <a:pt x="142138" y="355092"/>
                </a:lnTo>
                <a:lnTo>
                  <a:pt x="135153" y="355092"/>
                </a:lnTo>
                <a:lnTo>
                  <a:pt x="128295" y="355092"/>
                </a:lnTo>
                <a:lnTo>
                  <a:pt x="122491" y="354838"/>
                </a:lnTo>
                <a:lnTo>
                  <a:pt x="117843" y="354203"/>
                </a:lnTo>
                <a:lnTo>
                  <a:pt x="113195" y="353695"/>
                </a:lnTo>
                <a:lnTo>
                  <a:pt x="100914" y="348488"/>
                </a:lnTo>
                <a:lnTo>
                  <a:pt x="99733" y="347091"/>
                </a:lnTo>
                <a:lnTo>
                  <a:pt x="99136" y="345440"/>
                </a:lnTo>
                <a:lnTo>
                  <a:pt x="99136" y="343662"/>
                </a:lnTo>
                <a:lnTo>
                  <a:pt x="99136" y="58800"/>
                </a:lnTo>
                <a:lnTo>
                  <a:pt x="10655" y="58800"/>
                </a:lnTo>
                <a:lnTo>
                  <a:pt x="8826" y="58800"/>
                </a:lnTo>
                <a:lnTo>
                  <a:pt x="7277" y="58166"/>
                </a:lnTo>
                <a:lnTo>
                  <a:pt x="6007" y="57150"/>
                </a:lnTo>
                <a:lnTo>
                  <a:pt x="4737" y="56006"/>
                </a:lnTo>
                <a:lnTo>
                  <a:pt x="3644" y="54355"/>
                </a:lnTo>
                <a:lnTo>
                  <a:pt x="2730" y="52070"/>
                </a:lnTo>
                <a:lnTo>
                  <a:pt x="1816" y="49784"/>
                </a:lnTo>
                <a:lnTo>
                  <a:pt x="1143" y="46736"/>
                </a:lnTo>
                <a:lnTo>
                  <a:pt x="685" y="43052"/>
                </a:lnTo>
                <a:lnTo>
                  <a:pt x="228" y="39370"/>
                </a:lnTo>
                <a:lnTo>
                  <a:pt x="0" y="34798"/>
                </a:lnTo>
                <a:lnTo>
                  <a:pt x="0" y="29591"/>
                </a:lnTo>
                <a:lnTo>
                  <a:pt x="0" y="24129"/>
                </a:lnTo>
                <a:lnTo>
                  <a:pt x="228" y="19430"/>
                </a:lnTo>
                <a:lnTo>
                  <a:pt x="685" y="15621"/>
                </a:lnTo>
                <a:lnTo>
                  <a:pt x="1143" y="11811"/>
                </a:lnTo>
                <a:lnTo>
                  <a:pt x="6007" y="1524"/>
                </a:lnTo>
                <a:lnTo>
                  <a:pt x="7277" y="507"/>
                </a:lnTo>
                <a:lnTo>
                  <a:pt x="8826" y="0"/>
                </a:lnTo>
                <a:lnTo>
                  <a:pt x="10655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643758" y="224027"/>
            <a:ext cx="326390" cy="356870"/>
          </a:xfrm>
          <a:custGeom>
            <a:avLst/>
            <a:gdLst/>
            <a:ahLst/>
            <a:cxnLst/>
            <a:rect l="l" t="t" r="r" b="b"/>
            <a:pathLst>
              <a:path w="326389" h="356870">
                <a:moveTo>
                  <a:pt x="160020" y="0"/>
                </a:moveTo>
                <a:lnTo>
                  <a:pt x="200533" y="2413"/>
                </a:lnTo>
                <a:lnTo>
                  <a:pt x="204089" y="3428"/>
                </a:lnTo>
                <a:lnTo>
                  <a:pt x="212090" y="15113"/>
                </a:lnTo>
                <a:lnTo>
                  <a:pt x="321437" y="328295"/>
                </a:lnTo>
                <a:lnTo>
                  <a:pt x="323596" y="334899"/>
                </a:lnTo>
                <a:lnTo>
                  <a:pt x="324993" y="340106"/>
                </a:lnTo>
                <a:lnTo>
                  <a:pt x="325501" y="343916"/>
                </a:lnTo>
                <a:lnTo>
                  <a:pt x="326009" y="347725"/>
                </a:lnTo>
                <a:lnTo>
                  <a:pt x="325247" y="350647"/>
                </a:lnTo>
                <a:lnTo>
                  <a:pt x="300482" y="356743"/>
                </a:lnTo>
                <a:lnTo>
                  <a:pt x="291592" y="356743"/>
                </a:lnTo>
                <a:lnTo>
                  <a:pt x="282321" y="356743"/>
                </a:lnTo>
                <a:lnTo>
                  <a:pt x="275082" y="356616"/>
                </a:lnTo>
                <a:lnTo>
                  <a:pt x="269875" y="356362"/>
                </a:lnTo>
                <a:lnTo>
                  <a:pt x="264668" y="356108"/>
                </a:lnTo>
                <a:lnTo>
                  <a:pt x="252349" y="351282"/>
                </a:lnTo>
                <a:lnTo>
                  <a:pt x="251206" y="349758"/>
                </a:lnTo>
                <a:lnTo>
                  <a:pt x="250317" y="347852"/>
                </a:lnTo>
                <a:lnTo>
                  <a:pt x="249555" y="345567"/>
                </a:lnTo>
                <a:lnTo>
                  <a:pt x="225806" y="274574"/>
                </a:lnTo>
                <a:lnTo>
                  <a:pt x="93091" y="274574"/>
                </a:lnTo>
                <a:lnTo>
                  <a:pt x="70739" y="343662"/>
                </a:lnTo>
                <a:lnTo>
                  <a:pt x="69977" y="346201"/>
                </a:lnTo>
                <a:lnTo>
                  <a:pt x="68961" y="348361"/>
                </a:lnTo>
                <a:lnTo>
                  <a:pt x="67818" y="350012"/>
                </a:lnTo>
                <a:lnTo>
                  <a:pt x="66675" y="351789"/>
                </a:lnTo>
                <a:lnTo>
                  <a:pt x="64770" y="353187"/>
                </a:lnTo>
                <a:lnTo>
                  <a:pt x="62103" y="354075"/>
                </a:lnTo>
                <a:lnTo>
                  <a:pt x="59436" y="355092"/>
                </a:lnTo>
                <a:lnTo>
                  <a:pt x="55753" y="355854"/>
                </a:lnTo>
                <a:lnTo>
                  <a:pt x="50927" y="356235"/>
                </a:lnTo>
                <a:lnTo>
                  <a:pt x="46101" y="356488"/>
                </a:lnTo>
                <a:lnTo>
                  <a:pt x="39751" y="356743"/>
                </a:lnTo>
                <a:lnTo>
                  <a:pt x="31877" y="356743"/>
                </a:lnTo>
                <a:lnTo>
                  <a:pt x="23495" y="356743"/>
                </a:lnTo>
                <a:lnTo>
                  <a:pt x="17018" y="356488"/>
                </a:lnTo>
                <a:lnTo>
                  <a:pt x="12192" y="355854"/>
                </a:lnTo>
                <a:lnTo>
                  <a:pt x="7493" y="355346"/>
                </a:lnTo>
                <a:lnTo>
                  <a:pt x="4191" y="354075"/>
                </a:lnTo>
                <a:lnTo>
                  <a:pt x="2413" y="351917"/>
                </a:lnTo>
                <a:lnTo>
                  <a:pt x="635" y="349885"/>
                </a:lnTo>
                <a:lnTo>
                  <a:pt x="0" y="346837"/>
                </a:lnTo>
                <a:lnTo>
                  <a:pt x="508" y="343026"/>
                </a:lnTo>
                <a:lnTo>
                  <a:pt x="1016" y="339217"/>
                </a:lnTo>
                <a:lnTo>
                  <a:pt x="113538" y="14224"/>
                </a:lnTo>
                <a:lnTo>
                  <a:pt x="124333" y="2413"/>
                </a:lnTo>
                <a:lnTo>
                  <a:pt x="127508" y="1397"/>
                </a:lnTo>
                <a:lnTo>
                  <a:pt x="131953" y="762"/>
                </a:lnTo>
                <a:lnTo>
                  <a:pt x="137541" y="507"/>
                </a:lnTo>
                <a:lnTo>
                  <a:pt x="143256" y="253"/>
                </a:lnTo>
                <a:lnTo>
                  <a:pt x="150749" y="0"/>
                </a:lnTo>
                <a:lnTo>
                  <a:pt x="160020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454911" y="224027"/>
            <a:ext cx="276225" cy="356870"/>
          </a:xfrm>
          <a:custGeom>
            <a:avLst/>
            <a:gdLst/>
            <a:ahLst/>
            <a:cxnLst/>
            <a:rect l="l" t="t" r="r" b="b"/>
            <a:pathLst>
              <a:path w="276225" h="356870">
                <a:moveTo>
                  <a:pt x="36068" y="0"/>
                </a:moveTo>
                <a:lnTo>
                  <a:pt x="43179" y="0"/>
                </a:lnTo>
                <a:lnTo>
                  <a:pt x="49021" y="380"/>
                </a:lnTo>
                <a:lnTo>
                  <a:pt x="53593" y="889"/>
                </a:lnTo>
                <a:lnTo>
                  <a:pt x="58165" y="1397"/>
                </a:lnTo>
                <a:lnTo>
                  <a:pt x="71881" y="9651"/>
                </a:lnTo>
                <a:lnTo>
                  <a:pt x="71881" y="11556"/>
                </a:lnTo>
                <a:lnTo>
                  <a:pt x="71881" y="141224"/>
                </a:lnTo>
                <a:lnTo>
                  <a:pt x="204088" y="141224"/>
                </a:lnTo>
                <a:lnTo>
                  <a:pt x="204088" y="11556"/>
                </a:lnTo>
                <a:lnTo>
                  <a:pt x="204088" y="9651"/>
                </a:lnTo>
                <a:lnTo>
                  <a:pt x="204596" y="8127"/>
                </a:lnTo>
                <a:lnTo>
                  <a:pt x="205867" y="6603"/>
                </a:lnTo>
                <a:lnTo>
                  <a:pt x="207010" y="5206"/>
                </a:lnTo>
                <a:lnTo>
                  <a:pt x="208914" y="3937"/>
                </a:lnTo>
                <a:lnTo>
                  <a:pt x="211581" y="3048"/>
                </a:lnTo>
                <a:lnTo>
                  <a:pt x="214121" y="2158"/>
                </a:lnTo>
                <a:lnTo>
                  <a:pt x="217805" y="1397"/>
                </a:lnTo>
                <a:lnTo>
                  <a:pt x="222504" y="889"/>
                </a:lnTo>
                <a:lnTo>
                  <a:pt x="227075" y="380"/>
                </a:lnTo>
                <a:lnTo>
                  <a:pt x="232918" y="0"/>
                </a:lnTo>
                <a:lnTo>
                  <a:pt x="240030" y="0"/>
                </a:lnTo>
                <a:lnTo>
                  <a:pt x="247014" y="0"/>
                </a:lnTo>
                <a:lnTo>
                  <a:pt x="252730" y="380"/>
                </a:lnTo>
                <a:lnTo>
                  <a:pt x="257301" y="889"/>
                </a:lnTo>
                <a:lnTo>
                  <a:pt x="261874" y="1397"/>
                </a:lnTo>
                <a:lnTo>
                  <a:pt x="275844" y="9651"/>
                </a:lnTo>
                <a:lnTo>
                  <a:pt x="275844" y="11556"/>
                </a:lnTo>
                <a:lnTo>
                  <a:pt x="275844" y="345313"/>
                </a:lnTo>
                <a:lnTo>
                  <a:pt x="275844" y="347091"/>
                </a:lnTo>
                <a:lnTo>
                  <a:pt x="275208" y="348742"/>
                </a:lnTo>
                <a:lnTo>
                  <a:pt x="274065" y="350138"/>
                </a:lnTo>
                <a:lnTo>
                  <a:pt x="272923" y="351663"/>
                </a:lnTo>
                <a:lnTo>
                  <a:pt x="257301" y="355854"/>
                </a:lnTo>
                <a:lnTo>
                  <a:pt x="252730" y="356488"/>
                </a:lnTo>
                <a:lnTo>
                  <a:pt x="247014" y="356743"/>
                </a:lnTo>
                <a:lnTo>
                  <a:pt x="240030" y="356743"/>
                </a:lnTo>
                <a:lnTo>
                  <a:pt x="232918" y="356743"/>
                </a:lnTo>
                <a:lnTo>
                  <a:pt x="227075" y="356488"/>
                </a:lnTo>
                <a:lnTo>
                  <a:pt x="222504" y="355854"/>
                </a:lnTo>
                <a:lnTo>
                  <a:pt x="217805" y="355346"/>
                </a:lnTo>
                <a:lnTo>
                  <a:pt x="214121" y="354584"/>
                </a:lnTo>
                <a:lnTo>
                  <a:pt x="211581" y="353695"/>
                </a:lnTo>
                <a:lnTo>
                  <a:pt x="208914" y="352806"/>
                </a:lnTo>
                <a:lnTo>
                  <a:pt x="207010" y="351663"/>
                </a:lnTo>
                <a:lnTo>
                  <a:pt x="205867" y="350138"/>
                </a:lnTo>
                <a:lnTo>
                  <a:pt x="204596" y="348742"/>
                </a:lnTo>
                <a:lnTo>
                  <a:pt x="204088" y="347091"/>
                </a:lnTo>
                <a:lnTo>
                  <a:pt x="204088" y="345313"/>
                </a:lnTo>
                <a:lnTo>
                  <a:pt x="204088" y="202437"/>
                </a:lnTo>
                <a:lnTo>
                  <a:pt x="71881" y="202437"/>
                </a:lnTo>
                <a:lnTo>
                  <a:pt x="71881" y="345313"/>
                </a:lnTo>
                <a:lnTo>
                  <a:pt x="71881" y="347091"/>
                </a:lnTo>
                <a:lnTo>
                  <a:pt x="53593" y="355854"/>
                </a:lnTo>
                <a:lnTo>
                  <a:pt x="49021" y="356488"/>
                </a:lnTo>
                <a:lnTo>
                  <a:pt x="43179" y="356743"/>
                </a:lnTo>
                <a:lnTo>
                  <a:pt x="36068" y="356743"/>
                </a:lnTo>
                <a:lnTo>
                  <a:pt x="29209" y="356743"/>
                </a:lnTo>
                <a:lnTo>
                  <a:pt x="23368" y="356488"/>
                </a:lnTo>
                <a:lnTo>
                  <a:pt x="18796" y="355854"/>
                </a:lnTo>
                <a:lnTo>
                  <a:pt x="14096" y="355346"/>
                </a:lnTo>
                <a:lnTo>
                  <a:pt x="1778" y="350138"/>
                </a:lnTo>
                <a:lnTo>
                  <a:pt x="634" y="348742"/>
                </a:lnTo>
                <a:lnTo>
                  <a:pt x="0" y="347091"/>
                </a:lnTo>
                <a:lnTo>
                  <a:pt x="0" y="345313"/>
                </a:lnTo>
                <a:lnTo>
                  <a:pt x="0" y="11556"/>
                </a:lnTo>
                <a:lnTo>
                  <a:pt x="0" y="9651"/>
                </a:lnTo>
                <a:lnTo>
                  <a:pt x="634" y="8127"/>
                </a:lnTo>
                <a:lnTo>
                  <a:pt x="18796" y="889"/>
                </a:lnTo>
                <a:lnTo>
                  <a:pt x="23368" y="380"/>
                </a:lnTo>
                <a:lnTo>
                  <a:pt x="29209" y="0"/>
                </a:lnTo>
                <a:lnTo>
                  <a:pt x="36068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992627" y="219456"/>
            <a:ext cx="231140" cy="366395"/>
          </a:xfrm>
          <a:custGeom>
            <a:avLst/>
            <a:gdLst/>
            <a:ahLst/>
            <a:cxnLst/>
            <a:rect l="l" t="t" r="r" b="b"/>
            <a:pathLst>
              <a:path w="231139" h="366395">
                <a:moveTo>
                  <a:pt x="124587" y="0"/>
                </a:moveTo>
                <a:lnTo>
                  <a:pt x="132969" y="0"/>
                </a:lnTo>
                <a:lnTo>
                  <a:pt x="141351" y="635"/>
                </a:lnTo>
                <a:lnTo>
                  <a:pt x="180467" y="9271"/>
                </a:lnTo>
                <a:lnTo>
                  <a:pt x="192532" y="14477"/>
                </a:lnTo>
                <a:lnTo>
                  <a:pt x="198247" y="17145"/>
                </a:lnTo>
                <a:lnTo>
                  <a:pt x="201930" y="19430"/>
                </a:lnTo>
                <a:lnTo>
                  <a:pt x="203835" y="21336"/>
                </a:lnTo>
                <a:lnTo>
                  <a:pt x="205613" y="23114"/>
                </a:lnTo>
                <a:lnTo>
                  <a:pt x="206883" y="24638"/>
                </a:lnTo>
                <a:lnTo>
                  <a:pt x="207518" y="25908"/>
                </a:lnTo>
                <a:lnTo>
                  <a:pt x="208153" y="27177"/>
                </a:lnTo>
                <a:lnTo>
                  <a:pt x="210058" y="38862"/>
                </a:lnTo>
                <a:lnTo>
                  <a:pt x="210312" y="42037"/>
                </a:lnTo>
                <a:lnTo>
                  <a:pt x="210312" y="46100"/>
                </a:lnTo>
                <a:lnTo>
                  <a:pt x="210312" y="50800"/>
                </a:lnTo>
                <a:lnTo>
                  <a:pt x="210312" y="56007"/>
                </a:lnTo>
                <a:lnTo>
                  <a:pt x="210185" y="60578"/>
                </a:lnTo>
                <a:lnTo>
                  <a:pt x="209931" y="64135"/>
                </a:lnTo>
                <a:lnTo>
                  <a:pt x="209677" y="67818"/>
                </a:lnTo>
                <a:lnTo>
                  <a:pt x="209169" y="70866"/>
                </a:lnTo>
                <a:lnTo>
                  <a:pt x="208534" y="73151"/>
                </a:lnTo>
                <a:lnTo>
                  <a:pt x="207899" y="75565"/>
                </a:lnTo>
                <a:lnTo>
                  <a:pt x="207010" y="77216"/>
                </a:lnTo>
                <a:lnTo>
                  <a:pt x="205867" y="78359"/>
                </a:lnTo>
                <a:lnTo>
                  <a:pt x="204597" y="79501"/>
                </a:lnTo>
                <a:lnTo>
                  <a:pt x="203073" y="80010"/>
                </a:lnTo>
                <a:lnTo>
                  <a:pt x="201041" y="80010"/>
                </a:lnTo>
                <a:lnTo>
                  <a:pt x="199009" y="80010"/>
                </a:lnTo>
                <a:lnTo>
                  <a:pt x="195834" y="78740"/>
                </a:lnTo>
                <a:lnTo>
                  <a:pt x="191516" y="76200"/>
                </a:lnTo>
                <a:lnTo>
                  <a:pt x="187071" y="73660"/>
                </a:lnTo>
                <a:lnTo>
                  <a:pt x="146857" y="58042"/>
                </a:lnTo>
                <a:lnTo>
                  <a:pt x="125730" y="56007"/>
                </a:lnTo>
                <a:lnTo>
                  <a:pt x="117856" y="56007"/>
                </a:lnTo>
                <a:lnTo>
                  <a:pt x="90551" y="66801"/>
                </a:lnTo>
                <a:lnTo>
                  <a:pt x="86741" y="70103"/>
                </a:lnTo>
                <a:lnTo>
                  <a:pt x="83820" y="74168"/>
                </a:lnTo>
                <a:lnTo>
                  <a:pt x="81915" y="78867"/>
                </a:lnTo>
                <a:lnTo>
                  <a:pt x="79883" y="83693"/>
                </a:lnTo>
                <a:lnTo>
                  <a:pt x="78994" y="88646"/>
                </a:lnTo>
                <a:lnTo>
                  <a:pt x="78994" y="93979"/>
                </a:lnTo>
                <a:lnTo>
                  <a:pt x="78994" y="101726"/>
                </a:lnTo>
                <a:lnTo>
                  <a:pt x="108211" y="132826"/>
                </a:lnTo>
                <a:lnTo>
                  <a:pt x="133883" y="145111"/>
                </a:lnTo>
                <a:lnTo>
                  <a:pt x="140827" y="148193"/>
                </a:lnTo>
                <a:lnTo>
                  <a:pt x="175871" y="165399"/>
                </a:lnTo>
                <a:lnTo>
                  <a:pt x="207010" y="189357"/>
                </a:lnTo>
                <a:lnTo>
                  <a:pt x="227135" y="224903"/>
                </a:lnTo>
                <a:lnTo>
                  <a:pt x="230886" y="253746"/>
                </a:lnTo>
                <a:lnTo>
                  <a:pt x="230223" y="267225"/>
                </a:lnTo>
                <a:lnTo>
                  <a:pt x="214798" y="312689"/>
                </a:lnTo>
                <a:lnTo>
                  <a:pt x="183038" y="344293"/>
                </a:lnTo>
                <a:lnTo>
                  <a:pt x="138705" y="361975"/>
                </a:lnTo>
                <a:lnTo>
                  <a:pt x="100076" y="365887"/>
                </a:lnTo>
                <a:lnTo>
                  <a:pt x="91025" y="365716"/>
                </a:lnTo>
                <a:lnTo>
                  <a:pt x="51244" y="359632"/>
                </a:lnTo>
                <a:lnTo>
                  <a:pt x="12827" y="343789"/>
                </a:lnTo>
                <a:lnTo>
                  <a:pt x="6604" y="338582"/>
                </a:lnTo>
                <a:lnTo>
                  <a:pt x="4191" y="336296"/>
                </a:lnTo>
                <a:lnTo>
                  <a:pt x="2540" y="332867"/>
                </a:lnTo>
                <a:lnTo>
                  <a:pt x="1524" y="328422"/>
                </a:lnTo>
                <a:lnTo>
                  <a:pt x="508" y="323977"/>
                </a:lnTo>
                <a:lnTo>
                  <a:pt x="0" y="317500"/>
                </a:lnTo>
                <a:lnTo>
                  <a:pt x="0" y="309118"/>
                </a:lnTo>
                <a:lnTo>
                  <a:pt x="0" y="303530"/>
                </a:lnTo>
                <a:lnTo>
                  <a:pt x="254" y="298704"/>
                </a:lnTo>
                <a:lnTo>
                  <a:pt x="635" y="294894"/>
                </a:lnTo>
                <a:lnTo>
                  <a:pt x="1016" y="291084"/>
                </a:lnTo>
                <a:lnTo>
                  <a:pt x="1524" y="288036"/>
                </a:lnTo>
                <a:lnTo>
                  <a:pt x="2413" y="285623"/>
                </a:lnTo>
                <a:lnTo>
                  <a:pt x="3175" y="283337"/>
                </a:lnTo>
                <a:lnTo>
                  <a:pt x="4318" y="281559"/>
                </a:lnTo>
                <a:lnTo>
                  <a:pt x="5715" y="280543"/>
                </a:lnTo>
                <a:lnTo>
                  <a:pt x="6985" y="279654"/>
                </a:lnTo>
                <a:lnTo>
                  <a:pt x="8636" y="279146"/>
                </a:lnTo>
                <a:lnTo>
                  <a:pt x="10414" y="279146"/>
                </a:lnTo>
                <a:lnTo>
                  <a:pt x="12954" y="279146"/>
                </a:lnTo>
                <a:lnTo>
                  <a:pt x="16637" y="280543"/>
                </a:lnTo>
                <a:lnTo>
                  <a:pt x="21209" y="283591"/>
                </a:lnTo>
                <a:lnTo>
                  <a:pt x="25908" y="286639"/>
                </a:lnTo>
                <a:lnTo>
                  <a:pt x="65151" y="303530"/>
                </a:lnTo>
                <a:lnTo>
                  <a:pt x="100330" y="308102"/>
                </a:lnTo>
                <a:lnTo>
                  <a:pt x="108966" y="308102"/>
                </a:lnTo>
                <a:lnTo>
                  <a:pt x="141351" y="296037"/>
                </a:lnTo>
                <a:lnTo>
                  <a:pt x="146177" y="292227"/>
                </a:lnTo>
                <a:lnTo>
                  <a:pt x="149860" y="287528"/>
                </a:lnTo>
                <a:lnTo>
                  <a:pt x="152400" y="281813"/>
                </a:lnTo>
                <a:lnTo>
                  <a:pt x="154940" y="276225"/>
                </a:lnTo>
                <a:lnTo>
                  <a:pt x="156210" y="269875"/>
                </a:lnTo>
                <a:lnTo>
                  <a:pt x="156210" y="263017"/>
                </a:lnTo>
                <a:lnTo>
                  <a:pt x="156210" y="255016"/>
                </a:lnTo>
                <a:lnTo>
                  <a:pt x="127178" y="223789"/>
                </a:lnTo>
                <a:lnTo>
                  <a:pt x="101994" y="211522"/>
                </a:lnTo>
                <a:lnTo>
                  <a:pt x="95170" y="208470"/>
                </a:lnTo>
                <a:lnTo>
                  <a:pt x="60328" y="191269"/>
                </a:lnTo>
                <a:lnTo>
                  <a:pt x="29718" y="167259"/>
                </a:lnTo>
                <a:lnTo>
                  <a:pt x="9739" y="131518"/>
                </a:lnTo>
                <a:lnTo>
                  <a:pt x="6096" y="101853"/>
                </a:lnTo>
                <a:lnTo>
                  <a:pt x="6689" y="89564"/>
                </a:lnTo>
                <a:lnTo>
                  <a:pt x="20587" y="47954"/>
                </a:lnTo>
                <a:lnTo>
                  <a:pt x="49252" y="19296"/>
                </a:lnTo>
                <a:lnTo>
                  <a:pt x="89618" y="3482"/>
                </a:lnTo>
                <a:lnTo>
                  <a:pt x="112581" y="382"/>
                </a:lnTo>
                <a:lnTo>
                  <a:pt x="124587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791842" y="219456"/>
            <a:ext cx="334645" cy="366395"/>
          </a:xfrm>
          <a:custGeom>
            <a:avLst/>
            <a:gdLst/>
            <a:ahLst/>
            <a:cxnLst/>
            <a:rect l="l" t="t" r="r" b="b"/>
            <a:pathLst>
              <a:path w="334644" h="366395">
                <a:moveTo>
                  <a:pt x="170687" y="0"/>
                </a:moveTo>
                <a:lnTo>
                  <a:pt x="225623" y="6000"/>
                </a:lnTo>
                <a:lnTo>
                  <a:pt x="269732" y="24193"/>
                </a:lnTo>
                <a:lnTo>
                  <a:pt x="302581" y="55219"/>
                </a:lnTo>
                <a:lnTo>
                  <a:pt x="323976" y="99314"/>
                </a:lnTo>
                <a:lnTo>
                  <a:pt x="333871" y="156696"/>
                </a:lnTo>
                <a:lnTo>
                  <a:pt x="334518" y="178816"/>
                </a:lnTo>
                <a:lnTo>
                  <a:pt x="333847" y="200245"/>
                </a:lnTo>
                <a:lnTo>
                  <a:pt x="328410" y="239627"/>
                </a:lnTo>
                <a:lnTo>
                  <a:pt x="310054" y="289575"/>
                </a:lnTo>
                <a:lnTo>
                  <a:pt x="279677" y="327737"/>
                </a:lnTo>
                <a:lnTo>
                  <a:pt x="237744" y="353187"/>
                </a:lnTo>
                <a:lnTo>
                  <a:pt x="184398" y="365099"/>
                </a:lnTo>
                <a:lnTo>
                  <a:pt x="164083" y="365887"/>
                </a:lnTo>
                <a:lnTo>
                  <a:pt x="144154" y="365220"/>
                </a:lnTo>
                <a:lnTo>
                  <a:pt x="92201" y="355219"/>
                </a:lnTo>
                <a:lnTo>
                  <a:pt x="51875" y="332609"/>
                </a:lnTo>
                <a:lnTo>
                  <a:pt x="23034" y="297116"/>
                </a:lnTo>
                <a:lnTo>
                  <a:pt x="5786" y="248102"/>
                </a:lnTo>
                <a:lnTo>
                  <a:pt x="642" y="207716"/>
                </a:lnTo>
                <a:lnTo>
                  <a:pt x="0" y="185166"/>
                </a:lnTo>
                <a:lnTo>
                  <a:pt x="688" y="164260"/>
                </a:lnTo>
                <a:lnTo>
                  <a:pt x="6161" y="125640"/>
                </a:lnTo>
                <a:lnTo>
                  <a:pt x="24511" y="76231"/>
                </a:lnTo>
                <a:lnTo>
                  <a:pt x="54840" y="38348"/>
                </a:lnTo>
                <a:lnTo>
                  <a:pt x="96774" y="12826"/>
                </a:lnTo>
                <a:lnTo>
                  <a:pt x="150280" y="807"/>
                </a:lnTo>
                <a:lnTo>
                  <a:pt x="170687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270503" y="851916"/>
            <a:ext cx="115824" cy="1722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284092" y="129031"/>
            <a:ext cx="88137" cy="14592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279521" y="124460"/>
            <a:ext cx="97282" cy="15506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642359" y="560831"/>
            <a:ext cx="2827019" cy="36880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656329" y="224027"/>
            <a:ext cx="2799588" cy="36131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396229" y="276097"/>
            <a:ext cx="106934" cy="10934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257802" y="276097"/>
            <a:ext cx="106934" cy="10934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246367" y="225679"/>
            <a:ext cx="209550" cy="353695"/>
          </a:xfrm>
          <a:custGeom>
            <a:avLst/>
            <a:gdLst/>
            <a:ahLst/>
            <a:cxnLst/>
            <a:rect l="l" t="t" r="r" b="b"/>
            <a:pathLst>
              <a:path w="209550" h="353695">
                <a:moveTo>
                  <a:pt x="21336" y="0"/>
                </a:moveTo>
                <a:lnTo>
                  <a:pt x="197739" y="0"/>
                </a:lnTo>
                <a:lnTo>
                  <a:pt x="199390" y="0"/>
                </a:lnTo>
                <a:lnTo>
                  <a:pt x="200787" y="507"/>
                </a:lnTo>
                <a:lnTo>
                  <a:pt x="202057" y="1397"/>
                </a:lnTo>
                <a:lnTo>
                  <a:pt x="203454" y="2286"/>
                </a:lnTo>
                <a:lnTo>
                  <a:pt x="204470" y="3937"/>
                </a:lnTo>
                <a:lnTo>
                  <a:pt x="205359" y="6223"/>
                </a:lnTo>
                <a:lnTo>
                  <a:pt x="206248" y="8509"/>
                </a:lnTo>
                <a:lnTo>
                  <a:pt x="207010" y="11429"/>
                </a:lnTo>
                <a:lnTo>
                  <a:pt x="207391" y="14986"/>
                </a:lnTo>
                <a:lnTo>
                  <a:pt x="207899" y="18542"/>
                </a:lnTo>
                <a:lnTo>
                  <a:pt x="208153" y="22987"/>
                </a:lnTo>
                <a:lnTo>
                  <a:pt x="208153" y="28448"/>
                </a:lnTo>
                <a:lnTo>
                  <a:pt x="208153" y="33527"/>
                </a:lnTo>
                <a:lnTo>
                  <a:pt x="207899" y="37846"/>
                </a:lnTo>
                <a:lnTo>
                  <a:pt x="207391" y="41401"/>
                </a:lnTo>
                <a:lnTo>
                  <a:pt x="207010" y="44957"/>
                </a:lnTo>
                <a:lnTo>
                  <a:pt x="199390" y="56261"/>
                </a:lnTo>
                <a:lnTo>
                  <a:pt x="197739" y="56261"/>
                </a:lnTo>
                <a:lnTo>
                  <a:pt x="71628" y="56261"/>
                </a:lnTo>
                <a:lnTo>
                  <a:pt x="71628" y="142621"/>
                </a:lnTo>
                <a:lnTo>
                  <a:pt x="178308" y="142621"/>
                </a:lnTo>
                <a:lnTo>
                  <a:pt x="179959" y="142621"/>
                </a:lnTo>
                <a:lnTo>
                  <a:pt x="181483" y="143129"/>
                </a:lnTo>
                <a:lnTo>
                  <a:pt x="182880" y="144145"/>
                </a:lnTo>
                <a:lnTo>
                  <a:pt x="184277" y="145161"/>
                </a:lnTo>
                <a:lnTo>
                  <a:pt x="188976" y="165100"/>
                </a:lnTo>
                <a:lnTo>
                  <a:pt x="188976" y="170180"/>
                </a:lnTo>
                <a:lnTo>
                  <a:pt x="188976" y="175513"/>
                </a:lnTo>
                <a:lnTo>
                  <a:pt x="182880" y="196087"/>
                </a:lnTo>
                <a:lnTo>
                  <a:pt x="181483" y="197104"/>
                </a:lnTo>
                <a:lnTo>
                  <a:pt x="179959" y="197485"/>
                </a:lnTo>
                <a:lnTo>
                  <a:pt x="178308" y="197485"/>
                </a:lnTo>
                <a:lnTo>
                  <a:pt x="71628" y="197485"/>
                </a:lnTo>
                <a:lnTo>
                  <a:pt x="71628" y="297180"/>
                </a:lnTo>
                <a:lnTo>
                  <a:pt x="198882" y="297180"/>
                </a:lnTo>
                <a:lnTo>
                  <a:pt x="200533" y="297180"/>
                </a:lnTo>
                <a:lnTo>
                  <a:pt x="201930" y="297688"/>
                </a:lnTo>
                <a:lnTo>
                  <a:pt x="203327" y="298704"/>
                </a:lnTo>
                <a:lnTo>
                  <a:pt x="204724" y="299720"/>
                </a:lnTo>
                <a:lnTo>
                  <a:pt x="208787" y="312038"/>
                </a:lnTo>
                <a:lnTo>
                  <a:pt x="209296" y="315595"/>
                </a:lnTo>
                <a:lnTo>
                  <a:pt x="209550" y="320040"/>
                </a:lnTo>
                <a:lnTo>
                  <a:pt x="209550" y="325374"/>
                </a:lnTo>
                <a:lnTo>
                  <a:pt x="209550" y="330581"/>
                </a:lnTo>
                <a:lnTo>
                  <a:pt x="209296" y="335025"/>
                </a:lnTo>
                <a:lnTo>
                  <a:pt x="208787" y="338582"/>
                </a:lnTo>
                <a:lnTo>
                  <a:pt x="208407" y="342138"/>
                </a:lnTo>
                <a:lnTo>
                  <a:pt x="200533" y="353441"/>
                </a:lnTo>
                <a:lnTo>
                  <a:pt x="198882" y="353441"/>
                </a:lnTo>
                <a:lnTo>
                  <a:pt x="21336" y="353441"/>
                </a:lnTo>
                <a:lnTo>
                  <a:pt x="15367" y="353441"/>
                </a:lnTo>
                <a:lnTo>
                  <a:pt x="10287" y="351663"/>
                </a:lnTo>
                <a:lnTo>
                  <a:pt x="6223" y="348107"/>
                </a:lnTo>
                <a:lnTo>
                  <a:pt x="2032" y="344550"/>
                </a:lnTo>
                <a:lnTo>
                  <a:pt x="0" y="338836"/>
                </a:lnTo>
                <a:lnTo>
                  <a:pt x="0" y="330835"/>
                </a:lnTo>
                <a:lnTo>
                  <a:pt x="0" y="22732"/>
                </a:lnTo>
                <a:lnTo>
                  <a:pt x="0" y="14731"/>
                </a:lnTo>
                <a:lnTo>
                  <a:pt x="2032" y="8890"/>
                </a:lnTo>
                <a:lnTo>
                  <a:pt x="6223" y="5334"/>
                </a:lnTo>
                <a:lnTo>
                  <a:pt x="10287" y="1777"/>
                </a:lnTo>
                <a:lnTo>
                  <a:pt x="15367" y="0"/>
                </a:lnTo>
                <a:lnTo>
                  <a:pt x="21336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328920" y="225679"/>
            <a:ext cx="262255" cy="355600"/>
          </a:xfrm>
          <a:custGeom>
            <a:avLst/>
            <a:gdLst/>
            <a:ahLst/>
            <a:cxnLst/>
            <a:rect l="l" t="t" r="r" b="b"/>
            <a:pathLst>
              <a:path w="262254" h="355600">
                <a:moveTo>
                  <a:pt x="21335" y="0"/>
                </a:moveTo>
                <a:lnTo>
                  <a:pt x="112775" y="0"/>
                </a:lnTo>
                <a:lnTo>
                  <a:pt x="122046" y="0"/>
                </a:lnTo>
                <a:lnTo>
                  <a:pt x="129793" y="253"/>
                </a:lnTo>
                <a:lnTo>
                  <a:pt x="135762" y="635"/>
                </a:lnTo>
                <a:lnTo>
                  <a:pt x="141731" y="1016"/>
                </a:lnTo>
                <a:lnTo>
                  <a:pt x="147192" y="1397"/>
                </a:lnTo>
                <a:lnTo>
                  <a:pt x="190500" y="12319"/>
                </a:lnTo>
                <a:lnTo>
                  <a:pt x="225026" y="37812"/>
                </a:lnTo>
                <a:lnTo>
                  <a:pt x="242300" y="77168"/>
                </a:lnTo>
                <a:lnTo>
                  <a:pt x="243839" y="97027"/>
                </a:lnTo>
                <a:lnTo>
                  <a:pt x="243574" y="105695"/>
                </a:lnTo>
                <a:lnTo>
                  <a:pt x="233838" y="143192"/>
                </a:lnTo>
                <a:lnTo>
                  <a:pt x="204596" y="175387"/>
                </a:lnTo>
                <a:lnTo>
                  <a:pt x="175387" y="188975"/>
                </a:lnTo>
                <a:lnTo>
                  <a:pt x="180593" y="191643"/>
                </a:lnTo>
                <a:lnTo>
                  <a:pt x="185546" y="194691"/>
                </a:lnTo>
                <a:lnTo>
                  <a:pt x="190245" y="198374"/>
                </a:lnTo>
                <a:lnTo>
                  <a:pt x="194944" y="201930"/>
                </a:lnTo>
                <a:lnTo>
                  <a:pt x="199262" y="206375"/>
                </a:lnTo>
                <a:lnTo>
                  <a:pt x="203326" y="211582"/>
                </a:lnTo>
                <a:lnTo>
                  <a:pt x="207390" y="216788"/>
                </a:lnTo>
                <a:lnTo>
                  <a:pt x="225551" y="251841"/>
                </a:lnTo>
                <a:lnTo>
                  <a:pt x="255396" y="321437"/>
                </a:lnTo>
                <a:lnTo>
                  <a:pt x="258063" y="328422"/>
                </a:lnTo>
                <a:lnTo>
                  <a:pt x="259968" y="333501"/>
                </a:lnTo>
                <a:lnTo>
                  <a:pt x="260857" y="336676"/>
                </a:lnTo>
                <a:lnTo>
                  <a:pt x="261746" y="339851"/>
                </a:lnTo>
                <a:lnTo>
                  <a:pt x="262254" y="342392"/>
                </a:lnTo>
                <a:lnTo>
                  <a:pt x="262254" y="344170"/>
                </a:lnTo>
                <a:lnTo>
                  <a:pt x="262254" y="346201"/>
                </a:lnTo>
                <a:lnTo>
                  <a:pt x="231393" y="355092"/>
                </a:lnTo>
                <a:lnTo>
                  <a:pt x="222376" y="355092"/>
                </a:lnTo>
                <a:lnTo>
                  <a:pt x="214629" y="355092"/>
                </a:lnTo>
                <a:lnTo>
                  <a:pt x="193293" y="352425"/>
                </a:lnTo>
                <a:lnTo>
                  <a:pt x="190626" y="351536"/>
                </a:lnTo>
                <a:lnTo>
                  <a:pt x="188721" y="350266"/>
                </a:lnTo>
                <a:lnTo>
                  <a:pt x="187705" y="348615"/>
                </a:lnTo>
                <a:lnTo>
                  <a:pt x="186562" y="347091"/>
                </a:lnTo>
                <a:lnTo>
                  <a:pt x="185674" y="345186"/>
                </a:lnTo>
                <a:lnTo>
                  <a:pt x="184912" y="343026"/>
                </a:lnTo>
                <a:lnTo>
                  <a:pt x="153288" y="264160"/>
                </a:lnTo>
                <a:lnTo>
                  <a:pt x="150379" y="257663"/>
                </a:lnTo>
                <a:lnTo>
                  <a:pt x="147542" y="251523"/>
                </a:lnTo>
                <a:lnTo>
                  <a:pt x="144752" y="245764"/>
                </a:lnTo>
                <a:lnTo>
                  <a:pt x="141985" y="240411"/>
                </a:lnTo>
                <a:lnTo>
                  <a:pt x="138429" y="233425"/>
                </a:lnTo>
                <a:lnTo>
                  <a:pt x="101853" y="208915"/>
                </a:lnTo>
                <a:lnTo>
                  <a:pt x="94233" y="208915"/>
                </a:lnTo>
                <a:lnTo>
                  <a:pt x="71881" y="208915"/>
                </a:lnTo>
                <a:lnTo>
                  <a:pt x="71881" y="343662"/>
                </a:lnTo>
                <a:lnTo>
                  <a:pt x="71881" y="345440"/>
                </a:lnTo>
                <a:lnTo>
                  <a:pt x="71246" y="347091"/>
                </a:lnTo>
                <a:lnTo>
                  <a:pt x="53339" y="354203"/>
                </a:lnTo>
                <a:lnTo>
                  <a:pt x="48767" y="354838"/>
                </a:lnTo>
                <a:lnTo>
                  <a:pt x="42925" y="355092"/>
                </a:lnTo>
                <a:lnTo>
                  <a:pt x="35813" y="355092"/>
                </a:lnTo>
                <a:lnTo>
                  <a:pt x="28828" y="355092"/>
                </a:lnTo>
                <a:lnTo>
                  <a:pt x="23113" y="354838"/>
                </a:lnTo>
                <a:lnTo>
                  <a:pt x="18414" y="354203"/>
                </a:lnTo>
                <a:lnTo>
                  <a:pt x="13842" y="353695"/>
                </a:lnTo>
                <a:lnTo>
                  <a:pt x="0" y="345440"/>
                </a:lnTo>
                <a:lnTo>
                  <a:pt x="0" y="343662"/>
                </a:lnTo>
                <a:lnTo>
                  <a:pt x="0" y="22732"/>
                </a:lnTo>
                <a:lnTo>
                  <a:pt x="0" y="14731"/>
                </a:lnTo>
                <a:lnTo>
                  <a:pt x="2031" y="8890"/>
                </a:lnTo>
                <a:lnTo>
                  <a:pt x="6222" y="5334"/>
                </a:lnTo>
                <a:lnTo>
                  <a:pt x="10287" y="1777"/>
                </a:lnTo>
                <a:lnTo>
                  <a:pt x="15366" y="0"/>
                </a:lnTo>
                <a:lnTo>
                  <a:pt x="21335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932679" y="225679"/>
            <a:ext cx="209550" cy="353695"/>
          </a:xfrm>
          <a:custGeom>
            <a:avLst/>
            <a:gdLst/>
            <a:ahLst/>
            <a:cxnLst/>
            <a:rect l="l" t="t" r="r" b="b"/>
            <a:pathLst>
              <a:path w="209550" h="353695">
                <a:moveTo>
                  <a:pt x="21336" y="0"/>
                </a:moveTo>
                <a:lnTo>
                  <a:pt x="197739" y="0"/>
                </a:lnTo>
                <a:lnTo>
                  <a:pt x="199390" y="0"/>
                </a:lnTo>
                <a:lnTo>
                  <a:pt x="200787" y="507"/>
                </a:lnTo>
                <a:lnTo>
                  <a:pt x="202057" y="1397"/>
                </a:lnTo>
                <a:lnTo>
                  <a:pt x="203454" y="2286"/>
                </a:lnTo>
                <a:lnTo>
                  <a:pt x="204470" y="3937"/>
                </a:lnTo>
                <a:lnTo>
                  <a:pt x="205359" y="6223"/>
                </a:lnTo>
                <a:lnTo>
                  <a:pt x="206248" y="8509"/>
                </a:lnTo>
                <a:lnTo>
                  <a:pt x="207010" y="11429"/>
                </a:lnTo>
                <a:lnTo>
                  <a:pt x="207391" y="14986"/>
                </a:lnTo>
                <a:lnTo>
                  <a:pt x="207899" y="18542"/>
                </a:lnTo>
                <a:lnTo>
                  <a:pt x="208153" y="22987"/>
                </a:lnTo>
                <a:lnTo>
                  <a:pt x="208153" y="28448"/>
                </a:lnTo>
                <a:lnTo>
                  <a:pt x="208153" y="33527"/>
                </a:lnTo>
                <a:lnTo>
                  <a:pt x="207899" y="37846"/>
                </a:lnTo>
                <a:lnTo>
                  <a:pt x="207391" y="41401"/>
                </a:lnTo>
                <a:lnTo>
                  <a:pt x="207010" y="44957"/>
                </a:lnTo>
                <a:lnTo>
                  <a:pt x="199390" y="56261"/>
                </a:lnTo>
                <a:lnTo>
                  <a:pt x="197739" y="56261"/>
                </a:lnTo>
                <a:lnTo>
                  <a:pt x="71628" y="56261"/>
                </a:lnTo>
                <a:lnTo>
                  <a:pt x="71628" y="142621"/>
                </a:lnTo>
                <a:lnTo>
                  <a:pt x="178308" y="142621"/>
                </a:lnTo>
                <a:lnTo>
                  <a:pt x="179959" y="142621"/>
                </a:lnTo>
                <a:lnTo>
                  <a:pt x="181483" y="143129"/>
                </a:lnTo>
                <a:lnTo>
                  <a:pt x="182880" y="144145"/>
                </a:lnTo>
                <a:lnTo>
                  <a:pt x="184277" y="145161"/>
                </a:lnTo>
                <a:lnTo>
                  <a:pt x="188975" y="165100"/>
                </a:lnTo>
                <a:lnTo>
                  <a:pt x="188975" y="170180"/>
                </a:lnTo>
                <a:lnTo>
                  <a:pt x="188975" y="175513"/>
                </a:lnTo>
                <a:lnTo>
                  <a:pt x="182880" y="196087"/>
                </a:lnTo>
                <a:lnTo>
                  <a:pt x="181483" y="197104"/>
                </a:lnTo>
                <a:lnTo>
                  <a:pt x="179959" y="197485"/>
                </a:lnTo>
                <a:lnTo>
                  <a:pt x="178308" y="197485"/>
                </a:lnTo>
                <a:lnTo>
                  <a:pt x="71628" y="197485"/>
                </a:lnTo>
                <a:lnTo>
                  <a:pt x="71628" y="297180"/>
                </a:lnTo>
                <a:lnTo>
                  <a:pt x="198882" y="297180"/>
                </a:lnTo>
                <a:lnTo>
                  <a:pt x="200533" y="297180"/>
                </a:lnTo>
                <a:lnTo>
                  <a:pt x="201930" y="297688"/>
                </a:lnTo>
                <a:lnTo>
                  <a:pt x="203327" y="298704"/>
                </a:lnTo>
                <a:lnTo>
                  <a:pt x="204724" y="299720"/>
                </a:lnTo>
                <a:lnTo>
                  <a:pt x="208787" y="312038"/>
                </a:lnTo>
                <a:lnTo>
                  <a:pt x="209296" y="315595"/>
                </a:lnTo>
                <a:lnTo>
                  <a:pt x="209550" y="320040"/>
                </a:lnTo>
                <a:lnTo>
                  <a:pt x="209550" y="325374"/>
                </a:lnTo>
                <a:lnTo>
                  <a:pt x="209550" y="330581"/>
                </a:lnTo>
                <a:lnTo>
                  <a:pt x="209296" y="335025"/>
                </a:lnTo>
                <a:lnTo>
                  <a:pt x="208787" y="338582"/>
                </a:lnTo>
                <a:lnTo>
                  <a:pt x="208407" y="342138"/>
                </a:lnTo>
                <a:lnTo>
                  <a:pt x="200533" y="353441"/>
                </a:lnTo>
                <a:lnTo>
                  <a:pt x="198882" y="353441"/>
                </a:lnTo>
                <a:lnTo>
                  <a:pt x="21336" y="353441"/>
                </a:lnTo>
                <a:lnTo>
                  <a:pt x="15367" y="353441"/>
                </a:lnTo>
                <a:lnTo>
                  <a:pt x="10287" y="351663"/>
                </a:lnTo>
                <a:lnTo>
                  <a:pt x="6223" y="348107"/>
                </a:lnTo>
                <a:lnTo>
                  <a:pt x="2032" y="344550"/>
                </a:lnTo>
                <a:lnTo>
                  <a:pt x="0" y="338836"/>
                </a:lnTo>
                <a:lnTo>
                  <a:pt x="0" y="330835"/>
                </a:lnTo>
                <a:lnTo>
                  <a:pt x="0" y="22732"/>
                </a:lnTo>
                <a:lnTo>
                  <a:pt x="0" y="14731"/>
                </a:lnTo>
                <a:lnTo>
                  <a:pt x="2032" y="8890"/>
                </a:lnTo>
                <a:lnTo>
                  <a:pt x="6223" y="5334"/>
                </a:lnTo>
                <a:lnTo>
                  <a:pt x="10287" y="1777"/>
                </a:lnTo>
                <a:lnTo>
                  <a:pt x="15367" y="0"/>
                </a:lnTo>
                <a:lnTo>
                  <a:pt x="21336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620133" y="225679"/>
            <a:ext cx="270510" cy="355600"/>
          </a:xfrm>
          <a:custGeom>
            <a:avLst/>
            <a:gdLst/>
            <a:ahLst/>
            <a:cxnLst/>
            <a:rect l="l" t="t" r="r" b="b"/>
            <a:pathLst>
              <a:path w="270510" h="355600">
                <a:moveTo>
                  <a:pt x="10667" y="0"/>
                </a:moveTo>
                <a:lnTo>
                  <a:pt x="259714" y="0"/>
                </a:lnTo>
                <a:lnTo>
                  <a:pt x="261365" y="0"/>
                </a:lnTo>
                <a:lnTo>
                  <a:pt x="262889" y="507"/>
                </a:lnTo>
                <a:lnTo>
                  <a:pt x="264159" y="1524"/>
                </a:lnTo>
                <a:lnTo>
                  <a:pt x="265556" y="2540"/>
                </a:lnTo>
                <a:lnTo>
                  <a:pt x="266700" y="4191"/>
                </a:lnTo>
                <a:lnTo>
                  <a:pt x="267588" y="6476"/>
                </a:lnTo>
                <a:lnTo>
                  <a:pt x="268477" y="8763"/>
                </a:lnTo>
                <a:lnTo>
                  <a:pt x="269239" y="11811"/>
                </a:lnTo>
                <a:lnTo>
                  <a:pt x="269620" y="15621"/>
                </a:lnTo>
                <a:lnTo>
                  <a:pt x="270128" y="19430"/>
                </a:lnTo>
                <a:lnTo>
                  <a:pt x="270382" y="24129"/>
                </a:lnTo>
                <a:lnTo>
                  <a:pt x="270382" y="29591"/>
                </a:lnTo>
                <a:lnTo>
                  <a:pt x="270382" y="34798"/>
                </a:lnTo>
                <a:lnTo>
                  <a:pt x="270128" y="39370"/>
                </a:lnTo>
                <a:lnTo>
                  <a:pt x="269620" y="43052"/>
                </a:lnTo>
                <a:lnTo>
                  <a:pt x="269239" y="46736"/>
                </a:lnTo>
                <a:lnTo>
                  <a:pt x="268477" y="49784"/>
                </a:lnTo>
                <a:lnTo>
                  <a:pt x="267588" y="52070"/>
                </a:lnTo>
                <a:lnTo>
                  <a:pt x="266700" y="54355"/>
                </a:lnTo>
                <a:lnTo>
                  <a:pt x="265556" y="56006"/>
                </a:lnTo>
                <a:lnTo>
                  <a:pt x="264159" y="57150"/>
                </a:lnTo>
                <a:lnTo>
                  <a:pt x="262889" y="58166"/>
                </a:lnTo>
                <a:lnTo>
                  <a:pt x="261365" y="58800"/>
                </a:lnTo>
                <a:lnTo>
                  <a:pt x="259714" y="58800"/>
                </a:lnTo>
                <a:lnTo>
                  <a:pt x="171195" y="58800"/>
                </a:lnTo>
                <a:lnTo>
                  <a:pt x="171195" y="343662"/>
                </a:lnTo>
                <a:lnTo>
                  <a:pt x="171195" y="345440"/>
                </a:lnTo>
                <a:lnTo>
                  <a:pt x="170561" y="347091"/>
                </a:lnTo>
                <a:lnTo>
                  <a:pt x="169417" y="348488"/>
                </a:lnTo>
                <a:lnTo>
                  <a:pt x="168275" y="350012"/>
                </a:lnTo>
                <a:lnTo>
                  <a:pt x="166242" y="351155"/>
                </a:lnTo>
                <a:lnTo>
                  <a:pt x="163575" y="352044"/>
                </a:lnTo>
                <a:lnTo>
                  <a:pt x="160781" y="352933"/>
                </a:lnTo>
                <a:lnTo>
                  <a:pt x="157099" y="353695"/>
                </a:lnTo>
                <a:lnTo>
                  <a:pt x="152526" y="354203"/>
                </a:lnTo>
                <a:lnTo>
                  <a:pt x="147827" y="354838"/>
                </a:lnTo>
                <a:lnTo>
                  <a:pt x="142112" y="355092"/>
                </a:lnTo>
                <a:lnTo>
                  <a:pt x="135127" y="355092"/>
                </a:lnTo>
                <a:lnTo>
                  <a:pt x="128269" y="355092"/>
                </a:lnTo>
                <a:lnTo>
                  <a:pt x="122427" y="354838"/>
                </a:lnTo>
                <a:lnTo>
                  <a:pt x="117855" y="354203"/>
                </a:lnTo>
                <a:lnTo>
                  <a:pt x="113156" y="353695"/>
                </a:lnTo>
                <a:lnTo>
                  <a:pt x="109474" y="352933"/>
                </a:lnTo>
                <a:lnTo>
                  <a:pt x="106806" y="352044"/>
                </a:lnTo>
                <a:lnTo>
                  <a:pt x="104012" y="351155"/>
                </a:lnTo>
                <a:lnTo>
                  <a:pt x="102107" y="350012"/>
                </a:lnTo>
                <a:lnTo>
                  <a:pt x="100837" y="348488"/>
                </a:lnTo>
                <a:lnTo>
                  <a:pt x="99694" y="347091"/>
                </a:lnTo>
                <a:lnTo>
                  <a:pt x="99059" y="345440"/>
                </a:lnTo>
                <a:lnTo>
                  <a:pt x="99059" y="343662"/>
                </a:lnTo>
                <a:lnTo>
                  <a:pt x="99059" y="58800"/>
                </a:lnTo>
                <a:lnTo>
                  <a:pt x="10667" y="58800"/>
                </a:lnTo>
                <a:lnTo>
                  <a:pt x="8762" y="58800"/>
                </a:lnTo>
                <a:lnTo>
                  <a:pt x="7238" y="58166"/>
                </a:lnTo>
                <a:lnTo>
                  <a:pt x="5968" y="57150"/>
                </a:lnTo>
                <a:lnTo>
                  <a:pt x="4699" y="56006"/>
                </a:lnTo>
                <a:lnTo>
                  <a:pt x="3555" y="54355"/>
                </a:lnTo>
                <a:lnTo>
                  <a:pt x="2666" y="52070"/>
                </a:lnTo>
                <a:lnTo>
                  <a:pt x="1777" y="49784"/>
                </a:lnTo>
                <a:lnTo>
                  <a:pt x="1142" y="46736"/>
                </a:lnTo>
                <a:lnTo>
                  <a:pt x="634" y="43052"/>
                </a:lnTo>
                <a:lnTo>
                  <a:pt x="253" y="39370"/>
                </a:lnTo>
                <a:lnTo>
                  <a:pt x="0" y="34798"/>
                </a:lnTo>
                <a:lnTo>
                  <a:pt x="0" y="29591"/>
                </a:lnTo>
                <a:lnTo>
                  <a:pt x="0" y="24129"/>
                </a:lnTo>
                <a:lnTo>
                  <a:pt x="8762" y="0"/>
                </a:lnTo>
                <a:lnTo>
                  <a:pt x="10667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190491" y="225679"/>
            <a:ext cx="262255" cy="355600"/>
          </a:xfrm>
          <a:custGeom>
            <a:avLst/>
            <a:gdLst/>
            <a:ahLst/>
            <a:cxnLst/>
            <a:rect l="l" t="t" r="r" b="b"/>
            <a:pathLst>
              <a:path w="262254" h="355600">
                <a:moveTo>
                  <a:pt x="21336" y="0"/>
                </a:moveTo>
                <a:lnTo>
                  <a:pt x="112775" y="0"/>
                </a:lnTo>
                <a:lnTo>
                  <a:pt x="122047" y="0"/>
                </a:lnTo>
                <a:lnTo>
                  <a:pt x="129794" y="253"/>
                </a:lnTo>
                <a:lnTo>
                  <a:pt x="135762" y="635"/>
                </a:lnTo>
                <a:lnTo>
                  <a:pt x="141732" y="1016"/>
                </a:lnTo>
                <a:lnTo>
                  <a:pt x="147193" y="1397"/>
                </a:lnTo>
                <a:lnTo>
                  <a:pt x="190500" y="12319"/>
                </a:lnTo>
                <a:lnTo>
                  <a:pt x="225026" y="37812"/>
                </a:lnTo>
                <a:lnTo>
                  <a:pt x="242363" y="77168"/>
                </a:lnTo>
                <a:lnTo>
                  <a:pt x="243967" y="97027"/>
                </a:lnTo>
                <a:lnTo>
                  <a:pt x="243681" y="105695"/>
                </a:lnTo>
                <a:lnTo>
                  <a:pt x="233838" y="143192"/>
                </a:lnTo>
                <a:lnTo>
                  <a:pt x="204597" y="175387"/>
                </a:lnTo>
                <a:lnTo>
                  <a:pt x="175387" y="188975"/>
                </a:lnTo>
                <a:lnTo>
                  <a:pt x="180594" y="191643"/>
                </a:lnTo>
                <a:lnTo>
                  <a:pt x="185547" y="194691"/>
                </a:lnTo>
                <a:lnTo>
                  <a:pt x="190246" y="198374"/>
                </a:lnTo>
                <a:lnTo>
                  <a:pt x="194945" y="201930"/>
                </a:lnTo>
                <a:lnTo>
                  <a:pt x="218567" y="235966"/>
                </a:lnTo>
                <a:lnTo>
                  <a:pt x="225552" y="251841"/>
                </a:lnTo>
                <a:lnTo>
                  <a:pt x="255397" y="321437"/>
                </a:lnTo>
                <a:lnTo>
                  <a:pt x="258063" y="328422"/>
                </a:lnTo>
                <a:lnTo>
                  <a:pt x="259969" y="333501"/>
                </a:lnTo>
                <a:lnTo>
                  <a:pt x="260858" y="336676"/>
                </a:lnTo>
                <a:lnTo>
                  <a:pt x="261747" y="339851"/>
                </a:lnTo>
                <a:lnTo>
                  <a:pt x="262255" y="342392"/>
                </a:lnTo>
                <a:lnTo>
                  <a:pt x="262255" y="344170"/>
                </a:lnTo>
                <a:lnTo>
                  <a:pt x="262255" y="346201"/>
                </a:lnTo>
                <a:lnTo>
                  <a:pt x="231394" y="355092"/>
                </a:lnTo>
                <a:lnTo>
                  <a:pt x="222377" y="355092"/>
                </a:lnTo>
                <a:lnTo>
                  <a:pt x="214630" y="355092"/>
                </a:lnTo>
                <a:lnTo>
                  <a:pt x="193294" y="352425"/>
                </a:lnTo>
                <a:lnTo>
                  <a:pt x="190627" y="351536"/>
                </a:lnTo>
                <a:lnTo>
                  <a:pt x="188722" y="350266"/>
                </a:lnTo>
                <a:lnTo>
                  <a:pt x="187706" y="348615"/>
                </a:lnTo>
                <a:lnTo>
                  <a:pt x="186562" y="347091"/>
                </a:lnTo>
                <a:lnTo>
                  <a:pt x="185674" y="345186"/>
                </a:lnTo>
                <a:lnTo>
                  <a:pt x="184912" y="343026"/>
                </a:lnTo>
                <a:lnTo>
                  <a:pt x="153288" y="264160"/>
                </a:lnTo>
                <a:lnTo>
                  <a:pt x="150379" y="257663"/>
                </a:lnTo>
                <a:lnTo>
                  <a:pt x="147542" y="251523"/>
                </a:lnTo>
                <a:lnTo>
                  <a:pt x="144752" y="245764"/>
                </a:lnTo>
                <a:lnTo>
                  <a:pt x="141986" y="240411"/>
                </a:lnTo>
                <a:lnTo>
                  <a:pt x="138430" y="233425"/>
                </a:lnTo>
                <a:lnTo>
                  <a:pt x="101854" y="208915"/>
                </a:lnTo>
                <a:lnTo>
                  <a:pt x="94234" y="208915"/>
                </a:lnTo>
                <a:lnTo>
                  <a:pt x="71882" y="208915"/>
                </a:lnTo>
                <a:lnTo>
                  <a:pt x="71882" y="343662"/>
                </a:lnTo>
                <a:lnTo>
                  <a:pt x="71882" y="345440"/>
                </a:lnTo>
                <a:lnTo>
                  <a:pt x="71247" y="347091"/>
                </a:lnTo>
                <a:lnTo>
                  <a:pt x="53340" y="354203"/>
                </a:lnTo>
                <a:lnTo>
                  <a:pt x="48768" y="354838"/>
                </a:lnTo>
                <a:lnTo>
                  <a:pt x="42925" y="355092"/>
                </a:lnTo>
                <a:lnTo>
                  <a:pt x="35813" y="355092"/>
                </a:lnTo>
                <a:lnTo>
                  <a:pt x="28829" y="355092"/>
                </a:lnTo>
                <a:lnTo>
                  <a:pt x="23113" y="354838"/>
                </a:lnTo>
                <a:lnTo>
                  <a:pt x="18415" y="354203"/>
                </a:lnTo>
                <a:lnTo>
                  <a:pt x="13843" y="353695"/>
                </a:lnTo>
                <a:lnTo>
                  <a:pt x="0" y="345440"/>
                </a:lnTo>
                <a:lnTo>
                  <a:pt x="0" y="343662"/>
                </a:lnTo>
                <a:lnTo>
                  <a:pt x="0" y="22732"/>
                </a:lnTo>
                <a:lnTo>
                  <a:pt x="0" y="14731"/>
                </a:lnTo>
                <a:lnTo>
                  <a:pt x="2032" y="8890"/>
                </a:lnTo>
                <a:lnTo>
                  <a:pt x="6223" y="5334"/>
                </a:lnTo>
                <a:lnTo>
                  <a:pt x="10287" y="1777"/>
                </a:lnTo>
                <a:lnTo>
                  <a:pt x="15367" y="0"/>
                </a:lnTo>
                <a:lnTo>
                  <a:pt x="21336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010147" y="224027"/>
            <a:ext cx="194310" cy="355600"/>
          </a:xfrm>
          <a:custGeom>
            <a:avLst/>
            <a:gdLst/>
            <a:ahLst/>
            <a:cxnLst/>
            <a:rect l="l" t="t" r="r" b="b"/>
            <a:pathLst>
              <a:path w="194310" h="355600">
                <a:moveTo>
                  <a:pt x="36067" y="0"/>
                </a:moveTo>
                <a:lnTo>
                  <a:pt x="43179" y="0"/>
                </a:lnTo>
                <a:lnTo>
                  <a:pt x="49022" y="380"/>
                </a:lnTo>
                <a:lnTo>
                  <a:pt x="53593" y="889"/>
                </a:lnTo>
                <a:lnTo>
                  <a:pt x="58165" y="1397"/>
                </a:lnTo>
                <a:lnTo>
                  <a:pt x="72136" y="9651"/>
                </a:lnTo>
                <a:lnTo>
                  <a:pt x="72136" y="11556"/>
                </a:lnTo>
                <a:lnTo>
                  <a:pt x="72136" y="295783"/>
                </a:lnTo>
                <a:lnTo>
                  <a:pt x="183261" y="295783"/>
                </a:lnTo>
                <a:lnTo>
                  <a:pt x="185038" y="295783"/>
                </a:lnTo>
                <a:lnTo>
                  <a:pt x="186689" y="296291"/>
                </a:lnTo>
                <a:lnTo>
                  <a:pt x="194182" y="319532"/>
                </a:lnTo>
                <a:lnTo>
                  <a:pt x="194182" y="324993"/>
                </a:lnTo>
                <a:lnTo>
                  <a:pt x="194182" y="330454"/>
                </a:lnTo>
                <a:lnTo>
                  <a:pt x="185038" y="355092"/>
                </a:lnTo>
                <a:lnTo>
                  <a:pt x="183261" y="355092"/>
                </a:lnTo>
                <a:lnTo>
                  <a:pt x="21336" y="355092"/>
                </a:lnTo>
                <a:lnTo>
                  <a:pt x="15366" y="355092"/>
                </a:lnTo>
                <a:lnTo>
                  <a:pt x="10287" y="353313"/>
                </a:lnTo>
                <a:lnTo>
                  <a:pt x="6223" y="349758"/>
                </a:lnTo>
                <a:lnTo>
                  <a:pt x="2031" y="346201"/>
                </a:lnTo>
                <a:lnTo>
                  <a:pt x="0" y="340487"/>
                </a:lnTo>
                <a:lnTo>
                  <a:pt x="0" y="332486"/>
                </a:lnTo>
                <a:lnTo>
                  <a:pt x="0" y="11556"/>
                </a:lnTo>
                <a:lnTo>
                  <a:pt x="0" y="9651"/>
                </a:lnTo>
                <a:lnTo>
                  <a:pt x="635" y="8127"/>
                </a:lnTo>
                <a:lnTo>
                  <a:pt x="18796" y="889"/>
                </a:lnTo>
                <a:lnTo>
                  <a:pt x="23367" y="380"/>
                </a:lnTo>
                <a:lnTo>
                  <a:pt x="29210" y="0"/>
                </a:lnTo>
                <a:lnTo>
                  <a:pt x="36067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644134" y="224027"/>
            <a:ext cx="288925" cy="361315"/>
          </a:xfrm>
          <a:custGeom>
            <a:avLst/>
            <a:gdLst/>
            <a:ahLst/>
            <a:cxnLst/>
            <a:rect l="l" t="t" r="r" b="b"/>
            <a:pathLst>
              <a:path w="288925" h="361315">
                <a:moveTo>
                  <a:pt x="36067" y="0"/>
                </a:moveTo>
                <a:lnTo>
                  <a:pt x="42925" y="0"/>
                </a:lnTo>
                <a:lnTo>
                  <a:pt x="48767" y="380"/>
                </a:lnTo>
                <a:lnTo>
                  <a:pt x="53212" y="889"/>
                </a:lnTo>
                <a:lnTo>
                  <a:pt x="57785" y="1397"/>
                </a:lnTo>
                <a:lnTo>
                  <a:pt x="61467" y="2158"/>
                </a:lnTo>
                <a:lnTo>
                  <a:pt x="64135" y="3048"/>
                </a:lnTo>
                <a:lnTo>
                  <a:pt x="66928" y="3937"/>
                </a:lnTo>
                <a:lnTo>
                  <a:pt x="68833" y="5206"/>
                </a:lnTo>
                <a:lnTo>
                  <a:pt x="70103" y="6603"/>
                </a:lnTo>
                <a:lnTo>
                  <a:pt x="71246" y="8127"/>
                </a:lnTo>
                <a:lnTo>
                  <a:pt x="71881" y="9651"/>
                </a:lnTo>
                <a:lnTo>
                  <a:pt x="71881" y="11556"/>
                </a:lnTo>
                <a:lnTo>
                  <a:pt x="71881" y="220218"/>
                </a:lnTo>
                <a:lnTo>
                  <a:pt x="79892" y="264048"/>
                </a:lnTo>
                <a:lnTo>
                  <a:pt x="108557" y="294499"/>
                </a:lnTo>
                <a:lnTo>
                  <a:pt x="145287" y="302387"/>
                </a:lnTo>
                <a:lnTo>
                  <a:pt x="153548" y="302055"/>
                </a:lnTo>
                <a:lnTo>
                  <a:pt x="193339" y="286732"/>
                </a:lnTo>
                <a:lnTo>
                  <a:pt x="214838" y="249910"/>
                </a:lnTo>
                <a:lnTo>
                  <a:pt x="217677" y="224282"/>
                </a:lnTo>
                <a:lnTo>
                  <a:pt x="217677" y="11556"/>
                </a:lnTo>
                <a:lnTo>
                  <a:pt x="217677" y="9651"/>
                </a:lnTo>
                <a:lnTo>
                  <a:pt x="218186" y="8127"/>
                </a:lnTo>
                <a:lnTo>
                  <a:pt x="219328" y="6603"/>
                </a:lnTo>
                <a:lnTo>
                  <a:pt x="220344" y="5206"/>
                </a:lnTo>
                <a:lnTo>
                  <a:pt x="222250" y="3937"/>
                </a:lnTo>
                <a:lnTo>
                  <a:pt x="225043" y="3048"/>
                </a:lnTo>
                <a:lnTo>
                  <a:pt x="227711" y="2158"/>
                </a:lnTo>
                <a:lnTo>
                  <a:pt x="231520" y="1397"/>
                </a:lnTo>
                <a:lnTo>
                  <a:pt x="236092" y="889"/>
                </a:lnTo>
                <a:lnTo>
                  <a:pt x="240791" y="380"/>
                </a:lnTo>
                <a:lnTo>
                  <a:pt x="246506" y="0"/>
                </a:lnTo>
                <a:lnTo>
                  <a:pt x="253491" y="0"/>
                </a:lnTo>
                <a:lnTo>
                  <a:pt x="260350" y="0"/>
                </a:lnTo>
                <a:lnTo>
                  <a:pt x="266064" y="380"/>
                </a:lnTo>
                <a:lnTo>
                  <a:pt x="270510" y="889"/>
                </a:lnTo>
                <a:lnTo>
                  <a:pt x="274954" y="1397"/>
                </a:lnTo>
                <a:lnTo>
                  <a:pt x="287019" y="6603"/>
                </a:lnTo>
                <a:lnTo>
                  <a:pt x="288163" y="8127"/>
                </a:lnTo>
                <a:lnTo>
                  <a:pt x="288670" y="9651"/>
                </a:lnTo>
                <a:lnTo>
                  <a:pt x="288670" y="11556"/>
                </a:lnTo>
                <a:lnTo>
                  <a:pt x="288670" y="223520"/>
                </a:lnTo>
                <a:lnTo>
                  <a:pt x="283313" y="268400"/>
                </a:lnTo>
                <a:lnTo>
                  <a:pt x="267334" y="305292"/>
                </a:lnTo>
                <a:lnTo>
                  <a:pt x="241145" y="333398"/>
                </a:lnTo>
                <a:lnTo>
                  <a:pt x="205104" y="352044"/>
                </a:lnTo>
                <a:lnTo>
                  <a:pt x="159527" y="360741"/>
                </a:lnTo>
                <a:lnTo>
                  <a:pt x="142239" y="361314"/>
                </a:lnTo>
                <a:lnTo>
                  <a:pt x="126071" y="360810"/>
                </a:lnTo>
                <a:lnTo>
                  <a:pt x="82423" y="353060"/>
                </a:lnTo>
                <a:lnTo>
                  <a:pt x="47365" y="335718"/>
                </a:lnTo>
                <a:lnTo>
                  <a:pt x="15055" y="297693"/>
                </a:lnTo>
                <a:lnTo>
                  <a:pt x="2397" y="258175"/>
                </a:lnTo>
                <a:lnTo>
                  <a:pt x="0" y="226441"/>
                </a:lnTo>
                <a:lnTo>
                  <a:pt x="0" y="11556"/>
                </a:lnTo>
                <a:lnTo>
                  <a:pt x="0" y="9651"/>
                </a:lnTo>
                <a:lnTo>
                  <a:pt x="18541" y="889"/>
                </a:lnTo>
                <a:lnTo>
                  <a:pt x="23113" y="380"/>
                </a:lnTo>
                <a:lnTo>
                  <a:pt x="28955" y="0"/>
                </a:lnTo>
                <a:lnTo>
                  <a:pt x="36067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505959" y="224027"/>
            <a:ext cx="72390" cy="356870"/>
          </a:xfrm>
          <a:custGeom>
            <a:avLst/>
            <a:gdLst/>
            <a:ahLst/>
            <a:cxnLst/>
            <a:rect l="l" t="t" r="r" b="b"/>
            <a:pathLst>
              <a:path w="72389" h="356870">
                <a:moveTo>
                  <a:pt x="36067" y="0"/>
                </a:moveTo>
                <a:lnTo>
                  <a:pt x="43179" y="0"/>
                </a:lnTo>
                <a:lnTo>
                  <a:pt x="49022" y="380"/>
                </a:lnTo>
                <a:lnTo>
                  <a:pt x="53593" y="889"/>
                </a:lnTo>
                <a:lnTo>
                  <a:pt x="58165" y="1397"/>
                </a:lnTo>
                <a:lnTo>
                  <a:pt x="72136" y="9651"/>
                </a:lnTo>
                <a:lnTo>
                  <a:pt x="72136" y="11556"/>
                </a:lnTo>
                <a:lnTo>
                  <a:pt x="72136" y="345313"/>
                </a:lnTo>
                <a:lnTo>
                  <a:pt x="72136" y="347091"/>
                </a:lnTo>
                <a:lnTo>
                  <a:pt x="71500" y="348742"/>
                </a:lnTo>
                <a:lnTo>
                  <a:pt x="70357" y="350138"/>
                </a:lnTo>
                <a:lnTo>
                  <a:pt x="69214" y="351663"/>
                </a:lnTo>
                <a:lnTo>
                  <a:pt x="53593" y="355854"/>
                </a:lnTo>
                <a:lnTo>
                  <a:pt x="49022" y="356488"/>
                </a:lnTo>
                <a:lnTo>
                  <a:pt x="43179" y="356743"/>
                </a:lnTo>
                <a:lnTo>
                  <a:pt x="36067" y="356743"/>
                </a:lnTo>
                <a:lnTo>
                  <a:pt x="29210" y="356743"/>
                </a:lnTo>
                <a:lnTo>
                  <a:pt x="23367" y="356488"/>
                </a:lnTo>
                <a:lnTo>
                  <a:pt x="18795" y="355854"/>
                </a:lnTo>
                <a:lnTo>
                  <a:pt x="14097" y="355346"/>
                </a:lnTo>
                <a:lnTo>
                  <a:pt x="1777" y="350138"/>
                </a:lnTo>
                <a:lnTo>
                  <a:pt x="635" y="348742"/>
                </a:lnTo>
                <a:lnTo>
                  <a:pt x="0" y="347091"/>
                </a:lnTo>
                <a:lnTo>
                  <a:pt x="0" y="345313"/>
                </a:lnTo>
                <a:lnTo>
                  <a:pt x="0" y="11556"/>
                </a:lnTo>
                <a:lnTo>
                  <a:pt x="0" y="9651"/>
                </a:lnTo>
                <a:lnTo>
                  <a:pt x="635" y="8127"/>
                </a:lnTo>
                <a:lnTo>
                  <a:pt x="18923" y="889"/>
                </a:lnTo>
                <a:lnTo>
                  <a:pt x="23367" y="380"/>
                </a:lnTo>
                <a:lnTo>
                  <a:pt x="29210" y="0"/>
                </a:lnTo>
                <a:lnTo>
                  <a:pt x="36067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656329" y="224027"/>
            <a:ext cx="483234" cy="356870"/>
          </a:xfrm>
          <a:custGeom>
            <a:avLst/>
            <a:gdLst/>
            <a:ahLst/>
            <a:cxnLst/>
            <a:rect l="l" t="t" r="r" b="b"/>
            <a:pathLst>
              <a:path w="483235" h="356870">
                <a:moveTo>
                  <a:pt x="36195" y="0"/>
                </a:moveTo>
                <a:lnTo>
                  <a:pt x="44831" y="0"/>
                </a:lnTo>
                <a:lnTo>
                  <a:pt x="51562" y="253"/>
                </a:lnTo>
                <a:lnTo>
                  <a:pt x="56642" y="507"/>
                </a:lnTo>
                <a:lnTo>
                  <a:pt x="61595" y="762"/>
                </a:lnTo>
                <a:lnTo>
                  <a:pt x="65405" y="1397"/>
                </a:lnTo>
                <a:lnTo>
                  <a:pt x="67945" y="2413"/>
                </a:lnTo>
                <a:lnTo>
                  <a:pt x="70485" y="3428"/>
                </a:lnTo>
                <a:lnTo>
                  <a:pt x="75311" y="14858"/>
                </a:lnTo>
                <a:lnTo>
                  <a:pt x="137287" y="285496"/>
                </a:lnTo>
                <a:lnTo>
                  <a:pt x="137541" y="285496"/>
                </a:lnTo>
                <a:lnTo>
                  <a:pt x="202057" y="16764"/>
                </a:lnTo>
                <a:lnTo>
                  <a:pt x="202692" y="13207"/>
                </a:lnTo>
                <a:lnTo>
                  <a:pt x="203708" y="10414"/>
                </a:lnTo>
                <a:lnTo>
                  <a:pt x="222504" y="762"/>
                </a:lnTo>
                <a:lnTo>
                  <a:pt x="227457" y="253"/>
                </a:lnTo>
                <a:lnTo>
                  <a:pt x="233934" y="0"/>
                </a:lnTo>
                <a:lnTo>
                  <a:pt x="242189" y="0"/>
                </a:lnTo>
                <a:lnTo>
                  <a:pt x="250952" y="0"/>
                </a:lnTo>
                <a:lnTo>
                  <a:pt x="257937" y="253"/>
                </a:lnTo>
                <a:lnTo>
                  <a:pt x="263017" y="635"/>
                </a:lnTo>
                <a:lnTo>
                  <a:pt x="268224" y="1016"/>
                </a:lnTo>
                <a:lnTo>
                  <a:pt x="284225" y="16764"/>
                </a:lnTo>
                <a:lnTo>
                  <a:pt x="350900" y="285496"/>
                </a:lnTo>
                <a:lnTo>
                  <a:pt x="351409" y="285496"/>
                </a:lnTo>
                <a:lnTo>
                  <a:pt x="413385" y="15621"/>
                </a:lnTo>
                <a:lnTo>
                  <a:pt x="413893" y="12700"/>
                </a:lnTo>
                <a:lnTo>
                  <a:pt x="414655" y="10160"/>
                </a:lnTo>
                <a:lnTo>
                  <a:pt x="431673" y="762"/>
                </a:lnTo>
                <a:lnTo>
                  <a:pt x="436499" y="253"/>
                </a:lnTo>
                <a:lnTo>
                  <a:pt x="443103" y="0"/>
                </a:lnTo>
                <a:lnTo>
                  <a:pt x="451612" y="0"/>
                </a:lnTo>
                <a:lnTo>
                  <a:pt x="459613" y="0"/>
                </a:lnTo>
                <a:lnTo>
                  <a:pt x="465836" y="253"/>
                </a:lnTo>
                <a:lnTo>
                  <a:pt x="470408" y="762"/>
                </a:lnTo>
                <a:lnTo>
                  <a:pt x="474853" y="1143"/>
                </a:lnTo>
                <a:lnTo>
                  <a:pt x="478028" y="2413"/>
                </a:lnTo>
                <a:lnTo>
                  <a:pt x="480060" y="4445"/>
                </a:lnTo>
                <a:lnTo>
                  <a:pt x="482092" y="6476"/>
                </a:lnTo>
                <a:lnTo>
                  <a:pt x="482854" y="9398"/>
                </a:lnTo>
                <a:lnTo>
                  <a:pt x="482600" y="13335"/>
                </a:lnTo>
                <a:lnTo>
                  <a:pt x="482346" y="17272"/>
                </a:lnTo>
                <a:lnTo>
                  <a:pt x="398653" y="336804"/>
                </a:lnTo>
                <a:lnTo>
                  <a:pt x="385572" y="353313"/>
                </a:lnTo>
                <a:lnTo>
                  <a:pt x="381762" y="354711"/>
                </a:lnTo>
                <a:lnTo>
                  <a:pt x="376809" y="355600"/>
                </a:lnTo>
                <a:lnTo>
                  <a:pt x="370840" y="356108"/>
                </a:lnTo>
                <a:lnTo>
                  <a:pt x="364744" y="356488"/>
                </a:lnTo>
                <a:lnTo>
                  <a:pt x="357124" y="356743"/>
                </a:lnTo>
                <a:lnTo>
                  <a:pt x="347853" y="356743"/>
                </a:lnTo>
                <a:lnTo>
                  <a:pt x="337439" y="356743"/>
                </a:lnTo>
                <a:lnTo>
                  <a:pt x="307975" y="353313"/>
                </a:lnTo>
                <a:lnTo>
                  <a:pt x="304292" y="351917"/>
                </a:lnTo>
                <a:lnTo>
                  <a:pt x="296291" y="336804"/>
                </a:lnTo>
                <a:lnTo>
                  <a:pt x="239775" y="112902"/>
                </a:lnTo>
                <a:lnTo>
                  <a:pt x="239141" y="112902"/>
                </a:lnTo>
                <a:lnTo>
                  <a:pt x="185674" y="336804"/>
                </a:lnTo>
                <a:lnTo>
                  <a:pt x="184785" y="340995"/>
                </a:lnTo>
                <a:lnTo>
                  <a:pt x="183515" y="344424"/>
                </a:lnTo>
                <a:lnTo>
                  <a:pt x="145415" y="356743"/>
                </a:lnTo>
                <a:lnTo>
                  <a:pt x="135382" y="356743"/>
                </a:lnTo>
                <a:lnTo>
                  <a:pt x="124841" y="356743"/>
                </a:lnTo>
                <a:lnTo>
                  <a:pt x="95250" y="353313"/>
                </a:lnTo>
                <a:lnTo>
                  <a:pt x="91567" y="351917"/>
                </a:lnTo>
                <a:lnTo>
                  <a:pt x="88900" y="350012"/>
                </a:lnTo>
                <a:lnTo>
                  <a:pt x="87375" y="347345"/>
                </a:lnTo>
                <a:lnTo>
                  <a:pt x="85725" y="344677"/>
                </a:lnTo>
                <a:lnTo>
                  <a:pt x="2921" y="28448"/>
                </a:lnTo>
                <a:lnTo>
                  <a:pt x="254" y="13080"/>
                </a:lnTo>
                <a:lnTo>
                  <a:pt x="0" y="9271"/>
                </a:lnTo>
                <a:lnTo>
                  <a:pt x="1016" y="6476"/>
                </a:lnTo>
                <a:lnTo>
                  <a:pt x="3302" y="4445"/>
                </a:lnTo>
                <a:lnTo>
                  <a:pt x="5587" y="2413"/>
                </a:lnTo>
                <a:lnTo>
                  <a:pt x="9398" y="1143"/>
                </a:lnTo>
                <a:lnTo>
                  <a:pt x="14605" y="762"/>
                </a:lnTo>
                <a:lnTo>
                  <a:pt x="19685" y="253"/>
                </a:lnTo>
                <a:lnTo>
                  <a:pt x="26924" y="0"/>
                </a:lnTo>
                <a:lnTo>
                  <a:pt x="36195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23872" y="3425952"/>
            <a:ext cx="5524500" cy="4191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038350" y="3043047"/>
            <a:ext cx="5495290" cy="39890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564509" y="3261105"/>
            <a:ext cx="130048" cy="11874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911472" y="3123438"/>
            <a:ext cx="109855" cy="163830"/>
          </a:xfrm>
          <a:custGeom>
            <a:avLst/>
            <a:gdLst/>
            <a:ahLst/>
            <a:cxnLst/>
            <a:rect l="l" t="t" r="r" b="b"/>
            <a:pathLst>
              <a:path w="109854" h="163829">
                <a:moveTo>
                  <a:pt x="54482" y="0"/>
                </a:moveTo>
                <a:lnTo>
                  <a:pt x="0" y="163702"/>
                </a:lnTo>
                <a:lnTo>
                  <a:pt x="109347" y="163702"/>
                </a:lnTo>
                <a:lnTo>
                  <a:pt x="54863" y="0"/>
                </a:lnTo>
                <a:lnTo>
                  <a:pt x="54482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068701" y="3123438"/>
            <a:ext cx="109855" cy="163830"/>
          </a:xfrm>
          <a:custGeom>
            <a:avLst/>
            <a:gdLst/>
            <a:ahLst/>
            <a:cxnLst/>
            <a:rect l="l" t="t" r="r" b="b"/>
            <a:pathLst>
              <a:path w="109855" h="163829">
                <a:moveTo>
                  <a:pt x="54482" y="0"/>
                </a:moveTo>
                <a:lnTo>
                  <a:pt x="0" y="163702"/>
                </a:lnTo>
                <a:lnTo>
                  <a:pt x="109347" y="163702"/>
                </a:lnTo>
                <a:lnTo>
                  <a:pt x="54863" y="0"/>
                </a:lnTo>
                <a:lnTo>
                  <a:pt x="54482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492629" y="3123438"/>
            <a:ext cx="109855" cy="163830"/>
          </a:xfrm>
          <a:custGeom>
            <a:avLst/>
            <a:gdLst/>
            <a:ahLst/>
            <a:cxnLst/>
            <a:rect l="l" t="t" r="r" b="b"/>
            <a:pathLst>
              <a:path w="109855" h="163829">
                <a:moveTo>
                  <a:pt x="54482" y="0"/>
                </a:moveTo>
                <a:lnTo>
                  <a:pt x="0" y="163702"/>
                </a:lnTo>
                <a:lnTo>
                  <a:pt x="109346" y="163702"/>
                </a:lnTo>
                <a:lnTo>
                  <a:pt x="54863" y="0"/>
                </a:lnTo>
                <a:lnTo>
                  <a:pt x="54482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116454" y="3111245"/>
            <a:ext cx="161290" cy="262255"/>
          </a:xfrm>
          <a:custGeom>
            <a:avLst/>
            <a:gdLst/>
            <a:ahLst/>
            <a:cxnLst/>
            <a:rect l="l" t="t" r="r" b="b"/>
            <a:pathLst>
              <a:path w="161289" h="262254">
                <a:moveTo>
                  <a:pt x="0" y="0"/>
                </a:moveTo>
                <a:lnTo>
                  <a:pt x="0" y="261874"/>
                </a:lnTo>
                <a:lnTo>
                  <a:pt x="40767" y="261874"/>
                </a:lnTo>
                <a:lnTo>
                  <a:pt x="83254" y="257266"/>
                </a:lnTo>
                <a:lnTo>
                  <a:pt x="123836" y="236331"/>
                </a:lnTo>
                <a:lnTo>
                  <a:pt x="149576" y="198665"/>
                </a:lnTo>
                <a:lnTo>
                  <a:pt x="159099" y="159527"/>
                </a:lnTo>
                <a:lnTo>
                  <a:pt x="160908" y="128269"/>
                </a:lnTo>
                <a:lnTo>
                  <a:pt x="160524" y="114811"/>
                </a:lnTo>
                <a:lnTo>
                  <a:pt x="150915" y="66008"/>
                </a:lnTo>
                <a:lnTo>
                  <a:pt x="126434" y="28457"/>
                </a:lnTo>
                <a:lnTo>
                  <a:pt x="85734" y="5411"/>
                </a:lnTo>
                <a:lnTo>
                  <a:pt x="39496" y="0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005701" y="3105150"/>
            <a:ext cx="115697" cy="11836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995545" y="3105150"/>
            <a:ext cx="115697" cy="11836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564509" y="3104007"/>
            <a:ext cx="110109" cy="10909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935217" y="3107435"/>
            <a:ext cx="200660" cy="269875"/>
          </a:xfrm>
          <a:custGeom>
            <a:avLst/>
            <a:gdLst/>
            <a:ahLst/>
            <a:cxnLst/>
            <a:rect l="l" t="t" r="r" b="b"/>
            <a:pathLst>
              <a:path w="200660" h="269875">
                <a:moveTo>
                  <a:pt x="101219" y="0"/>
                </a:moveTo>
                <a:lnTo>
                  <a:pt x="63321" y="6054"/>
                </a:lnTo>
                <a:lnTo>
                  <a:pt x="28172" y="31208"/>
                </a:lnTo>
                <a:lnTo>
                  <a:pt x="7858" y="70506"/>
                </a:lnTo>
                <a:lnTo>
                  <a:pt x="309" y="120247"/>
                </a:lnTo>
                <a:lnTo>
                  <a:pt x="0" y="133603"/>
                </a:lnTo>
                <a:lnTo>
                  <a:pt x="307" y="148937"/>
                </a:lnTo>
                <a:lnTo>
                  <a:pt x="4826" y="190246"/>
                </a:lnTo>
                <a:lnTo>
                  <a:pt x="20828" y="233299"/>
                </a:lnTo>
                <a:lnTo>
                  <a:pt x="51181" y="260476"/>
                </a:lnTo>
                <a:lnTo>
                  <a:pt x="99187" y="269875"/>
                </a:lnTo>
                <a:lnTo>
                  <a:pt x="112996" y="269208"/>
                </a:lnTo>
                <a:lnTo>
                  <a:pt x="156614" y="253374"/>
                </a:lnTo>
                <a:lnTo>
                  <a:pt x="184165" y="220378"/>
                </a:lnTo>
                <a:lnTo>
                  <a:pt x="197619" y="174591"/>
                </a:lnTo>
                <a:lnTo>
                  <a:pt x="200406" y="134747"/>
                </a:lnTo>
                <a:lnTo>
                  <a:pt x="200098" y="119935"/>
                </a:lnTo>
                <a:lnTo>
                  <a:pt x="195580" y="79501"/>
                </a:lnTo>
                <a:lnTo>
                  <a:pt x="179324" y="36956"/>
                </a:lnTo>
                <a:lnTo>
                  <a:pt x="148844" y="9651"/>
                </a:lnTo>
                <a:lnTo>
                  <a:pt x="101219" y="0"/>
                </a:lnTo>
                <a:close/>
              </a:path>
            </a:pathLst>
          </a:custGeom>
          <a:ln w="9143">
            <a:solidFill>
              <a:srgbClr val="5C43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931914" y="3049904"/>
            <a:ext cx="285750" cy="387350"/>
          </a:xfrm>
          <a:custGeom>
            <a:avLst/>
            <a:gdLst/>
            <a:ahLst/>
            <a:cxnLst/>
            <a:rect l="l" t="t" r="r" b="b"/>
            <a:pathLst>
              <a:path w="285750" h="387350">
                <a:moveTo>
                  <a:pt x="23240" y="0"/>
                </a:moveTo>
                <a:lnTo>
                  <a:pt x="122935" y="0"/>
                </a:lnTo>
                <a:lnTo>
                  <a:pt x="133095" y="0"/>
                </a:lnTo>
                <a:lnTo>
                  <a:pt x="141477" y="254"/>
                </a:lnTo>
                <a:lnTo>
                  <a:pt x="147954" y="635"/>
                </a:lnTo>
                <a:lnTo>
                  <a:pt x="154558" y="1016"/>
                </a:lnTo>
                <a:lnTo>
                  <a:pt x="160527" y="1524"/>
                </a:lnTo>
                <a:lnTo>
                  <a:pt x="198098" y="9695"/>
                </a:lnTo>
                <a:lnTo>
                  <a:pt x="232433" y="28249"/>
                </a:lnTo>
                <a:lnTo>
                  <a:pt x="259079" y="65024"/>
                </a:lnTo>
                <a:lnTo>
                  <a:pt x="265810" y="105664"/>
                </a:lnTo>
                <a:lnTo>
                  <a:pt x="265521" y="115145"/>
                </a:lnTo>
                <a:lnTo>
                  <a:pt x="254888" y="156051"/>
                </a:lnTo>
                <a:lnTo>
                  <a:pt x="229701" y="186277"/>
                </a:lnTo>
                <a:lnTo>
                  <a:pt x="191134" y="205994"/>
                </a:lnTo>
                <a:lnTo>
                  <a:pt x="196850" y="208787"/>
                </a:lnTo>
                <a:lnTo>
                  <a:pt x="202310" y="212090"/>
                </a:lnTo>
                <a:lnTo>
                  <a:pt x="207390" y="216154"/>
                </a:lnTo>
                <a:lnTo>
                  <a:pt x="212470" y="220091"/>
                </a:lnTo>
                <a:lnTo>
                  <a:pt x="217169" y="224917"/>
                </a:lnTo>
                <a:lnTo>
                  <a:pt x="221614" y="230505"/>
                </a:lnTo>
                <a:lnTo>
                  <a:pt x="226186" y="236220"/>
                </a:lnTo>
                <a:lnTo>
                  <a:pt x="245871" y="274447"/>
                </a:lnTo>
                <a:lnTo>
                  <a:pt x="278383" y="350393"/>
                </a:lnTo>
                <a:lnTo>
                  <a:pt x="285750" y="373125"/>
                </a:lnTo>
                <a:lnTo>
                  <a:pt x="285750" y="375031"/>
                </a:lnTo>
                <a:lnTo>
                  <a:pt x="285750" y="377190"/>
                </a:lnTo>
                <a:lnTo>
                  <a:pt x="265810" y="386334"/>
                </a:lnTo>
                <a:lnTo>
                  <a:pt x="260095" y="386715"/>
                </a:lnTo>
                <a:lnTo>
                  <a:pt x="252221" y="386969"/>
                </a:lnTo>
                <a:lnTo>
                  <a:pt x="242315" y="386969"/>
                </a:lnTo>
                <a:lnTo>
                  <a:pt x="234060" y="386969"/>
                </a:lnTo>
                <a:lnTo>
                  <a:pt x="227329" y="386715"/>
                </a:lnTo>
                <a:lnTo>
                  <a:pt x="222376" y="386334"/>
                </a:lnTo>
                <a:lnTo>
                  <a:pt x="217424" y="385953"/>
                </a:lnTo>
                <a:lnTo>
                  <a:pt x="204596" y="379984"/>
                </a:lnTo>
                <a:lnTo>
                  <a:pt x="203326" y="378333"/>
                </a:lnTo>
                <a:lnTo>
                  <a:pt x="202310" y="376300"/>
                </a:lnTo>
                <a:lnTo>
                  <a:pt x="201549" y="373888"/>
                </a:lnTo>
                <a:lnTo>
                  <a:pt x="167004" y="287909"/>
                </a:lnTo>
                <a:lnTo>
                  <a:pt x="146430" y="248158"/>
                </a:lnTo>
                <a:lnTo>
                  <a:pt x="141604" y="243078"/>
                </a:lnTo>
                <a:lnTo>
                  <a:pt x="136778" y="237998"/>
                </a:lnTo>
                <a:lnTo>
                  <a:pt x="131063" y="234187"/>
                </a:lnTo>
                <a:lnTo>
                  <a:pt x="124713" y="231648"/>
                </a:lnTo>
                <a:lnTo>
                  <a:pt x="118363" y="228981"/>
                </a:lnTo>
                <a:lnTo>
                  <a:pt x="111125" y="227711"/>
                </a:lnTo>
                <a:lnTo>
                  <a:pt x="102742" y="227711"/>
                </a:lnTo>
                <a:lnTo>
                  <a:pt x="78358" y="227711"/>
                </a:lnTo>
                <a:lnTo>
                  <a:pt x="78358" y="374523"/>
                </a:lnTo>
                <a:lnTo>
                  <a:pt x="78358" y="376428"/>
                </a:lnTo>
                <a:lnTo>
                  <a:pt x="77724" y="378206"/>
                </a:lnTo>
                <a:lnTo>
                  <a:pt x="76453" y="379857"/>
                </a:lnTo>
                <a:lnTo>
                  <a:pt x="75056" y="381381"/>
                </a:lnTo>
                <a:lnTo>
                  <a:pt x="73025" y="382650"/>
                </a:lnTo>
                <a:lnTo>
                  <a:pt x="69976" y="383667"/>
                </a:lnTo>
                <a:lnTo>
                  <a:pt x="67055" y="384683"/>
                </a:lnTo>
                <a:lnTo>
                  <a:pt x="63118" y="385445"/>
                </a:lnTo>
                <a:lnTo>
                  <a:pt x="58038" y="386080"/>
                </a:lnTo>
                <a:lnTo>
                  <a:pt x="53085" y="386715"/>
                </a:lnTo>
                <a:lnTo>
                  <a:pt x="46735" y="386969"/>
                </a:lnTo>
                <a:lnTo>
                  <a:pt x="38988" y="386969"/>
                </a:lnTo>
                <a:lnTo>
                  <a:pt x="31495" y="386969"/>
                </a:lnTo>
                <a:lnTo>
                  <a:pt x="25272" y="386715"/>
                </a:lnTo>
                <a:lnTo>
                  <a:pt x="20192" y="386080"/>
                </a:lnTo>
                <a:lnTo>
                  <a:pt x="15112" y="385445"/>
                </a:lnTo>
                <a:lnTo>
                  <a:pt x="11049" y="384683"/>
                </a:lnTo>
                <a:lnTo>
                  <a:pt x="8127" y="383667"/>
                </a:lnTo>
                <a:lnTo>
                  <a:pt x="5079" y="382650"/>
                </a:lnTo>
                <a:lnTo>
                  <a:pt x="3047" y="381381"/>
                </a:lnTo>
                <a:lnTo>
                  <a:pt x="1904" y="379857"/>
                </a:lnTo>
                <a:lnTo>
                  <a:pt x="634" y="378206"/>
                </a:lnTo>
                <a:lnTo>
                  <a:pt x="0" y="376428"/>
                </a:lnTo>
                <a:lnTo>
                  <a:pt x="0" y="374523"/>
                </a:lnTo>
                <a:lnTo>
                  <a:pt x="0" y="24765"/>
                </a:lnTo>
                <a:lnTo>
                  <a:pt x="0" y="16002"/>
                </a:lnTo>
                <a:lnTo>
                  <a:pt x="2285" y="9652"/>
                </a:lnTo>
                <a:lnTo>
                  <a:pt x="6730" y="5842"/>
                </a:lnTo>
                <a:lnTo>
                  <a:pt x="11175" y="1905"/>
                </a:lnTo>
                <a:lnTo>
                  <a:pt x="16763" y="0"/>
                </a:lnTo>
                <a:lnTo>
                  <a:pt x="23240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634733" y="3049904"/>
            <a:ext cx="228600" cy="385445"/>
          </a:xfrm>
          <a:custGeom>
            <a:avLst/>
            <a:gdLst/>
            <a:ahLst/>
            <a:cxnLst/>
            <a:rect l="l" t="t" r="r" b="b"/>
            <a:pathLst>
              <a:path w="228600" h="385445">
                <a:moveTo>
                  <a:pt x="23241" y="0"/>
                </a:moveTo>
                <a:lnTo>
                  <a:pt x="215519" y="0"/>
                </a:lnTo>
                <a:lnTo>
                  <a:pt x="217297" y="0"/>
                </a:lnTo>
                <a:lnTo>
                  <a:pt x="218948" y="508"/>
                </a:lnTo>
                <a:lnTo>
                  <a:pt x="220345" y="1524"/>
                </a:lnTo>
                <a:lnTo>
                  <a:pt x="221742" y="2540"/>
                </a:lnTo>
                <a:lnTo>
                  <a:pt x="222885" y="4191"/>
                </a:lnTo>
                <a:lnTo>
                  <a:pt x="223900" y="6731"/>
                </a:lnTo>
                <a:lnTo>
                  <a:pt x="224917" y="9144"/>
                </a:lnTo>
                <a:lnTo>
                  <a:pt x="225679" y="12319"/>
                </a:lnTo>
                <a:lnTo>
                  <a:pt x="226187" y="16256"/>
                </a:lnTo>
                <a:lnTo>
                  <a:pt x="226568" y="20066"/>
                </a:lnTo>
                <a:lnTo>
                  <a:pt x="226822" y="25019"/>
                </a:lnTo>
                <a:lnTo>
                  <a:pt x="226822" y="30987"/>
                </a:lnTo>
                <a:lnTo>
                  <a:pt x="226822" y="36575"/>
                </a:lnTo>
                <a:lnTo>
                  <a:pt x="223900" y="54483"/>
                </a:lnTo>
                <a:lnTo>
                  <a:pt x="222885" y="56896"/>
                </a:lnTo>
                <a:lnTo>
                  <a:pt x="221742" y="58674"/>
                </a:lnTo>
                <a:lnTo>
                  <a:pt x="220345" y="59690"/>
                </a:lnTo>
                <a:lnTo>
                  <a:pt x="218948" y="60833"/>
                </a:lnTo>
                <a:lnTo>
                  <a:pt x="217297" y="61341"/>
                </a:lnTo>
                <a:lnTo>
                  <a:pt x="215519" y="61341"/>
                </a:lnTo>
                <a:lnTo>
                  <a:pt x="78105" y="61341"/>
                </a:lnTo>
                <a:lnTo>
                  <a:pt x="78105" y="155448"/>
                </a:lnTo>
                <a:lnTo>
                  <a:pt x="194437" y="155448"/>
                </a:lnTo>
                <a:lnTo>
                  <a:pt x="196215" y="155448"/>
                </a:lnTo>
                <a:lnTo>
                  <a:pt x="197866" y="155956"/>
                </a:lnTo>
                <a:lnTo>
                  <a:pt x="199390" y="157099"/>
                </a:lnTo>
                <a:lnTo>
                  <a:pt x="200787" y="158115"/>
                </a:lnTo>
                <a:lnTo>
                  <a:pt x="202057" y="159766"/>
                </a:lnTo>
                <a:lnTo>
                  <a:pt x="203073" y="162052"/>
                </a:lnTo>
                <a:lnTo>
                  <a:pt x="204089" y="164337"/>
                </a:lnTo>
                <a:lnTo>
                  <a:pt x="204850" y="167512"/>
                </a:lnTo>
                <a:lnTo>
                  <a:pt x="205232" y="171323"/>
                </a:lnTo>
                <a:lnTo>
                  <a:pt x="205740" y="175133"/>
                </a:lnTo>
                <a:lnTo>
                  <a:pt x="205994" y="179959"/>
                </a:lnTo>
                <a:lnTo>
                  <a:pt x="205994" y="185420"/>
                </a:lnTo>
                <a:lnTo>
                  <a:pt x="205994" y="191262"/>
                </a:lnTo>
                <a:lnTo>
                  <a:pt x="205740" y="195961"/>
                </a:lnTo>
                <a:lnTo>
                  <a:pt x="205232" y="199771"/>
                </a:lnTo>
                <a:lnTo>
                  <a:pt x="204850" y="203581"/>
                </a:lnTo>
                <a:lnTo>
                  <a:pt x="204089" y="206502"/>
                </a:lnTo>
                <a:lnTo>
                  <a:pt x="203073" y="208787"/>
                </a:lnTo>
                <a:lnTo>
                  <a:pt x="202057" y="211074"/>
                </a:lnTo>
                <a:lnTo>
                  <a:pt x="200787" y="212725"/>
                </a:lnTo>
                <a:lnTo>
                  <a:pt x="199390" y="213741"/>
                </a:lnTo>
                <a:lnTo>
                  <a:pt x="197866" y="214757"/>
                </a:lnTo>
                <a:lnTo>
                  <a:pt x="196215" y="215265"/>
                </a:lnTo>
                <a:lnTo>
                  <a:pt x="194437" y="215265"/>
                </a:lnTo>
                <a:lnTo>
                  <a:pt x="78105" y="215265"/>
                </a:lnTo>
                <a:lnTo>
                  <a:pt x="78105" y="323850"/>
                </a:lnTo>
                <a:lnTo>
                  <a:pt x="216789" y="323850"/>
                </a:lnTo>
                <a:lnTo>
                  <a:pt x="218567" y="323850"/>
                </a:lnTo>
                <a:lnTo>
                  <a:pt x="220218" y="324358"/>
                </a:lnTo>
                <a:lnTo>
                  <a:pt x="221615" y="325500"/>
                </a:lnTo>
                <a:lnTo>
                  <a:pt x="223139" y="326644"/>
                </a:lnTo>
                <a:lnTo>
                  <a:pt x="227584" y="340106"/>
                </a:lnTo>
                <a:lnTo>
                  <a:pt x="228092" y="343916"/>
                </a:lnTo>
                <a:lnTo>
                  <a:pt x="228346" y="348742"/>
                </a:lnTo>
                <a:lnTo>
                  <a:pt x="228346" y="354584"/>
                </a:lnTo>
                <a:lnTo>
                  <a:pt x="228346" y="360299"/>
                </a:lnTo>
                <a:lnTo>
                  <a:pt x="228092" y="365125"/>
                </a:lnTo>
                <a:lnTo>
                  <a:pt x="227584" y="368935"/>
                </a:lnTo>
                <a:lnTo>
                  <a:pt x="227075" y="372872"/>
                </a:lnTo>
                <a:lnTo>
                  <a:pt x="221615" y="383540"/>
                </a:lnTo>
                <a:lnTo>
                  <a:pt x="220218" y="384683"/>
                </a:lnTo>
                <a:lnTo>
                  <a:pt x="218567" y="385191"/>
                </a:lnTo>
                <a:lnTo>
                  <a:pt x="216789" y="385191"/>
                </a:lnTo>
                <a:lnTo>
                  <a:pt x="23241" y="385191"/>
                </a:lnTo>
                <a:lnTo>
                  <a:pt x="16764" y="385191"/>
                </a:lnTo>
                <a:lnTo>
                  <a:pt x="11175" y="383286"/>
                </a:lnTo>
                <a:lnTo>
                  <a:pt x="6731" y="379349"/>
                </a:lnTo>
                <a:lnTo>
                  <a:pt x="2286" y="375539"/>
                </a:lnTo>
                <a:lnTo>
                  <a:pt x="0" y="369189"/>
                </a:lnTo>
                <a:lnTo>
                  <a:pt x="0" y="360425"/>
                </a:lnTo>
                <a:lnTo>
                  <a:pt x="0" y="24765"/>
                </a:lnTo>
                <a:lnTo>
                  <a:pt x="0" y="16002"/>
                </a:lnTo>
                <a:lnTo>
                  <a:pt x="2286" y="9652"/>
                </a:lnTo>
                <a:lnTo>
                  <a:pt x="6731" y="5842"/>
                </a:lnTo>
                <a:lnTo>
                  <a:pt x="11175" y="1905"/>
                </a:lnTo>
                <a:lnTo>
                  <a:pt x="16764" y="0"/>
                </a:lnTo>
                <a:lnTo>
                  <a:pt x="23241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264658" y="3049904"/>
            <a:ext cx="228600" cy="385445"/>
          </a:xfrm>
          <a:custGeom>
            <a:avLst/>
            <a:gdLst/>
            <a:ahLst/>
            <a:cxnLst/>
            <a:rect l="l" t="t" r="r" b="b"/>
            <a:pathLst>
              <a:path w="228600" h="385445">
                <a:moveTo>
                  <a:pt x="23240" y="0"/>
                </a:moveTo>
                <a:lnTo>
                  <a:pt x="215518" y="0"/>
                </a:lnTo>
                <a:lnTo>
                  <a:pt x="217296" y="0"/>
                </a:lnTo>
                <a:lnTo>
                  <a:pt x="218947" y="508"/>
                </a:lnTo>
                <a:lnTo>
                  <a:pt x="220344" y="1524"/>
                </a:lnTo>
                <a:lnTo>
                  <a:pt x="221741" y="2540"/>
                </a:lnTo>
                <a:lnTo>
                  <a:pt x="222884" y="4191"/>
                </a:lnTo>
                <a:lnTo>
                  <a:pt x="223900" y="6731"/>
                </a:lnTo>
                <a:lnTo>
                  <a:pt x="224916" y="9144"/>
                </a:lnTo>
                <a:lnTo>
                  <a:pt x="225678" y="12319"/>
                </a:lnTo>
                <a:lnTo>
                  <a:pt x="226187" y="16256"/>
                </a:lnTo>
                <a:lnTo>
                  <a:pt x="226567" y="20066"/>
                </a:lnTo>
                <a:lnTo>
                  <a:pt x="226821" y="25019"/>
                </a:lnTo>
                <a:lnTo>
                  <a:pt x="226821" y="30987"/>
                </a:lnTo>
                <a:lnTo>
                  <a:pt x="226821" y="36575"/>
                </a:lnTo>
                <a:lnTo>
                  <a:pt x="220344" y="59690"/>
                </a:lnTo>
                <a:lnTo>
                  <a:pt x="218947" y="60833"/>
                </a:lnTo>
                <a:lnTo>
                  <a:pt x="217296" y="61341"/>
                </a:lnTo>
                <a:lnTo>
                  <a:pt x="215518" y="61341"/>
                </a:lnTo>
                <a:lnTo>
                  <a:pt x="78104" y="61341"/>
                </a:lnTo>
                <a:lnTo>
                  <a:pt x="78104" y="155448"/>
                </a:lnTo>
                <a:lnTo>
                  <a:pt x="194437" y="155448"/>
                </a:lnTo>
                <a:lnTo>
                  <a:pt x="196214" y="155448"/>
                </a:lnTo>
                <a:lnTo>
                  <a:pt x="197865" y="155956"/>
                </a:lnTo>
                <a:lnTo>
                  <a:pt x="199389" y="157099"/>
                </a:lnTo>
                <a:lnTo>
                  <a:pt x="200787" y="158115"/>
                </a:lnTo>
                <a:lnTo>
                  <a:pt x="202056" y="159766"/>
                </a:lnTo>
                <a:lnTo>
                  <a:pt x="203072" y="162052"/>
                </a:lnTo>
                <a:lnTo>
                  <a:pt x="204088" y="164337"/>
                </a:lnTo>
                <a:lnTo>
                  <a:pt x="204850" y="167512"/>
                </a:lnTo>
                <a:lnTo>
                  <a:pt x="205231" y="171323"/>
                </a:lnTo>
                <a:lnTo>
                  <a:pt x="205739" y="175133"/>
                </a:lnTo>
                <a:lnTo>
                  <a:pt x="205993" y="179959"/>
                </a:lnTo>
                <a:lnTo>
                  <a:pt x="205993" y="185420"/>
                </a:lnTo>
                <a:lnTo>
                  <a:pt x="205993" y="191262"/>
                </a:lnTo>
                <a:lnTo>
                  <a:pt x="205739" y="195961"/>
                </a:lnTo>
                <a:lnTo>
                  <a:pt x="205231" y="199771"/>
                </a:lnTo>
                <a:lnTo>
                  <a:pt x="204850" y="203581"/>
                </a:lnTo>
                <a:lnTo>
                  <a:pt x="204088" y="206502"/>
                </a:lnTo>
                <a:lnTo>
                  <a:pt x="203072" y="208787"/>
                </a:lnTo>
                <a:lnTo>
                  <a:pt x="202056" y="211074"/>
                </a:lnTo>
                <a:lnTo>
                  <a:pt x="200787" y="212725"/>
                </a:lnTo>
                <a:lnTo>
                  <a:pt x="199389" y="213741"/>
                </a:lnTo>
                <a:lnTo>
                  <a:pt x="197865" y="214757"/>
                </a:lnTo>
                <a:lnTo>
                  <a:pt x="196214" y="215265"/>
                </a:lnTo>
                <a:lnTo>
                  <a:pt x="194437" y="215265"/>
                </a:lnTo>
                <a:lnTo>
                  <a:pt x="78104" y="215265"/>
                </a:lnTo>
                <a:lnTo>
                  <a:pt x="78104" y="323850"/>
                </a:lnTo>
                <a:lnTo>
                  <a:pt x="216788" y="323850"/>
                </a:lnTo>
                <a:lnTo>
                  <a:pt x="218566" y="323850"/>
                </a:lnTo>
                <a:lnTo>
                  <a:pt x="220217" y="324358"/>
                </a:lnTo>
                <a:lnTo>
                  <a:pt x="221614" y="325500"/>
                </a:lnTo>
                <a:lnTo>
                  <a:pt x="223138" y="326644"/>
                </a:lnTo>
                <a:lnTo>
                  <a:pt x="227583" y="340106"/>
                </a:lnTo>
                <a:lnTo>
                  <a:pt x="228091" y="343916"/>
                </a:lnTo>
                <a:lnTo>
                  <a:pt x="228345" y="348742"/>
                </a:lnTo>
                <a:lnTo>
                  <a:pt x="228345" y="354584"/>
                </a:lnTo>
                <a:lnTo>
                  <a:pt x="228345" y="360299"/>
                </a:lnTo>
                <a:lnTo>
                  <a:pt x="228091" y="365125"/>
                </a:lnTo>
                <a:lnTo>
                  <a:pt x="227583" y="368935"/>
                </a:lnTo>
                <a:lnTo>
                  <a:pt x="227075" y="372872"/>
                </a:lnTo>
                <a:lnTo>
                  <a:pt x="221614" y="383540"/>
                </a:lnTo>
                <a:lnTo>
                  <a:pt x="220217" y="384683"/>
                </a:lnTo>
                <a:lnTo>
                  <a:pt x="218566" y="385191"/>
                </a:lnTo>
                <a:lnTo>
                  <a:pt x="216788" y="385191"/>
                </a:lnTo>
                <a:lnTo>
                  <a:pt x="23240" y="385191"/>
                </a:lnTo>
                <a:lnTo>
                  <a:pt x="16763" y="385191"/>
                </a:lnTo>
                <a:lnTo>
                  <a:pt x="11175" y="383286"/>
                </a:lnTo>
                <a:lnTo>
                  <a:pt x="6730" y="379349"/>
                </a:lnTo>
                <a:lnTo>
                  <a:pt x="2286" y="375539"/>
                </a:lnTo>
                <a:lnTo>
                  <a:pt x="0" y="369189"/>
                </a:lnTo>
                <a:lnTo>
                  <a:pt x="0" y="360425"/>
                </a:lnTo>
                <a:lnTo>
                  <a:pt x="0" y="24765"/>
                </a:lnTo>
                <a:lnTo>
                  <a:pt x="0" y="16002"/>
                </a:lnTo>
                <a:lnTo>
                  <a:pt x="2286" y="9652"/>
                </a:lnTo>
                <a:lnTo>
                  <a:pt x="6730" y="5842"/>
                </a:lnTo>
                <a:lnTo>
                  <a:pt x="11175" y="1905"/>
                </a:lnTo>
                <a:lnTo>
                  <a:pt x="16763" y="0"/>
                </a:lnTo>
                <a:lnTo>
                  <a:pt x="23240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921758" y="3049904"/>
            <a:ext cx="285750" cy="387350"/>
          </a:xfrm>
          <a:custGeom>
            <a:avLst/>
            <a:gdLst/>
            <a:ahLst/>
            <a:cxnLst/>
            <a:rect l="l" t="t" r="r" b="b"/>
            <a:pathLst>
              <a:path w="285750" h="387350">
                <a:moveTo>
                  <a:pt x="23240" y="0"/>
                </a:moveTo>
                <a:lnTo>
                  <a:pt x="122936" y="0"/>
                </a:lnTo>
                <a:lnTo>
                  <a:pt x="133095" y="0"/>
                </a:lnTo>
                <a:lnTo>
                  <a:pt x="141477" y="254"/>
                </a:lnTo>
                <a:lnTo>
                  <a:pt x="147954" y="635"/>
                </a:lnTo>
                <a:lnTo>
                  <a:pt x="154558" y="1016"/>
                </a:lnTo>
                <a:lnTo>
                  <a:pt x="160527" y="1524"/>
                </a:lnTo>
                <a:lnTo>
                  <a:pt x="198098" y="9695"/>
                </a:lnTo>
                <a:lnTo>
                  <a:pt x="232433" y="28249"/>
                </a:lnTo>
                <a:lnTo>
                  <a:pt x="259079" y="65024"/>
                </a:lnTo>
                <a:lnTo>
                  <a:pt x="265811" y="105664"/>
                </a:lnTo>
                <a:lnTo>
                  <a:pt x="265521" y="115145"/>
                </a:lnTo>
                <a:lnTo>
                  <a:pt x="254888" y="156051"/>
                </a:lnTo>
                <a:lnTo>
                  <a:pt x="229701" y="186277"/>
                </a:lnTo>
                <a:lnTo>
                  <a:pt x="191134" y="205994"/>
                </a:lnTo>
                <a:lnTo>
                  <a:pt x="196850" y="208787"/>
                </a:lnTo>
                <a:lnTo>
                  <a:pt x="202311" y="212090"/>
                </a:lnTo>
                <a:lnTo>
                  <a:pt x="207390" y="216154"/>
                </a:lnTo>
                <a:lnTo>
                  <a:pt x="212470" y="220091"/>
                </a:lnTo>
                <a:lnTo>
                  <a:pt x="217169" y="224917"/>
                </a:lnTo>
                <a:lnTo>
                  <a:pt x="221614" y="230505"/>
                </a:lnTo>
                <a:lnTo>
                  <a:pt x="226187" y="236220"/>
                </a:lnTo>
                <a:lnTo>
                  <a:pt x="245871" y="274447"/>
                </a:lnTo>
                <a:lnTo>
                  <a:pt x="278383" y="350393"/>
                </a:lnTo>
                <a:lnTo>
                  <a:pt x="281304" y="357886"/>
                </a:lnTo>
                <a:lnTo>
                  <a:pt x="283337" y="363474"/>
                </a:lnTo>
                <a:lnTo>
                  <a:pt x="284352" y="366903"/>
                </a:lnTo>
                <a:lnTo>
                  <a:pt x="285368" y="370332"/>
                </a:lnTo>
                <a:lnTo>
                  <a:pt x="285750" y="373125"/>
                </a:lnTo>
                <a:lnTo>
                  <a:pt x="285750" y="375031"/>
                </a:lnTo>
                <a:lnTo>
                  <a:pt x="285750" y="377190"/>
                </a:lnTo>
                <a:lnTo>
                  <a:pt x="265811" y="386334"/>
                </a:lnTo>
                <a:lnTo>
                  <a:pt x="260095" y="386715"/>
                </a:lnTo>
                <a:lnTo>
                  <a:pt x="252221" y="386969"/>
                </a:lnTo>
                <a:lnTo>
                  <a:pt x="242315" y="386969"/>
                </a:lnTo>
                <a:lnTo>
                  <a:pt x="234061" y="386969"/>
                </a:lnTo>
                <a:lnTo>
                  <a:pt x="227329" y="386715"/>
                </a:lnTo>
                <a:lnTo>
                  <a:pt x="222376" y="386334"/>
                </a:lnTo>
                <a:lnTo>
                  <a:pt x="217424" y="385953"/>
                </a:lnTo>
                <a:lnTo>
                  <a:pt x="204596" y="379984"/>
                </a:lnTo>
                <a:lnTo>
                  <a:pt x="203326" y="378333"/>
                </a:lnTo>
                <a:lnTo>
                  <a:pt x="202311" y="376300"/>
                </a:lnTo>
                <a:lnTo>
                  <a:pt x="201549" y="373888"/>
                </a:lnTo>
                <a:lnTo>
                  <a:pt x="167004" y="287909"/>
                </a:lnTo>
                <a:lnTo>
                  <a:pt x="146430" y="248158"/>
                </a:lnTo>
                <a:lnTo>
                  <a:pt x="141604" y="243078"/>
                </a:lnTo>
                <a:lnTo>
                  <a:pt x="136778" y="237998"/>
                </a:lnTo>
                <a:lnTo>
                  <a:pt x="131063" y="234187"/>
                </a:lnTo>
                <a:lnTo>
                  <a:pt x="124713" y="231648"/>
                </a:lnTo>
                <a:lnTo>
                  <a:pt x="118363" y="228981"/>
                </a:lnTo>
                <a:lnTo>
                  <a:pt x="111125" y="227711"/>
                </a:lnTo>
                <a:lnTo>
                  <a:pt x="102742" y="227711"/>
                </a:lnTo>
                <a:lnTo>
                  <a:pt x="78358" y="227711"/>
                </a:lnTo>
                <a:lnTo>
                  <a:pt x="78358" y="374523"/>
                </a:lnTo>
                <a:lnTo>
                  <a:pt x="78358" y="376428"/>
                </a:lnTo>
                <a:lnTo>
                  <a:pt x="77724" y="378206"/>
                </a:lnTo>
                <a:lnTo>
                  <a:pt x="76453" y="379857"/>
                </a:lnTo>
                <a:lnTo>
                  <a:pt x="75056" y="381381"/>
                </a:lnTo>
                <a:lnTo>
                  <a:pt x="73025" y="382650"/>
                </a:lnTo>
                <a:lnTo>
                  <a:pt x="69976" y="383667"/>
                </a:lnTo>
                <a:lnTo>
                  <a:pt x="67055" y="384683"/>
                </a:lnTo>
                <a:lnTo>
                  <a:pt x="63118" y="385445"/>
                </a:lnTo>
                <a:lnTo>
                  <a:pt x="58038" y="386080"/>
                </a:lnTo>
                <a:lnTo>
                  <a:pt x="53086" y="386715"/>
                </a:lnTo>
                <a:lnTo>
                  <a:pt x="46736" y="386969"/>
                </a:lnTo>
                <a:lnTo>
                  <a:pt x="38988" y="386969"/>
                </a:lnTo>
                <a:lnTo>
                  <a:pt x="31495" y="386969"/>
                </a:lnTo>
                <a:lnTo>
                  <a:pt x="25272" y="386715"/>
                </a:lnTo>
                <a:lnTo>
                  <a:pt x="20192" y="386080"/>
                </a:lnTo>
                <a:lnTo>
                  <a:pt x="15112" y="385445"/>
                </a:lnTo>
                <a:lnTo>
                  <a:pt x="11049" y="384683"/>
                </a:lnTo>
                <a:lnTo>
                  <a:pt x="8127" y="383667"/>
                </a:lnTo>
                <a:lnTo>
                  <a:pt x="5079" y="382650"/>
                </a:lnTo>
                <a:lnTo>
                  <a:pt x="3047" y="381381"/>
                </a:lnTo>
                <a:lnTo>
                  <a:pt x="1904" y="379857"/>
                </a:lnTo>
                <a:lnTo>
                  <a:pt x="634" y="378206"/>
                </a:lnTo>
                <a:lnTo>
                  <a:pt x="0" y="376428"/>
                </a:lnTo>
                <a:lnTo>
                  <a:pt x="0" y="374523"/>
                </a:lnTo>
                <a:lnTo>
                  <a:pt x="0" y="24765"/>
                </a:lnTo>
                <a:lnTo>
                  <a:pt x="0" y="16002"/>
                </a:lnTo>
                <a:lnTo>
                  <a:pt x="2286" y="9652"/>
                </a:lnTo>
                <a:lnTo>
                  <a:pt x="6730" y="5842"/>
                </a:lnTo>
                <a:lnTo>
                  <a:pt x="11175" y="1905"/>
                </a:lnTo>
                <a:lnTo>
                  <a:pt x="16763" y="0"/>
                </a:lnTo>
                <a:lnTo>
                  <a:pt x="23240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484370" y="3049904"/>
            <a:ext cx="228600" cy="385445"/>
          </a:xfrm>
          <a:custGeom>
            <a:avLst/>
            <a:gdLst/>
            <a:ahLst/>
            <a:cxnLst/>
            <a:rect l="l" t="t" r="r" b="b"/>
            <a:pathLst>
              <a:path w="228600" h="385445">
                <a:moveTo>
                  <a:pt x="23240" y="0"/>
                </a:moveTo>
                <a:lnTo>
                  <a:pt x="215518" y="0"/>
                </a:lnTo>
                <a:lnTo>
                  <a:pt x="217296" y="0"/>
                </a:lnTo>
                <a:lnTo>
                  <a:pt x="218947" y="508"/>
                </a:lnTo>
                <a:lnTo>
                  <a:pt x="220344" y="1524"/>
                </a:lnTo>
                <a:lnTo>
                  <a:pt x="221741" y="2540"/>
                </a:lnTo>
                <a:lnTo>
                  <a:pt x="222884" y="4191"/>
                </a:lnTo>
                <a:lnTo>
                  <a:pt x="223900" y="6731"/>
                </a:lnTo>
                <a:lnTo>
                  <a:pt x="224916" y="9144"/>
                </a:lnTo>
                <a:lnTo>
                  <a:pt x="225678" y="12319"/>
                </a:lnTo>
                <a:lnTo>
                  <a:pt x="226187" y="16256"/>
                </a:lnTo>
                <a:lnTo>
                  <a:pt x="226567" y="20066"/>
                </a:lnTo>
                <a:lnTo>
                  <a:pt x="226821" y="25019"/>
                </a:lnTo>
                <a:lnTo>
                  <a:pt x="226821" y="30987"/>
                </a:lnTo>
                <a:lnTo>
                  <a:pt x="226821" y="36575"/>
                </a:lnTo>
                <a:lnTo>
                  <a:pt x="220344" y="59690"/>
                </a:lnTo>
                <a:lnTo>
                  <a:pt x="218947" y="60833"/>
                </a:lnTo>
                <a:lnTo>
                  <a:pt x="217296" y="61341"/>
                </a:lnTo>
                <a:lnTo>
                  <a:pt x="215518" y="61341"/>
                </a:lnTo>
                <a:lnTo>
                  <a:pt x="78104" y="61341"/>
                </a:lnTo>
                <a:lnTo>
                  <a:pt x="78104" y="155448"/>
                </a:lnTo>
                <a:lnTo>
                  <a:pt x="194437" y="155448"/>
                </a:lnTo>
                <a:lnTo>
                  <a:pt x="196214" y="155448"/>
                </a:lnTo>
                <a:lnTo>
                  <a:pt x="197865" y="155956"/>
                </a:lnTo>
                <a:lnTo>
                  <a:pt x="199389" y="157099"/>
                </a:lnTo>
                <a:lnTo>
                  <a:pt x="200787" y="158115"/>
                </a:lnTo>
                <a:lnTo>
                  <a:pt x="202056" y="159766"/>
                </a:lnTo>
                <a:lnTo>
                  <a:pt x="203072" y="162052"/>
                </a:lnTo>
                <a:lnTo>
                  <a:pt x="204088" y="164337"/>
                </a:lnTo>
                <a:lnTo>
                  <a:pt x="204850" y="167512"/>
                </a:lnTo>
                <a:lnTo>
                  <a:pt x="205231" y="171323"/>
                </a:lnTo>
                <a:lnTo>
                  <a:pt x="205739" y="175133"/>
                </a:lnTo>
                <a:lnTo>
                  <a:pt x="205993" y="179959"/>
                </a:lnTo>
                <a:lnTo>
                  <a:pt x="205993" y="185420"/>
                </a:lnTo>
                <a:lnTo>
                  <a:pt x="205993" y="191262"/>
                </a:lnTo>
                <a:lnTo>
                  <a:pt x="205739" y="195961"/>
                </a:lnTo>
                <a:lnTo>
                  <a:pt x="205231" y="199771"/>
                </a:lnTo>
                <a:lnTo>
                  <a:pt x="204850" y="203581"/>
                </a:lnTo>
                <a:lnTo>
                  <a:pt x="204088" y="206502"/>
                </a:lnTo>
                <a:lnTo>
                  <a:pt x="203072" y="208787"/>
                </a:lnTo>
                <a:lnTo>
                  <a:pt x="202056" y="211074"/>
                </a:lnTo>
                <a:lnTo>
                  <a:pt x="200787" y="212725"/>
                </a:lnTo>
                <a:lnTo>
                  <a:pt x="199389" y="213741"/>
                </a:lnTo>
                <a:lnTo>
                  <a:pt x="197865" y="214757"/>
                </a:lnTo>
                <a:lnTo>
                  <a:pt x="196214" y="215265"/>
                </a:lnTo>
                <a:lnTo>
                  <a:pt x="194437" y="215265"/>
                </a:lnTo>
                <a:lnTo>
                  <a:pt x="78104" y="215265"/>
                </a:lnTo>
                <a:lnTo>
                  <a:pt x="78104" y="323850"/>
                </a:lnTo>
                <a:lnTo>
                  <a:pt x="216788" y="323850"/>
                </a:lnTo>
                <a:lnTo>
                  <a:pt x="218566" y="323850"/>
                </a:lnTo>
                <a:lnTo>
                  <a:pt x="220217" y="324358"/>
                </a:lnTo>
                <a:lnTo>
                  <a:pt x="221614" y="325500"/>
                </a:lnTo>
                <a:lnTo>
                  <a:pt x="223138" y="326644"/>
                </a:lnTo>
                <a:lnTo>
                  <a:pt x="227583" y="340106"/>
                </a:lnTo>
                <a:lnTo>
                  <a:pt x="228091" y="343916"/>
                </a:lnTo>
                <a:lnTo>
                  <a:pt x="228345" y="348742"/>
                </a:lnTo>
                <a:lnTo>
                  <a:pt x="228345" y="354584"/>
                </a:lnTo>
                <a:lnTo>
                  <a:pt x="228345" y="360299"/>
                </a:lnTo>
                <a:lnTo>
                  <a:pt x="228091" y="365125"/>
                </a:lnTo>
                <a:lnTo>
                  <a:pt x="227583" y="368935"/>
                </a:lnTo>
                <a:lnTo>
                  <a:pt x="227075" y="372872"/>
                </a:lnTo>
                <a:lnTo>
                  <a:pt x="221614" y="383540"/>
                </a:lnTo>
                <a:lnTo>
                  <a:pt x="220217" y="384683"/>
                </a:lnTo>
                <a:lnTo>
                  <a:pt x="218566" y="385191"/>
                </a:lnTo>
                <a:lnTo>
                  <a:pt x="216788" y="385191"/>
                </a:lnTo>
                <a:lnTo>
                  <a:pt x="23240" y="385191"/>
                </a:lnTo>
                <a:lnTo>
                  <a:pt x="16763" y="385191"/>
                </a:lnTo>
                <a:lnTo>
                  <a:pt x="11175" y="383286"/>
                </a:lnTo>
                <a:lnTo>
                  <a:pt x="6730" y="379349"/>
                </a:lnTo>
                <a:lnTo>
                  <a:pt x="2285" y="375539"/>
                </a:lnTo>
                <a:lnTo>
                  <a:pt x="0" y="369189"/>
                </a:lnTo>
                <a:lnTo>
                  <a:pt x="0" y="360425"/>
                </a:lnTo>
                <a:lnTo>
                  <a:pt x="0" y="24765"/>
                </a:lnTo>
                <a:lnTo>
                  <a:pt x="0" y="16002"/>
                </a:lnTo>
                <a:lnTo>
                  <a:pt x="2285" y="9652"/>
                </a:lnTo>
                <a:lnTo>
                  <a:pt x="6730" y="5842"/>
                </a:lnTo>
                <a:lnTo>
                  <a:pt x="11175" y="1905"/>
                </a:lnTo>
                <a:lnTo>
                  <a:pt x="16763" y="0"/>
                </a:lnTo>
                <a:lnTo>
                  <a:pt x="23240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492246" y="3049904"/>
            <a:ext cx="279400" cy="385445"/>
          </a:xfrm>
          <a:custGeom>
            <a:avLst/>
            <a:gdLst/>
            <a:ahLst/>
            <a:cxnLst/>
            <a:rect l="l" t="t" r="r" b="b"/>
            <a:pathLst>
              <a:path w="279400" h="385445">
                <a:moveTo>
                  <a:pt x="23240" y="0"/>
                </a:moveTo>
                <a:lnTo>
                  <a:pt x="120014" y="0"/>
                </a:lnTo>
                <a:lnTo>
                  <a:pt x="137042" y="379"/>
                </a:lnTo>
                <a:lnTo>
                  <a:pt x="179958" y="5969"/>
                </a:lnTo>
                <a:lnTo>
                  <a:pt x="221361" y="24003"/>
                </a:lnTo>
                <a:lnTo>
                  <a:pt x="247141" y="54483"/>
                </a:lnTo>
                <a:lnTo>
                  <a:pt x="256031" y="97917"/>
                </a:lnTo>
                <a:lnTo>
                  <a:pt x="255815" y="104848"/>
                </a:lnTo>
                <a:lnTo>
                  <a:pt x="242062" y="146812"/>
                </a:lnTo>
                <a:lnTo>
                  <a:pt x="208653" y="174593"/>
                </a:lnTo>
                <a:lnTo>
                  <a:pt x="202437" y="177165"/>
                </a:lnTo>
                <a:lnTo>
                  <a:pt x="210464" y="178899"/>
                </a:lnTo>
                <a:lnTo>
                  <a:pt x="245633" y="196072"/>
                </a:lnTo>
                <a:lnTo>
                  <a:pt x="269759" y="226669"/>
                </a:lnTo>
                <a:lnTo>
                  <a:pt x="279018" y="269748"/>
                </a:lnTo>
                <a:lnTo>
                  <a:pt x="278661" y="279723"/>
                </a:lnTo>
                <a:lnTo>
                  <a:pt x="266541" y="322595"/>
                </a:lnTo>
                <a:lnTo>
                  <a:pt x="240520" y="353585"/>
                </a:lnTo>
                <a:lnTo>
                  <a:pt x="203326" y="373634"/>
                </a:lnTo>
                <a:lnTo>
                  <a:pt x="158055" y="383637"/>
                </a:lnTo>
                <a:lnTo>
                  <a:pt x="125729" y="385191"/>
                </a:lnTo>
                <a:lnTo>
                  <a:pt x="23240" y="385191"/>
                </a:lnTo>
                <a:lnTo>
                  <a:pt x="16763" y="385191"/>
                </a:lnTo>
                <a:lnTo>
                  <a:pt x="11175" y="383286"/>
                </a:lnTo>
                <a:lnTo>
                  <a:pt x="6730" y="379349"/>
                </a:lnTo>
                <a:lnTo>
                  <a:pt x="2286" y="375539"/>
                </a:lnTo>
                <a:lnTo>
                  <a:pt x="0" y="369189"/>
                </a:lnTo>
                <a:lnTo>
                  <a:pt x="0" y="360425"/>
                </a:lnTo>
                <a:lnTo>
                  <a:pt x="0" y="24765"/>
                </a:lnTo>
                <a:lnTo>
                  <a:pt x="0" y="16002"/>
                </a:lnTo>
                <a:lnTo>
                  <a:pt x="2286" y="9652"/>
                </a:lnTo>
                <a:lnTo>
                  <a:pt x="6730" y="5842"/>
                </a:lnTo>
                <a:lnTo>
                  <a:pt x="11175" y="1905"/>
                </a:lnTo>
                <a:lnTo>
                  <a:pt x="16763" y="0"/>
                </a:lnTo>
                <a:lnTo>
                  <a:pt x="23240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691892" y="3049904"/>
            <a:ext cx="294640" cy="387350"/>
          </a:xfrm>
          <a:custGeom>
            <a:avLst/>
            <a:gdLst/>
            <a:ahLst/>
            <a:cxnLst/>
            <a:rect l="l" t="t" r="r" b="b"/>
            <a:pathLst>
              <a:path w="294639" h="387350">
                <a:moveTo>
                  <a:pt x="11683" y="0"/>
                </a:moveTo>
                <a:lnTo>
                  <a:pt x="283082" y="0"/>
                </a:lnTo>
                <a:lnTo>
                  <a:pt x="284860" y="0"/>
                </a:lnTo>
                <a:lnTo>
                  <a:pt x="286512" y="508"/>
                </a:lnTo>
                <a:lnTo>
                  <a:pt x="294639" y="26162"/>
                </a:lnTo>
                <a:lnTo>
                  <a:pt x="294639" y="32131"/>
                </a:lnTo>
                <a:lnTo>
                  <a:pt x="294639" y="37973"/>
                </a:lnTo>
                <a:lnTo>
                  <a:pt x="284860" y="64008"/>
                </a:lnTo>
                <a:lnTo>
                  <a:pt x="283082" y="64008"/>
                </a:lnTo>
                <a:lnTo>
                  <a:pt x="186689" y="64008"/>
                </a:lnTo>
                <a:lnTo>
                  <a:pt x="186689" y="374523"/>
                </a:lnTo>
                <a:lnTo>
                  <a:pt x="186689" y="376428"/>
                </a:lnTo>
                <a:lnTo>
                  <a:pt x="186055" y="378206"/>
                </a:lnTo>
                <a:lnTo>
                  <a:pt x="184657" y="379857"/>
                </a:lnTo>
                <a:lnTo>
                  <a:pt x="183387" y="381381"/>
                </a:lnTo>
                <a:lnTo>
                  <a:pt x="181228" y="382650"/>
                </a:lnTo>
                <a:lnTo>
                  <a:pt x="154939" y="386969"/>
                </a:lnTo>
                <a:lnTo>
                  <a:pt x="147319" y="386969"/>
                </a:lnTo>
                <a:lnTo>
                  <a:pt x="139826" y="386969"/>
                </a:lnTo>
                <a:lnTo>
                  <a:pt x="116458" y="383667"/>
                </a:lnTo>
                <a:lnTo>
                  <a:pt x="113410" y="382650"/>
                </a:lnTo>
                <a:lnTo>
                  <a:pt x="111251" y="381381"/>
                </a:lnTo>
                <a:lnTo>
                  <a:pt x="109981" y="379857"/>
                </a:lnTo>
                <a:lnTo>
                  <a:pt x="108712" y="378206"/>
                </a:lnTo>
                <a:lnTo>
                  <a:pt x="108076" y="376428"/>
                </a:lnTo>
                <a:lnTo>
                  <a:pt x="108076" y="374523"/>
                </a:lnTo>
                <a:lnTo>
                  <a:pt x="108076" y="64008"/>
                </a:lnTo>
                <a:lnTo>
                  <a:pt x="11683" y="64008"/>
                </a:lnTo>
                <a:lnTo>
                  <a:pt x="9651" y="64008"/>
                </a:lnTo>
                <a:lnTo>
                  <a:pt x="8000" y="63373"/>
                </a:lnTo>
                <a:lnTo>
                  <a:pt x="6603" y="62230"/>
                </a:lnTo>
                <a:lnTo>
                  <a:pt x="5206" y="61087"/>
                </a:lnTo>
                <a:lnTo>
                  <a:pt x="3937" y="59182"/>
                </a:lnTo>
                <a:lnTo>
                  <a:pt x="3047" y="56769"/>
                </a:lnTo>
                <a:lnTo>
                  <a:pt x="2031" y="54229"/>
                </a:lnTo>
                <a:lnTo>
                  <a:pt x="1269" y="50927"/>
                </a:lnTo>
                <a:lnTo>
                  <a:pt x="762" y="46862"/>
                </a:lnTo>
                <a:lnTo>
                  <a:pt x="253" y="42799"/>
                </a:lnTo>
                <a:lnTo>
                  <a:pt x="0" y="37973"/>
                </a:lnTo>
                <a:lnTo>
                  <a:pt x="0" y="32131"/>
                </a:lnTo>
                <a:lnTo>
                  <a:pt x="0" y="26162"/>
                </a:lnTo>
                <a:lnTo>
                  <a:pt x="253" y="21209"/>
                </a:lnTo>
                <a:lnTo>
                  <a:pt x="762" y="17018"/>
                </a:lnTo>
                <a:lnTo>
                  <a:pt x="1269" y="12827"/>
                </a:lnTo>
                <a:lnTo>
                  <a:pt x="2031" y="9525"/>
                </a:lnTo>
                <a:lnTo>
                  <a:pt x="3047" y="6985"/>
                </a:lnTo>
                <a:lnTo>
                  <a:pt x="3937" y="4572"/>
                </a:lnTo>
                <a:lnTo>
                  <a:pt x="5206" y="2794"/>
                </a:lnTo>
                <a:lnTo>
                  <a:pt x="6603" y="1650"/>
                </a:lnTo>
                <a:lnTo>
                  <a:pt x="8000" y="508"/>
                </a:lnTo>
                <a:lnTo>
                  <a:pt x="9651" y="0"/>
                </a:lnTo>
                <a:lnTo>
                  <a:pt x="11683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038350" y="3049904"/>
            <a:ext cx="320040" cy="385445"/>
          </a:xfrm>
          <a:custGeom>
            <a:avLst/>
            <a:gdLst/>
            <a:ahLst/>
            <a:cxnLst/>
            <a:rect l="l" t="t" r="r" b="b"/>
            <a:pathLst>
              <a:path w="320039" h="385445">
                <a:moveTo>
                  <a:pt x="23241" y="0"/>
                </a:moveTo>
                <a:lnTo>
                  <a:pt x="122047" y="0"/>
                </a:lnTo>
                <a:lnTo>
                  <a:pt x="146861" y="760"/>
                </a:lnTo>
                <a:lnTo>
                  <a:pt x="190537" y="6804"/>
                </a:lnTo>
                <a:lnTo>
                  <a:pt x="242506" y="27003"/>
                </a:lnTo>
                <a:lnTo>
                  <a:pt x="281424" y="60328"/>
                </a:lnTo>
                <a:lnTo>
                  <a:pt x="307213" y="106299"/>
                </a:lnTo>
                <a:lnTo>
                  <a:pt x="316817" y="143859"/>
                </a:lnTo>
                <a:lnTo>
                  <a:pt x="320039" y="186944"/>
                </a:lnTo>
                <a:lnTo>
                  <a:pt x="319180" y="212471"/>
                </a:lnTo>
                <a:lnTo>
                  <a:pt x="312271" y="257810"/>
                </a:lnTo>
                <a:lnTo>
                  <a:pt x="298503" y="295548"/>
                </a:lnTo>
                <a:lnTo>
                  <a:pt x="266445" y="339090"/>
                </a:lnTo>
                <a:lnTo>
                  <a:pt x="221315" y="367682"/>
                </a:lnTo>
                <a:lnTo>
                  <a:pt x="184074" y="378922"/>
                </a:lnTo>
                <a:lnTo>
                  <a:pt x="139981" y="384498"/>
                </a:lnTo>
                <a:lnTo>
                  <a:pt x="115316" y="385191"/>
                </a:lnTo>
                <a:lnTo>
                  <a:pt x="23241" y="385191"/>
                </a:lnTo>
                <a:lnTo>
                  <a:pt x="16763" y="385191"/>
                </a:lnTo>
                <a:lnTo>
                  <a:pt x="11175" y="383286"/>
                </a:lnTo>
                <a:lnTo>
                  <a:pt x="6731" y="379349"/>
                </a:lnTo>
                <a:lnTo>
                  <a:pt x="2286" y="375539"/>
                </a:lnTo>
                <a:lnTo>
                  <a:pt x="0" y="369189"/>
                </a:lnTo>
                <a:lnTo>
                  <a:pt x="0" y="360425"/>
                </a:lnTo>
                <a:lnTo>
                  <a:pt x="0" y="24765"/>
                </a:lnTo>
                <a:lnTo>
                  <a:pt x="0" y="16002"/>
                </a:lnTo>
                <a:lnTo>
                  <a:pt x="2286" y="9652"/>
                </a:lnTo>
                <a:lnTo>
                  <a:pt x="6731" y="5842"/>
                </a:lnTo>
                <a:lnTo>
                  <a:pt x="11175" y="1905"/>
                </a:lnTo>
                <a:lnTo>
                  <a:pt x="16763" y="0"/>
                </a:lnTo>
                <a:lnTo>
                  <a:pt x="23241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227569" y="3048126"/>
            <a:ext cx="306070" cy="389255"/>
          </a:xfrm>
          <a:custGeom>
            <a:avLst/>
            <a:gdLst/>
            <a:ahLst/>
            <a:cxnLst/>
            <a:rect l="l" t="t" r="r" b="b"/>
            <a:pathLst>
              <a:path w="306070" h="389254">
                <a:moveTo>
                  <a:pt x="41148" y="0"/>
                </a:moveTo>
                <a:lnTo>
                  <a:pt x="50164" y="0"/>
                </a:lnTo>
                <a:lnTo>
                  <a:pt x="57530" y="253"/>
                </a:lnTo>
                <a:lnTo>
                  <a:pt x="62991" y="635"/>
                </a:lnTo>
                <a:lnTo>
                  <a:pt x="68452" y="1015"/>
                </a:lnTo>
                <a:lnTo>
                  <a:pt x="82930" y="7112"/>
                </a:lnTo>
                <a:lnTo>
                  <a:pt x="84454" y="8889"/>
                </a:lnTo>
                <a:lnTo>
                  <a:pt x="85851" y="11175"/>
                </a:lnTo>
                <a:lnTo>
                  <a:pt x="87249" y="13970"/>
                </a:lnTo>
                <a:lnTo>
                  <a:pt x="130048" y="108712"/>
                </a:lnTo>
                <a:lnTo>
                  <a:pt x="133189" y="115591"/>
                </a:lnTo>
                <a:lnTo>
                  <a:pt x="148605" y="153098"/>
                </a:lnTo>
                <a:lnTo>
                  <a:pt x="154812" y="169418"/>
                </a:lnTo>
                <a:lnTo>
                  <a:pt x="155448" y="169418"/>
                </a:lnTo>
                <a:lnTo>
                  <a:pt x="169953" y="130651"/>
                </a:lnTo>
                <a:lnTo>
                  <a:pt x="220852" y="15239"/>
                </a:lnTo>
                <a:lnTo>
                  <a:pt x="221869" y="12064"/>
                </a:lnTo>
                <a:lnTo>
                  <a:pt x="223138" y="9525"/>
                </a:lnTo>
                <a:lnTo>
                  <a:pt x="224662" y="7620"/>
                </a:lnTo>
                <a:lnTo>
                  <a:pt x="226059" y="5714"/>
                </a:lnTo>
                <a:lnTo>
                  <a:pt x="228346" y="4190"/>
                </a:lnTo>
                <a:lnTo>
                  <a:pt x="231266" y="3048"/>
                </a:lnTo>
                <a:lnTo>
                  <a:pt x="234314" y="1777"/>
                </a:lnTo>
                <a:lnTo>
                  <a:pt x="238378" y="1015"/>
                </a:lnTo>
                <a:lnTo>
                  <a:pt x="243458" y="635"/>
                </a:lnTo>
                <a:lnTo>
                  <a:pt x="248665" y="253"/>
                </a:lnTo>
                <a:lnTo>
                  <a:pt x="255524" y="0"/>
                </a:lnTo>
                <a:lnTo>
                  <a:pt x="264032" y="0"/>
                </a:lnTo>
                <a:lnTo>
                  <a:pt x="303149" y="4572"/>
                </a:lnTo>
                <a:lnTo>
                  <a:pt x="306070" y="9778"/>
                </a:lnTo>
                <a:lnTo>
                  <a:pt x="304800" y="13970"/>
                </a:lnTo>
                <a:lnTo>
                  <a:pt x="303656" y="18161"/>
                </a:lnTo>
                <a:lnTo>
                  <a:pt x="301244" y="23875"/>
                </a:lnTo>
                <a:lnTo>
                  <a:pt x="297687" y="30987"/>
                </a:lnTo>
                <a:lnTo>
                  <a:pt x="192277" y="240792"/>
                </a:lnTo>
                <a:lnTo>
                  <a:pt x="192277" y="376300"/>
                </a:lnTo>
                <a:lnTo>
                  <a:pt x="192277" y="378206"/>
                </a:lnTo>
                <a:lnTo>
                  <a:pt x="191643" y="379984"/>
                </a:lnTo>
                <a:lnTo>
                  <a:pt x="171957" y="387858"/>
                </a:lnTo>
                <a:lnTo>
                  <a:pt x="166877" y="388493"/>
                </a:lnTo>
                <a:lnTo>
                  <a:pt x="160527" y="388747"/>
                </a:lnTo>
                <a:lnTo>
                  <a:pt x="153034" y="388747"/>
                </a:lnTo>
                <a:lnTo>
                  <a:pt x="145287" y="388747"/>
                </a:lnTo>
                <a:lnTo>
                  <a:pt x="138937" y="388493"/>
                </a:lnTo>
                <a:lnTo>
                  <a:pt x="133984" y="387858"/>
                </a:lnTo>
                <a:lnTo>
                  <a:pt x="129031" y="387223"/>
                </a:lnTo>
                <a:lnTo>
                  <a:pt x="115570" y="381635"/>
                </a:lnTo>
                <a:lnTo>
                  <a:pt x="114300" y="379984"/>
                </a:lnTo>
                <a:lnTo>
                  <a:pt x="113664" y="378206"/>
                </a:lnTo>
                <a:lnTo>
                  <a:pt x="113664" y="376300"/>
                </a:lnTo>
                <a:lnTo>
                  <a:pt x="113664" y="240792"/>
                </a:lnTo>
                <a:lnTo>
                  <a:pt x="8381" y="30987"/>
                </a:lnTo>
                <a:lnTo>
                  <a:pt x="4572" y="23622"/>
                </a:lnTo>
                <a:lnTo>
                  <a:pt x="2158" y="17907"/>
                </a:lnTo>
                <a:lnTo>
                  <a:pt x="1015" y="13843"/>
                </a:lnTo>
                <a:lnTo>
                  <a:pt x="0" y="9778"/>
                </a:lnTo>
                <a:lnTo>
                  <a:pt x="507" y="6731"/>
                </a:lnTo>
                <a:lnTo>
                  <a:pt x="33389" y="47"/>
                </a:lnTo>
                <a:lnTo>
                  <a:pt x="41148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238494" y="3048126"/>
            <a:ext cx="347345" cy="389255"/>
          </a:xfrm>
          <a:custGeom>
            <a:avLst/>
            <a:gdLst/>
            <a:ahLst/>
            <a:cxnLst/>
            <a:rect l="l" t="t" r="r" b="b"/>
            <a:pathLst>
              <a:path w="347345" h="389254">
                <a:moveTo>
                  <a:pt x="41020" y="0"/>
                </a:moveTo>
                <a:lnTo>
                  <a:pt x="50164" y="0"/>
                </a:lnTo>
                <a:lnTo>
                  <a:pt x="57276" y="253"/>
                </a:lnTo>
                <a:lnTo>
                  <a:pt x="62483" y="635"/>
                </a:lnTo>
                <a:lnTo>
                  <a:pt x="67690" y="1015"/>
                </a:lnTo>
                <a:lnTo>
                  <a:pt x="71627" y="1650"/>
                </a:lnTo>
                <a:lnTo>
                  <a:pt x="74421" y="2667"/>
                </a:lnTo>
                <a:lnTo>
                  <a:pt x="77215" y="3683"/>
                </a:lnTo>
                <a:lnTo>
                  <a:pt x="177037" y="311658"/>
                </a:lnTo>
                <a:lnTo>
                  <a:pt x="177418" y="311658"/>
                </a:lnTo>
                <a:lnTo>
                  <a:pt x="269366" y="16128"/>
                </a:lnTo>
                <a:lnTo>
                  <a:pt x="270128" y="12700"/>
                </a:lnTo>
                <a:lnTo>
                  <a:pt x="271145" y="10033"/>
                </a:lnTo>
                <a:lnTo>
                  <a:pt x="272287" y="7874"/>
                </a:lnTo>
                <a:lnTo>
                  <a:pt x="273557" y="5842"/>
                </a:lnTo>
                <a:lnTo>
                  <a:pt x="275589" y="4190"/>
                </a:lnTo>
                <a:lnTo>
                  <a:pt x="278383" y="3048"/>
                </a:lnTo>
                <a:lnTo>
                  <a:pt x="281304" y="1777"/>
                </a:lnTo>
                <a:lnTo>
                  <a:pt x="285496" y="1015"/>
                </a:lnTo>
                <a:lnTo>
                  <a:pt x="290829" y="635"/>
                </a:lnTo>
                <a:lnTo>
                  <a:pt x="296163" y="253"/>
                </a:lnTo>
                <a:lnTo>
                  <a:pt x="303529" y="0"/>
                </a:lnTo>
                <a:lnTo>
                  <a:pt x="312800" y="0"/>
                </a:lnTo>
                <a:lnTo>
                  <a:pt x="321945" y="0"/>
                </a:lnTo>
                <a:lnTo>
                  <a:pt x="329056" y="253"/>
                </a:lnTo>
                <a:lnTo>
                  <a:pt x="334136" y="888"/>
                </a:lnTo>
                <a:lnTo>
                  <a:pt x="339216" y="1524"/>
                </a:lnTo>
                <a:lnTo>
                  <a:pt x="342646" y="2921"/>
                </a:lnTo>
                <a:lnTo>
                  <a:pt x="344550" y="5207"/>
                </a:lnTo>
                <a:lnTo>
                  <a:pt x="346455" y="7493"/>
                </a:lnTo>
                <a:lnTo>
                  <a:pt x="226821" y="373252"/>
                </a:lnTo>
                <a:lnTo>
                  <a:pt x="225805" y="376682"/>
                </a:lnTo>
                <a:lnTo>
                  <a:pt x="224535" y="379349"/>
                </a:lnTo>
                <a:lnTo>
                  <a:pt x="222884" y="381508"/>
                </a:lnTo>
                <a:lnTo>
                  <a:pt x="221360" y="383539"/>
                </a:lnTo>
                <a:lnTo>
                  <a:pt x="218820" y="385190"/>
                </a:lnTo>
                <a:lnTo>
                  <a:pt x="215137" y="386207"/>
                </a:lnTo>
                <a:lnTo>
                  <a:pt x="211581" y="387350"/>
                </a:lnTo>
                <a:lnTo>
                  <a:pt x="206755" y="387985"/>
                </a:lnTo>
                <a:lnTo>
                  <a:pt x="200659" y="388365"/>
                </a:lnTo>
                <a:lnTo>
                  <a:pt x="194436" y="388620"/>
                </a:lnTo>
                <a:lnTo>
                  <a:pt x="186435" y="388747"/>
                </a:lnTo>
                <a:lnTo>
                  <a:pt x="176529" y="388747"/>
                </a:lnTo>
                <a:lnTo>
                  <a:pt x="168528" y="388747"/>
                </a:lnTo>
                <a:lnTo>
                  <a:pt x="161797" y="388747"/>
                </a:lnTo>
                <a:lnTo>
                  <a:pt x="156082" y="388620"/>
                </a:lnTo>
                <a:lnTo>
                  <a:pt x="150494" y="388493"/>
                </a:lnTo>
                <a:lnTo>
                  <a:pt x="145668" y="388238"/>
                </a:lnTo>
                <a:lnTo>
                  <a:pt x="141731" y="387858"/>
                </a:lnTo>
                <a:lnTo>
                  <a:pt x="137667" y="387476"/>
                </a:lnTo>
                <a:lnTo>
                  <a:pt x="119379" y="372363"/>
                </a:lnTo>
                <a:lnTo>
                  <a:pt x="4698" y="30987"/>
                </a:lnTo>
                <a:lnTo>
                  <a:pt x="2412" y="23875"/>
                </a:lnTo>
                <a:lnTo>
                  <a:pt x="888" y="18161"/>
                </a:lnTo>
                <a:lnTo>
                  <a:pt x="380" y="13970"/>
                </a:lnTo>
                <a:lnTo>
                  <a:pt x="0" y="9778"/>
                </a:lnTo>
                <a:lnTo>
                  <a:pt x="888" y="6731"/>
                </a:lnTo>
                <a:lnTo>
                  <a:pt x="30352" y="0"/>
                </a:lnTo>
                <a:lnTo>
                  <a:pt x="41020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792728" y="3048126"/>
            <a:ext cx="355600" cy="389255"/>
          </a:xfrm>
          <a:custGeom>
            <a:avLst/>
            <a:gdLst/>
            <a:ahLst/>
            <a:cxnLst/>
            <a:rect l="l" t="t" r="r" b="b"/>
            <a:pathLst>
              <a:path w="355600" h="389254">
                <a:moveTo>
                  <a:pt x="174498" y="0"/>
                </a:moveTo>
                <a:lnTo>
                  <a:pt x="182810" y="25"/>
                </a:lnTo>
                <a:lnTo>
                  <a:pt x="190230" y="111"/>
                </a:lnTo>
                <a:lnTo>
                  <a:pt x="196768" y="267"/>
                </a:lnTo>
                <a:lnTo>
                  <a:pt x="202437" y="508"/>
                </a:lnTo>
                <a:lnTo>
                  <a:pt x="209423" y="762"/>
                </a:lnTo>
                <a:lnTo>
                  <a:pt x="226949" y="7493"/>
                </a:lnTo>
                <a:lnTo>
                  <a:pt x="228726" y="9651"/>
                </a:lnTo>
                <a:lnTo>
                  <a:pt x="230124" y="12573"/>
                </a:lnTo>
                <a:lnTo>
                  <a:pt x="231267" y="16383"/>
                </a:lnTo>
                <a:lnTo>
                  <a:pt x="350393" y="357759"/>
                </a:lnTo>
                <a:lnTo>
                  <a:pt x="352806" y="364998"/>
                </a:lnTo>
                <a:lnTo>
                  <a:pt x="354202" y="370586"/>
                </a:lnTo>
                <a:lnTo>
                  <a:pt x="354838" y="374776"/>
                </a:lnTo>
                <a:lnTo>
                  <a:pt x="355473" y="378968"/>
                </a:lnTo>
                <a:lnTo>
                  <a:pt x="354584" y="382015"/>
                </a:lnTo>
                <a:lnTo>
                  <a:pt x="352425" y="384175"/>
                </a:lnTo>
                <a:lnTo>
                  <a:pt x="350266" y="386207"/>
                </a:lnTo>
                <a:lnTo>
                  <a:pt x="346456" y="387476"/>
                </a:lnTo>
                <a:lnTo>
                  <a:pt x="340868" y="387985"/>
                </a:lnTo>
                <a:lnTo>
                  <a:pt x="335280" y="388493"/>
                </a:lnTo>
                <a:lnTo>
                  <a:pt x="327660" y="388747"/>
                </a:lnTo>
                <a:lnTo>
                  <a:pt x="317881" y="388747"/>
                </a:lnTo>
                <a:lnTo>
                  <a:pt x="307848" y="388747"/>
                </a:lnTo>
                <a:lnTo>
                  <a:pt x="281305" y="386461"/>
                </a:lnTo>
                <a:lnTo>
                  <a:pt x="278384" y="385572"/>
                </a:lnTo>
                <a:lnTo>
                  <a:pt x="276225" y="384428"/>
                </a:lnTo>
                <a:lnTo>
                  <a:pt x="275082" y="382777"/>
                </a:lnTo>
                <a:lnTo>
                  <a:pt x="273812" y="381253"/>
                </a:lnTo>
                <a:lnTo>
                  <a:pt x="272923" y="379095"/>
                </a:lnTo>
                <a:lnTo>
                  <a:pt x="272034" y="376555"/>
                </a:lnTo>
                <a:lnTo>
                  <a:pt x="246252" y="299212"/>
                </a:lnTo>
                <a:lnTo>
                  <a:pt x="101473" y="299212"/>
                </a:lnTo>
                <a:lnTo>
                  <a:pt x="77088" y="374523"/>
                </a:lnTo>
                <a:lnTo>
                  <a:pt x="76326" y="377189"/>
                </a:lnTo>
                <a:lnTo>
                  <a:pt x="75311" y="379602"/>
                </a:lnTo>
                <a:lnTo>
                  <a:pt x="55499" y="388112"/>
                </a:lnTo>
                <a:lnTo>
                  <a:pt x="50292" y="388493"/>
                </a:lnTo>
                <a:lnTo>
                  <a:pt x="43434" y="388747"/>
                </a:lnTo>
                <a:lnTo>
                  <a:pt x="34798" y="388747"/>
                </a:lnTo>
                <a:lnTo>
                  <a:pt x="25781" y="388747"/>
                </a:lnTo>
                <a:lnTo>
                  <a:pt x="18542" y="388493"/>
                </a:lnTo>
                <a:lnTo>
                  <a:pt x="13462" y="387858"/>
                </a:lnTo>
                <a:lnTo>
                  <a:pt x="8255" y="387223"/>
                </a:lnTo>
                <a:lnTo>
                  <a:pt x="4699" y="385825"/>
                </a:lnTo>
                <a:lnTo>
                  <a:pt x="2667" y="383539"/>
                </a:lnTo>
                <a:lnTo>
                  <a:pt x="762" y="381253"/>
                </a:lnTo>
                <a:lnTo>
                  <a:pt x="0" y="378078"/>
                </a:lnTo>
                <a:lnTo>
                  <a:pt x="635" y="373888"/>
                </a:lnTo>
                <a:lnTo>
                  <a:pt x="1270" y="369697"/>
                </a:lnTo>
                <a:lnTo>
                  <a:pt x="2667" y="364109"/>
                </a:lnTo>
                <a:lnTo>
                  <a:pt x="5080" y="357250"/>
                </a:lnTo>
                <a:lnTo>
                  <a:pt x="123825" y="15494"/>
                </a:lnTo>
                <a:lnTo>
                  <a:pt x="135636" y="2539"/>
                </a:lnTo>
                <a:lnTo>
                  <a:pt x="139064" y="1397"/>
                </a:lnTo>
                <a:lnTo>
                  <a:pt x="143891" y="762"/>
                </a:lnTo>
                <a:lnTo>
                  <a:pt x="149987" y="508"/>
                </a:lnTo>
                <a:lnTo>
                  <a:pt x="156210" y="126"/>
                </a:lnTo>
                <a:lnTo>
                  <a:pt x="164337" y="0"/>
                </a:lnTo>
                <a:lnTo>
                  <a:pt x="174498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949955" y="3048126"/>
            <a:ext cx="355600" cy="389255"/>
          </a:xfrm>
          <a:custGeom>
            <a:avLst/>
            <a:gdLst/>
            <a:ahLst/>
            <a:cxnLst/>
            <a:rect l="l" t="t" r="r" b="b"/>
            <a:pathLst>
              <a:path w="355600" h="389254">
                <a:moveTo>
                  <a:pt x="174498" y="0"/>
                </a:moveTo>
                <a:lnTo>
                  <a:pt x="182810" y="25"/>
                </a:lnTo>
                <a:lnTo>
                  <a:pt x="190230" y="111"/>
                </a:lnTo>
                <a:lnTo>
                  <a:pt x="196768" y="267"/>
                </a:lnTo>
                <a:lnTo>
                  <a:pt x="202437" y="508"/>
                </a:lnTo>
                <a:lnTo>
                  <a:pt x="209423" y="762"/>
                </a:lnTo>
                <a:lnTo>
                  <a:pt x="226949" y="7493"/>
                </a:lnTo>
                <a:lnTo>
                  <a:pt x="228726" y="9651"/>
                </a:lnTo>
                <a:lnTo>
                  <a:pt x="230124" y="12573"/>
                </a:lnTo>
                <a:lnTo>
                  <a:pt x="231267" y="16383"/>
                </a:lnTo>
                <a:lnTo>
                  <a:pt x="350393" y="357759"/>
                </a:lnTo>
                <a:lnTo>
                  <a:pt x="352806" y="364998"/>
                </a:lnTo>
                <a:lnTo>
                  <a:pt x="354203" y="370586"/>
                </a:lnTo>
                <a:lnTo>
                  <a:pt x="354838" y="374776"/>
                </a:lnTo>
                <a:lnTo>
                  <a:pt x="355472" y="378968"/>
                </a:lnTo>
                <a:lnTo>
                  <a:pt x="354583" y="382015"/>
                </a:lnTo>
                <a:lnTo>
                  <a:pt x="352424" y="384175"/>
                </a:lnTo>
                <a:lnTo>
                  <a:pt x="350266" y="386207"/>
                </a:lnTo>
                <a:lnTo>
                  <a:pt x="346456" y="387476"/>
                </a:lnTo>
                <a:lnTo>
                  <a:pt x="340868" y="387985"/>
                </a:lnTo>
                <a:lnTo>
                  <a:pt x="335280" y="388493"/>
                </a:lnTo>
                <a:lnTo>
                  <a:pt x="327659" y="388747"/>
                </a:lnTo>
                <a:lnTo>
                  <a:pt x="317881" y="388747"/>
                </a:lnTo>
                <a:lnTo>
                  <a:pt x="307847" y="388747"/>
                </a:lnTo>
                <a:lnTo>
                  <a:pt x="281305" y="386461"/>
                </a:lnTo>
                <a:lnTo>
                  <a:pt x="278383" y="385572"/>
                </a:lnTo>
                <a:lnTo>
                  <a:pt x="276225" y="384428"/>
                </a:lnTo>
                <a:lnTo>
                  <a:pt x="275081" y="382777"/>
                </a:lnTo>
                <a:lnTo>
                  <a:pt x="273812" y="381253"/>
                </a:lnTo>
                <a:lnTo>
                  <a:pt x="272923" y="379095"/>
                </a:lnTo>
                <a:lnTo>
                  <a:pt x="272033" y="376555"/>
                </a:lnTo>
                <a:lnTo>
                  <a:pt x="246252" y="299212"/>
                </a:lnTo>
                <a:lnTo>
                  <a:pt x="101473" y="299212"/>
                </a:lnTo>
                <a:lnTo>
                  <a:pt x="77088" y="374523"/>
                </a:lnTo>
                <a:lnTo>
                  <a:pt x="76326" y="377189"/>
                </a:lnTo>
                <a:lnTo>
                  <a:pt x="75311" y="379602"/>
                </a:lnTo>
                <a:lnTo>
                  <a:pt x="55499" y="388112"/>
                </a:lnTo>
                <a:lnTo>
                  <a:pt x="50292" y="388493"/>
                </a:lnTo>
                <a:lnTo>
                  <a:pt x="43433" y="388747"/>
                </a:lnTo>
                <a:lnTo>
                  <a:pt x="34798" y="388747"/>
                </a:lnTo>
                <a:lnTo>
                  <a:pt x="25781" y="388747"/>
                </a:lnTo>
                <a:lnTo>
                  <a:pt x="18542" y="388493"/>
                </a:lnTo>
                <a:lnTo>
                  <a:pt x="13462" y="387858"/>
                </a:lnTo>
                <a:lnTo>
                  <a:pt x="8255" y="387223"/>
                </a:lnTo>
                <a:lnTo>
                  <a:pt x="4699" y="385825"/>
                </a:lnTo>
                <a:lnTo>
                  <a:pt x="2667" y="383539"/>
                </a:lnTo>
                <a:lnTo>
                  <a:pt x="762" y="381253"/>
                </a:lnTo>
                <a:lnTo>
                  <a:pt x="0" y="378078"/>
                </a:lnTo>
                <a:lnTo>
                  <a:pt x="635" y="373888"/>
                </a:lnTo>
                <a:lnTo>
                  <a:pt x="1269" y="369697"/>
                </a:lnTo>
                <a:lnTo>
                  <a:pt x="2667" y="364109"/>
                </a:lnTo>
                <a:lnTo>
                  <a:pt x="5080" y="357250"/>
                </a:lnTo>
                <a:lnTo>
                  <a:pt x="123825" y="15494"/>
                </a:lnTo>
                <a:lnTo>
                  <a:pt x="135636" y="2539"/>
                </a:lnTo>
                <a:lnTo>
                  <a:pt x="139064" y="1397"/>
                </a:lnTo>
                <a:lnTo>
                  <a:pt x="143891" y="762"/>
                </a:lnTo>
                <a:lnTo>
                  <a:pt x="149987" y="508"/>
                </a:lnTo>
                <a:lnTo>
                  <a:pt x="156210" y="126"/>
                </a:lnTo>
                <a:lnTo>
                  <a:pt x="164337" y="0"/>
                </a:lnTo>
                <a:lnTo>
                  <a:pt x="174498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373883" y="3048126"/>
            <a:ext cx="355600" cy="389255"/>
          </a:xfrm>
          <a:custGeom>
            <a:avLst/>
            <a:gdLst/>
            <a:ahLst/>
            <a:cxnLst/>
            <a:rect l="l" t="t" r="r" b="b"/>
            <a:pathLst>
              <a:path w="355600" h="389254">
                <a:moveTo>
                  <a:pt x="174498" y="0"/>
                </a:moveTo>
                <a:lnTo>
                  <a:pt x="182810" y="25"/>
                </a:lnTo>
                <a:lnTo>
                  <a:pt x="190230" y="111"/>
                </a:lnTo>
                <a:lnTo>
                  <a:pt x="196768" y="267"/>
                </a:lnTo>
                <a:lnTo>
                  <a:pt x="202438" y="508"/>
                </a:lnTo>
                <a:lnTo>
                  <a:pt x="209423" y="762"/>
                </a:lnTo>
                <a:lnTo>
                  <a:pt x="226949" y="7493"/>
                </a:lnTo>
                <a:lnTo>
                  <a:pt x="228727" y="9651"/>
                </a:lnTo>
                <a:lnTo>
                  <a:pt x="230124" y="12573"/>
                </a:lnTo>
                <a:lnTo>
                  <a:pt x="231267" y="16383"/>
                </a:lnTo>
                <a:lnTo>
                  <a:pt x="350393" y="357759"/>
                </a:lnTo>
                <a:lnTo>
                  <a:pt x="352806" y="364998"/>
                </a:lnTo>
                <a:lnTo>
                  <a:pt x="354203" y="370586"/>
                </a:lnTo>
                <a:lnTo>
                  <a:pt x="354838" y="374776"/>
                </a:lnTo>
                <a:lnTo>
                  <a:pt x="355473" y="378968"/>
                </a:lnTo>
                <a:lnTo>
                  <a:pt x="354584" y="382015"/>
                </a:lnTo>
                <a:lnTo>
                  <a:pt x="352425" y="384175"/>
                </a:lnTo>
                <a:lnTo>
                  <a:pt x="350266" y="386207"/>
                </a:lnTo>
                <a:lnTo>
                  <a:pt x="346456" y="387476"/>
                </a:lnTo>
                <a:lnTo>
                  <a:pt x="340868" y="387985"/>
                </a:lnTo>
                <a:lnTo>
                  <a:pt x="335280" y="388493"/>
                </a:lnTo>
                <a:lnTo>
                  <a:pt x="327660" y="388747"/>
                </a:lnTo>
                <a:lnTo>
                  <a:pt x="317881" y="388747"/>
                </a:lnTo>
                <a:lnTo>
                  <a:pt x="307848" y="388747"/>
                </a:lnTo>
                <a:lnTo>
                  <a:pt x="281305" y="386461"/>
                </a:lnTo>
                <a:lnTo>
                  <a:pt x="278384" y="385572"/>
                </a:lnTo>
                <a:lnTo>
                  <a:pt x="276225" y="384428"/>
                </a:lnTo>
                <a:lnTo>
                  <a:pt x="275082" y="382777"/>
                </a:lnTo>
                <a:lnTo>
                  <a:pt x="273812" y="381253"/>
                </a:lnTo>
                <a:lnTo>
                  <a:pt x="272923" y="379095"/>
                </a:lnTo>
                <a:lnTo>
                  <a:pt x="272034" y="376555"/>
                </a:lnTo>
                <a:lnTo>
                  <a:pt x="246253" y="299212"/>
                </a:lnTo>
                <a:lnTo>
                  <a:pt x="101473" y="299212"/>
                </a:lnTo>
                <a:lnTo>
                  <a:pt x="77089" y="374523"/>
                </a:lnTo>
                <a:lnTo>
                  <a:pt x="76327" y="377189"/>
                </a:lnTo>
                <a:lnTo>
                  <a:pt x="75311" y="379602"/>
                </a:lnTo>
                <a:lnTo>
                  <a:pt x="55499" y="388112"/>
                </a:lnTo>
                <a:lnTo>
                  <a:pt x="50292" y="388493"/>
                </a:lnTo>
                <a:lnTo>
                  <a:pt x="43434" y="388747"/>
                </a:lnTo>
                <a:lnTo>
                  <a:pt x="34798" y="388747"/>
                </a:lnTo>
                <a:lnTo>
                  <a:pt x="25781" y="388747"/>
                </a:lnTo>
                <a:lnTo>
                  <a:pt x="18542" y="388493"/>
                </a:lnTo>
                <a:lnTo>
                  <a:pt x="13462" y="387858"/>
                </a:lnTo>
                <a:lnTo>
                  <a:pt x="8255" y="387223"/>
                </a:lnTo>
                <a:lnTo>
                  <a:pt x="4699" y="385825"/>
                </a:lnTo>
                <a:lnTo>
                  <a:pt x="2667" y="383539"/>
                </a:lnTo>
                <a:lnTo>
                  <a:pt x="762" y="381253"/>
                </a:lnTo>
                <a:lnTo>
                  <a:pt x="0" y="378078"/>
                </a:lnTo>
                <a:lnTo>
                  <a:pt x="635" y="373888"/>
                </a:lnTo>
                <a:lnTo>
                  <a:pt x="1270" y="369697"/>
                </a:lnTo>
                <a:lnTo>
                  <a:pt x="2667" y="364109"/>
                </a:lnTo>
                <a:lnTo>
                  <a:pt x="5080" y="357250"/>
                </a:lnTo>
                <a:lnTo>
                  <a:pt x="123825" y="15494"/>
                </a:lnTo>
                <a:lnTo>
                  <a:pt x="135636" y="2539"/>
                </a:lnTo>
                <a:lnTo>
                  <a:pt x="139065" y="1397"/>
                </a:lnTo>
                <a:lnTo>
                  <a:pt x="143891" y="762"/>
                </a:lnTo>
                <a:lnTo>
                  <a:pt x="149987" y="508"/>
                </a:lnTo>
                <a:lnTo>
                  <a:pt x="156210" y="126"/>
                </a:lnTo>
                <a:lnTo>
                  <a:pt x="164338" y="0"/>
                </a:lnTo>
                <a:lnTo>
                  <a:pt x="174498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534278" y="3043682"/>
            <a:ext cx="285115" cy="398145"/>
          </a:xfrm>
          <a:custGeom>
            <a:avLst/>
            <a:gdLst/>
            <a:ahLst/>
            <a:cxnLst/>
            <a:rect l="l" t="t" r="r" b="b"/>
            <a:pathLst>
              <a:path w="285114" h="398145">
                <a:moveTo>
                  <a:pt x="178562" y="0"/>
                </a:moveTo>
                <a:lnTo>
                  <a:pt x="216856" y="4097"/>
                </a:lnTo>
                <a:lnTo>
                  <a:pt x="253111" y="15875"/>
                </a:lnTo>
                <a:lnTo>
                  <a:pt x="259842" y="19684"/>
                </a:lnTo>
                <a:lnTo>
                  <a:pt x="266573" y="23367"/>
                </a:lnTo>
                <a:lnTo>
                  <a:pt x="279526" y="36067"/>
                </a:lnTo>
                <a:lnTo>
                  <a:pt x="280543" y="37845"/>
                </a:lnTo>
                <a:lnTo>
                  <a:pt x="283210" y="52704"/>
                </a:lnTo>
                <a:lnTo>
                  <a:pt x="283591" y="56387"/>
                </a:lnTo>
                <a:lnTo>
                  <a:pt x="283718" y="61087"/>
                </a:lnTo>
                <a:lnTo>
                  <a:pt x="283718" y="66675"/>
                </a:lnTo>
                <a:lnTo>
                  <a:pt x="283718" y="72643"/>
                </a:lnTo>
                <a:lnTo>
                  <a:pt x="283463" y="77723"/>
                </a:lnTo>
                <a:lnTo>
                  <a:pt x="283083" y="81787"/>
                </a:lnTo>
                <a:lnTo>
                  <a:pt x="282701" y="85978"/>
                </a:lnTo>
                <a:lnTo>
                  <a:pt x="274447" y="99440"/>
                </a:lnTo>
                <a:lnTo>
                  <a:pt x="272669" y="99440"/>
                </a:lnTo>
                <a:lnTo>
                  <a:pt x="269748" y="99440"/>
                </a:lnTo>
                <a:lnTo>
                  <a:pt x="265938" y="97662"/>
                </a:lnTo>
                <a:lnTo>
                  <a:pt x="261366" y="94233"/>
                </a:lnTo>
                <a:lnTo>
                  <a:pt x="256794" y="90677"/>
                </a:lnTo>
                <a:lnTo>
                  <a:pt x="250951" y="86867"/>
                </a:lnTo>
                <a:lnTo>
                  <a:pt x="209921" y="68732"/>
                </a:lnTo>
                <a:lnTo>
                  <a:pt x="181863" y="65785"/>
                </a:lnTo>
                <a:lnTo>
                  <a:pt x="170723" y="66379"/>
                </a:lnTo>
                <a:lnTo>
                  <a:pt x="132276" y="80353"/>
                </a:lnTo>
                <a:lnTo>
                  <a:pt x="104382" y="111121"/>
                </a:lnTo>
                <a:lnTo>
                  <a:pt x="88225" y="156783"/>
                </a:lnTo>
                <a:lnTo>
                  <a:pt x="84582" y="199770"/>
                </a:lnTo>
                <a:lnTo>
                  <a:pt x="85012" y="216155"/>
                </a:lnTo>
                <a:lnTo>
                  <a:pt x="91567" y="258571"/>
                </a:lnTo>
                <a:lnTo>
                  <a:pt x="111506" y="299465"/>
                </a:lnTo>
                <a:lnTo>
                  <a:pt x="142748" y="323341"/>
                </a:lnTo>
                <a:lnTo>
                  <a:pt x="184023" y="331342"/>
                </a:lnTo>
                <a:lnTo>
                  <a:pt x="194050" y="331033"/>
                </a:lnTo>
                <a:lnTo>
                  <a:pt x="234076" y="321214"/>
                </a:lnTo>
                <a:lnTo>
                  <a:pt x="263906" y="304800"/>
                </a:lnTo>
                <a:lnTo>
                  <a:pt x="268605" y="301625"/>
                </a:lnTo>
                <a:lnTo>
                  <a:pt x="272161" y="299973"/>
                </a:lnTo>
                <a:lnTo>
                  <a:pt x="274700" y="299973"/>
                </a:lnTo>
                <a:lnTo>
                  <a:pt x="276733" y="299973"/>
                </a:lnTo>
                <a:lnTo>
                  <a:pt x="278384" y="300481"/>
                </a:lnTo>
                <a:lnTo>
                  <a:pt x="279526" y="301243"/>
                </a:lnTo>
                <a:lnTo>
                  <a:pt x="280670" y="302005"/>
                </a:lnTo>
                <a:lnTo>
                  <a:pt x="281686" y="303656"/>
                </a:lnTo>
                <a:lnTo>
                  <a:pt x="282448" y="305942"/>
                </a:lnTo>
                <a:lnTo>
                  <a:pt x="283337" y="308355"/>
                </a:lnTo>
                <a:lnTo>
                  <a:pt x="283845" y="311657"/>
                </a:lnTo>
                <a:lnTo>
                  <a:pt x="284225" y="315975"/>
                </a:lnTo>
                <a:lnTo>
                  <a:pt x="284734" y="320166"/>
                </a:lnTo>
                <a:lnTo>
                  <a:pt x="284861" y="325881"/>
                </a:lnTo>
                <a:lnTo>
                  <a:pt x="284861" y="333120"/>
                </a:lnTo>
                <a:lnTo>
                  <a:pt x="284861" y="338073"/>
                </a:lnTo>
                <a:lnTo>
                  <a:pt x="280670" y="361060"/>
                </a:lnTo>
                <a:lnTo>
                  <a:pt x="279654" y="362838"/>
                </a:lnTo>
                <a:lnTo>
                  <a:pt x="278130" y="364870"/>
                </a:lnTo>
                <a:lnTo>
                  <a:pt x="275971" y="367156"/>
                </a:lnTo>
                <a:lnTo>
                  <a:pt x="273812" y="369442"/>
                </a:lnTo>
                <a:lnTo>
                  <a:pt x="269494" y="372363"/>
                </a:lnTo>
                <a:lnTo>
                  <a:pt x="263271" y="375919"/>
                </a:lnTo>
                <a:lnTo>
                  <a:pt x="257048" y="379475"/>
                </a:lnTo>
                <a:lnTo>
                  <a:pt x="217872" y="392618"/>
                </a:lnTo>
                <a:lnTo>
                  <a:pt x="171704" y="397637"/>
                </a:lnTo>
                <a:lnTo>
                  <a:pt x="152443" y="396875"/>
                </a:lnTo>
                <a:lnTo>
                  <a:pt x="100330" y="385444"/>
                </a:lnTo>
                <a:lnTo>
                  <a:pt x="57913" y="360352"/>
                </a:lnTo>
                <a:lnTo>
                  <a:pt x="26400" y="321754"/>
                </a:lnTo>
                <a:lnTo>
                  <a:pt x="6697" y="269503"/>
                </a:lnTo>
                <a:lnTo>
                  <a:pt x="740" y="227248"/>
                </a:lnTo>
                <a:lnTo>
                  <a:pt x="0" y="203834"/>
                </a:lnTo>
                <a:lnTo>
                  <a:pt x="829" y="180024"/>
                </a:lnTo>
                <a:lnTo>
                  <a:pt x="7393" y="136451"/>
                </a:lnTo>
                <a:lnTo>
                  <a:pt x="20298" y="98425"/>
                </a:lnTo>
                <a:lnTo>
                  <a:pt x="49784" y="52704"/>
                </a:lnTo>
                <a:lnTo>
                  <a:pt x="90289" y="20861"/>
                </a:lnTo>
                <a:lnTo>
                  <a:pt x="140700" y="3333"/>
                </a:lnTo>
                <a:lnTo>
                  <a:pt x="159232" y="833"/>
                </a:lnTo>
                <a:lnTo>
                  <a:pt x="178562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853048" y="3043047"/>
            <a:ext cx="365125" cy="399415"/>
          </a:xfrm>
          <a:custGeom>
            <a:avLst/>
            <a:gdLst/>
            <a:ahLst/>
            <a:cxnLst/>
            <a:rect l="l" t="t" r="r" b="b"/>
            <a:pathLst>
              <a:path w="365125" h="399414">
                <a:moveTo>
                  <a:pt x="186054" y="0"/>
                </a:moveTo>
                <a:lnTo>
                  <a:pt x="227298" y="2936"/>
                </a:lnTo>
                <a:lnTo>
                  <a:pt x="279398" y="18260"/>
                </a:lnTo>
                <a:lnTo>
                  <a:pt x="319277" y="47370"/>
                </a:lnTo>
                <a:lnTo>
                  <a:pt x="346781" y="90608"/>
                </a:lnTo>
                <a:lnTo>
                  <a:pt x="358261" y="127418"/>
                </a:lnTo>
                <a:lnTo>
                  <a:pt x="364027" y="170801"/>
                </a:lnTo>
                <a:lnTo>
                  <a:pt x="364743" y="194944"/>
                </a:lnTo>
                <a:lnTo>
                  <a:pt x="363985" y="218305"/>
                </a:lnTo>
                <a:lnTo>
                  <a:pt x="357993" y="261167"/>
                </a:lnTo>
                <a:lnTo>
                  <a:pt x="346090" y="298890"/>
                </a:lnTo>
                <a:lnTo>
                  <a:pt x="317373" y="344931"/>
                </a:lnTo>
                <a:lnTo>
                  <a:pt x="275832" y="377346"/>
                </a:lnTo>
                <a:lnTo>
                  <a:pt x="221789" y="395462"/>
                </a:lnTo>
                <a:lnTo>
                  <a:pt x="178942" y="398906"/>
                </a:lnTo>
                <a:lnTo>
                  <a:pt x="157180" y="398168"/>
                </a:lnTo>
                <a:lnTo>
                  <a:pt x="117988" y="392263"/>
                </a:lnTo>
                <a:lnTo>
                  <a:pt x="69834" y="372284"/>
                </a:lnTo>
                <a:lnTo>
                  <a:pt x="34250" y="338375"/>
                </a:lnTo>
                <a:lnTo>
                  <a:pt x="11175" y="289940"/>
                </a:lnTo>
                <a:lnTo>
                  <a:pt x="2825" y="249348"/>
                </a:lnTo>
                <a:lnTo>
                  <a:pt x="0" y="201802"/>
                </a:lnTo>
                <a:lnTo>
                  <a:pt x="758" y="179040"/>
                </a:lnTo>
                <a:lnTo>
                  <a:pt x="6750" y="136991"/>
                </a:lnTo>
                <a:lnTo>
                  <a:pt x="18653" y="99752"/>
                </a:lnTo>
                <a:lnTo>
                  <a:pt x="47371" y="54228"/>
                </a:lnTo>
                <a:lnTo>
                  <a:pt x="88911" y="21760"/>
                </a:lnTo>
                <a:lnTo>
                  <a:pt x="143033" y="3508"/>
                </a:lnTo>
                <a:lnTo>
                  <a:pt x="186054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173220" y="3043047"/>
            <a:ext cx="251460" cy="399415"/>
          </a:xfrm>
          <a:custGeom>
            <a:avLst/>
            <a:gdLst/>
            <a:ahLst/>
            <a:cxnLst/>
            <a:rect l="l" t="t" r="r" b="b"/>
            <a:pathLst>
              <a:path w="251460" h="399414">
                <a:moveTo>
                  <a:pt x="135635" y="0"/>
                </a:moveTo>
                <a:lnTo>
                  <a:pt x="176323" y="4571"/>
                </a:lnTo>
                <a:lnTo>
                  <a:pt x="215900" y="18795"/>
                </a:lnTo>
                <a:lnTo>
                  <a:pt x="221995" y="23240"/>
                </a:lnTo>
                <a:lnTo>
                  <a:pt x="224027" y="25273"/>
                </a:lnTo>
                <a:lnTo>
                  <a:pt x="229107" y="45974"/>
                </a:lnTo>
                <a:lnTo>
                  <a:pt x="229107" y="50291"/>
                </a:lnTo>
                <a:lnTo>
                  <a:pt x="229107" y="55372"/>
                </a:lnTo>
                <a:lnTo>
                  <a:pt x="229107" y="61213"/>
                </a:lnTo>
                <a:lnTo>
                  <a:pt x="228980" y="66039"/>
                </a:lnTo>
                <a:lnTo>
                  <a:pt x="228726" y="69976"/>
                </a:lnTo>
                <a:lnTo>
                  <a:pt x="228345" y="73913"/>
                </a:lnTo>
                <a:lnTo>
                  <a:pt x="227964" y="77215"/>
                </a:lnTo>
                <a:lnTo>
                  <a:pt x="227202" y="79755"/>
                </a:lnTo>
                <a:lnTo>
                  <a:pt x="226567" y="82423"/>
                </a:lnTo>
                <a:lnTo>
                  <a:pt x="225551" y="84327"/>
                </a:lnTo>
                <a:lnTo>
                  <a:pt x="224281" y="85470"/>
                </a:lnTo>
                <a:lnTo>
                  <a:pt x="223012" y="86613"/>
                </a:lnTo>
                <a:lnTo>
                  <a:pt x="221233" y="87249"/>
                </a:lnTo>
                <a:lnTo>
                  <a:pt x="219075" y="87249"/>
                </a:lnTo>
                <a:lnTo>
                  <a:pt x="216788" y="87249"/>
                </a:lnTo>
                <a:lnTo>
                  <a:pt x="213359" y="85851"/>
                </a:lnTo>
                <a:lnTo>
                  <a:pt x="208660" y="83057"/>
                </a:lnTo>
                <a:lnTo>
                  <a:pt x="203834" y="80263"/>
                </a:lnTo>
                <a:lnTo>
                  <a:pt x="166877" y="65024"/>
                </a:lnTo>
                <a:lnTo>
                  <a:pt x="136905" y="61087"/>
                </a:lnTo>
                <a:lnTo>
                  <a:pt x="128396" y="61087"/>
                </a:lnTo>
                <a:lnTo>
                  <a:pt x="98678" y="72770"/>
                </a:lnTo>
                <a:lnTo>
                  <a:pt x="94360" y="76453"/>
                </a:lnTo>
                <a:lnTo>
                  <a:pt x="91185" y="80899"/>
                </a:lnTo>
                <a:lnTo>
                  <a:pt x="89153" y="86105"/>
                </a:lnTo>
                <a:lnTo>
                  <a:pt x="86994" y="91186"/>
                </a:lnTo>
                <a:lnTo>
                  <a:pt x="85978" y="96647"/>
                </a:lnTo>
                <a:lnTo>
                  <a:pt x="85978" y="102488"/>
                </a:lnTo>
                <a:lnTo>
                  <a:pt x="85978" y="110998"/>
                </a:lnTo>
                <a:lnTo>
                  <a:pt x="88264" y="118363"/>
                </a:lnTo>
                <a:lnTo>
                  <a:pt x="92963" y="124587"/>
                </a:lnTo>
                <a:lnTo>
                  <a:pt x="97662" y="130810"/>
                </a:lnTo>
                <a:lnTo>
                  <a:pt x="131065" y="151725"/>
                </a:lnTo>
                <a:lnTo>
                  <a:pt x="145833" y="158206"/>
                </a:lnTo>
                <a:lnTo>
                  <a:pt x="153400" y="161543"/>
                </a:lnTo>
                <a:lnTo>
                  <a:pt x="191607" y="180334"/>
                </a:lnTo>
                <a:lnTo>
                  <a:pt x="225551" y="206501"/>
                </a:lnTo>
                <a:lnTo>
                  <a:pt x="247441" y="245173"/>
                </a:lnTo>
                <a:lnTo>
                  <a:pt x="251459" y="276605"/>
                </a:lnTo>
                <a:lnTo>
                  <a:pt x="250747" y="291296"/>
                </a:lnTo>
                <a:lnTo>
                  <a:pt x="240156" y="329818"/>
                </a:lnTo>
                <a:lnTo>
                  <a:pt x="209550" y="368045"/>
                </a:lnTo>
                <a:lnTo>
                  <a:pt x="164210" y="391160"/>
                </a:lnTo>
                <a:lnTo>
                  <a:pt x="123366" y="398428"/>
                </a:lnTo>
                <a:lnTo>
                  <a:pt x="108838" y="398906"/>
                </a:lnTo>
                <a:lnTo>
                  <a:pt x="99099" y="398694"/>
                </a:lnTo>
                <a:lnTo>
                  <a:pt x="55768" y="392001"/>
                </a:lnTo>
                <a:lnTo>
                  <a:pt x="19812" y="378078"/>
                </a:lnTo>
                <a:lnTo>
                  <a:pt x="1650" y="358013"/>
                </a:lnTo>
                <a:lnTo>
                  <a:pt x="507" y="353060"/>
                </a:lnTo>
                <a:lnTo>
                  <a:pt x="0" y="346075"/>
                </a:lnTo>
                <a:lnTo>
                  <a:pt x="0" y="336930"/>
                </a:lnTo>
                <a:lnTo>
                  <a:pt x="0" y="330835"/>
                </a:lnTo>
                <a:lnTo>
                  <a:pt x="126" y="325627"/>
                </a:lnTo>
                <a:lnTo>
                  <a:pt x="507" y="321563"/>
                </a:lnTo>
                <a:lnTo>
                  <a:pt x="888" y="317373"/>
                </a:lnTo>
                <a:lnTo>
                  <a:pt x="1650" y="313943"/>
                </a:lnTo>
                <a:lnTo>
                  <a:pt x="2539" y="311403"/>
                </a:lnTo>
                <a:lnTo>
                  <a:pt x="3428" y="308863"/>
                </a:lnTo>
                <a:lnTo>
                  <a:pt x="4571" y="306958"/>
                </a:lnTo>
                <a:lnTo>
                  <a:pt x="6095" y="305815"/>
                </a:lnTo>
                <a:lnTo>
                  <a:pt x="7492" y="304800"/>
                </a:lnTo>
                <a:lnTo>
                  <a:pt x="9270" y="304291"/>
                </a:lnTo>
                <a:lnTo>
                  <a:pt x="11302" y="304291"/>
                </a:lnTo>
                <a:lnTo>
                  <a:pt x="14096" y="304291"/>
                </a:lnTo>
                <a:lnTo>
                  <a:pt x="17906" y="305815"/>
                </a:lnTo>
                <a:lnTo>
                  <a:pt x="22987" y="309117"/>
                </a:lnTo>
                <a:lnTo>
                  <a:pt x="28066" y="312419"/>
                </a:lnTo>
                <a:lnTo>
                  <a:pt x="34543" y="316102"/>
                </a:lnTo>
                <a:lnTo>
                  <a:pt x="70992" y="330835"/>
                </a:lnTo>
                <a:lnTo>
                  <a:pt x="109219" y="335788"/>
                </a:lnTo>
                <a:lnTo>
                  <a:pt x="116173" y="335573"/>
                </a:lnTo>
                <a:lnTo>
                  <a:pt x="154050" y="322706"/>
                </a:lnTo>
                <a:lnTo>
                  <a:pt x="165988" y="307213"/>
                </a:lnTo>
                <a:lnTo>
                  <a:pt x="168782" y="301116"/>
                </a:lnTo>
                <a:lnTo>
                  <a:pt x="170179" y="294258"/>
                </a:lnTo>
                <a:lnTo>
                  <a:pt x="170179" y="286638"/>
                </a:lnTo>
                <a:lnTo>
                  <a:pt x="170179" y="278002"/>
                </a:lnTo>
                <a:lnTo>
                  <a:pt x="167893" y="270510"/>
                </a:lnTo>
                <a:lnTo>
                  <a:pt x="163067" y="264160"/>
                </a:lnTo>
                <a:lnTo>
                  <a:pt x="158368" y="257937"/>
                </a:lnTo>
                <a:lnTo>
                  <a:pt x="125487" y="237093"/>
                </a:lnTo>
                <a:lnTo>
                  <a:pt x="111055" y="230596"/>
                </a:lnTo>
                <a:lnTo>
                  <a:pt x="103616" y="227266"/>
                </a:lnTo>
                <a:lnTo>
                  <a:pt x="65657" y="208522"/>
                </a:lnTo>
                <a:lnTo>
                  <a:pt x="32257" y="182372"/>
                </a:lnTo>
                <a:lnTo>
                  <a:pt x="10495" y="143377"/>
                </a:lnTo>
                <a:lnTo>
                  <a:pt x="6476" y="110998"/>
                </a:lnTo>
                <a:lnTo>
                  <a:pt x="7119" y="97593"/>
                </a:lnTo>
                <a:lnTo>
                  <a:pt x="22357" y="52329"/>
                </a:lnTo>
                <a:lnTo>
                  <a:pt x="53520" y="21056"/>
                </a:lnTo>
                <a:lnTo>
                  <a:pt x="97524" y="3857"/>
                </a:lnTo>
                <a:lnTo>
                  <a:pt x="122582" y="428"/>
                </a:lnTo>
                <a:lnTo>
                  <a:pt x="135635" y="0"/>
                </a:lnTo>
                <a:close/>
              </a:path>
            </a:pathLst>
          </a:custGeom>
          <a:ln w="9144">
            <a:solidFill>
              <a:srgbClr val="5C43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84276" y="219456"/>
            <a:ext cx="4651248" cy="270357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6400800" y="4038598"/>
            <a:ext cx="2743200" cy="28194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0" y="3933443"/>
            <a:ext cx="2895600" cy="292455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124200" y="3706367"/>
            <a:ext cx="2895600" cy="315163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811011" y="0"/>
            <a:ext cx="3034284" cy="292912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221</TotalTime>
  <Words>2487</Words>
  <Application>Microsoft Office PowerPoint</Application>
  <PresentationFormat>On-screen Show (4:3)</PresentationFormat>
  <Paragraphs>457</Paragraphs>
  <Slides>110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110</vt:i4>
      </vt:variant>
    </vt:vector>
  </HeadingPairs>
  <TitlesOfParts>
    <vt:vector size="111" baseType="lpstr">
      <vt:lpstr>Office Theme</vt:lpstr>
      <vt:lpstr>PowerPoint Presentation</vt:lpstr>
      <vt:lpstr>A transaction is a unit of  program execution that  accesses and possibly  updates various data items</vt:lpstr>
      <vt:lpstr>E.g. transaction to transfer $50 from  account A to account B:</vt:lpstr>
      <vt:lpstr>Two main issues to deal with:</vt:lpstr>
      <vt:lpstr>A Atomicity C Consistency</vt:lpstr>
      <vt:lpstr>PowerPoint Presentation</vt:lpstr>
      <vt:lpstr>Isolation. Although multiple transactions may  execute concurrently, each transaction must be  unaware of other concurrently executing transactions.</vt:lpstr>
      <vt:lpstr>Durability. After a transaction completes  successfully, the changes it has made to the  database persist, even if there are system  failures.</vt:lpstr>
      <vt:lpstr>Example of Fund Transfer</vt:lpstr>
      <vt:lpstr>Durability requirement — once the user has been notified  that the transaction has completed (i.e., the transfer of the $50 has taken place), the updates to the database by the  transaction must persist even if there are software or  hardware failures.</vt:lpstr>
      <vt:lpstr>Consistency requirement</vt:lpstr>
      <vt:lpstr>PowerPoint Presentation</vt:lpstr>
      <vt:lpstr>TRANSACTION STATES</vt:lpstr>
      <vt:lpstr>PowerPoint Presentation</vt:lpstr>
      <vt:lpstr>PowerPoint Presentation</vt:lpstr>
      <vt:lpstr>Concurrent Executions</vt:lpstr>
      <vt:lpstr>Schedules</vt:lpstr>
      <vt:lpstr>Schedule 1</vt:lpstr>
      <vt:lpstr>PowerPoint Presentation</vt:lpstr>
      <vt:lpstr>Schedule 3</vt:lpstr>
      <vt:lpstr>PowerPoint Presentation</vt:lpstr>
      <vt:lpstr>PowerPoint Presentation</vt:lpstr>
      <vt:lpstr>PowerPoint Presentation</vt:lpstr>
      <vt:lpstr>This problem occurred because two  transactions are working on the same  resource without knowing each other’s  activity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Two forms</vt:lpstr>
      <vt:lpstr>i1,i2 : two consecutive  instructions of different  transactions</vt:lpstr>
      <vt:lpstr>4 cases we need to consider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below example is view serializable but not conflict  serializable!!!</vt:lpstr>
      <vt:lpstr>PowerPoint Presentation</vt:lpstr>
      <vt:lpstr>PowerPoint Presentation</vt:lpstr>
      <vt:lpstr>(a)Recoverable schedule</vt:lpstr>
      <vt:lpstr>(a)cascadeless schedule Ex: for cascading schedule</vt:lpstr>
      <vt:lpstr>Every cascadeless schedule is also  recoverable</vt:lpstr>
      <vt:lpstr>PowerPoint Presentation</vt:lpstr>
      <vt:lpstr>PowerPoint Presentation</vt:lpstr>
      <vt:lpstr>lock is a mechanism to control  concurrent access to a data  item</vt:lpstr>
      <vt:lpstr>Data item can be locked in two modes</vt:lpstr>
      <vt:lpstr>X-lock is requested using lock-X instruction.</vt:lpstr>
      <vt:lpstr>Lock –compatibility matrix</vt:lpstr>
      <vt:lpstr>Ex: for performing locking</vt:lpstr>
      <vt:lpstr>PowerPoint Presentation</vt:lpstr>
      <vt:lpstr>PowerPoint Presentation</vt:lpstr>
      <vt:lpstr>PowerPoint Presentation</vt:lpstr>
      <vt:lpstr>Necessary condition for deadlock</vt:lpstr>
      <vt:lpstr>Consider the example for deadlock:</vt:lpstr>
      <vt:lpstr>Starvation : If a transaction T never  make a progress , then is said to be  starved.</vt:lpstr>
      <vt:lpstr>When a transaction Ti request a lock on a data item Q in a particular mode M  We can avoid starvation by:</vt:lpstr>
      <vt:lpstr>PowerPoint Presentation</vt:lpstr>
      <vt:lpstr>A  schedule s is legal under a given</vt:lpstr>
      <vt:lpstr>A locking protocol ensures conflict  serializability if and only if all legal  schedules are conflict serializable.</vt:lpstr>
      <vt:lpstr>This is a protocol which ensures conflict serializable schedules.</vt:lpstr>
      <vt:lpstr>PowerPoint Presentation</vt:lpstr>
      <vt:lpstr>lock-S(A); read (A);  unlock(A);  lock-S(B);</vt:lpstr>
      <vt:lpstr>The point in the schedule where</vt:lpstr>
      <vt:lpstr>PowerPoint Presentation</vt:lpstr>
      <vt:lpstr>PowerPoint Presentation</vt:lpstr>
      <vt:lpstr>Locking be in two phase +</vt:lpstr>
      <vt:lpstr>PowerPoint Presentation</vt:lpstr>
      <vt:lpstr>Two-phase locking with lock conversions:</vt:lpstr>
      <vt:lpstr>PowerPoint Presentation</vt:lpstr>
      <vt:lpstr>PowerPoint Presentation</vt:lpstr>
      <vt:lpstr>PowerPoint Presentation</vt:lpstr>
      <vt:lpstr>For implementing this we use two simple methods</vt:lpstr>
      <vt:lpstr>The time-stamps determine the serializability  order , i.e. ensure that Ti appears before Tj.</vt:lpstr>
      <vt:lpstr>PowerPoint Presentation</vt:lpstr>
      <vt:lpstr>Suppose a transaction Ti issues a read(Q)</vt:lpstr>
      <vt:lpstr>READ(B)</vt:lpstr>
      <vt:lpstr>Suppose a transaction Ti issues a write(Q)</vt:lpstr>
      <vt:lpstr>WRITE(B)</vt:lpstr>
      <vt:lpstr>A schedule that is possible under the time stamp protocol  assume TS(T25) &lt; TS (T26)</vt:lpstr>
      <vt:lpstr>PowerPoint Presentation</vt:lpstr>
      <vt:lpstr>PowerPoint Presentation</vt:lpstr>
      <vt:lpstr>PowerPoint Presentation</vt:lpstr>
      <vt:lpstr>Consider the example Example :</vt:lpstr>
      <vt:lpstr>PowerPoint Presentation</vt:lpstr>
      <vt:lpstr>PowerPoint Presentation</vt:lpstr>
      <vt:lpstr>PowerPoint Presentation</vt:lpstr>
      <vt:lpstr>PowerPoint Presentation</vt:lpstr>
      <vt:lpstr>Types of failure</vt:lpstr>
      <vt:lpstr>2. System crash : h/w malfunction , or a bug in the database</vt:lpstr>
      <vt:lpstr>PowerPoint Presentation</vt:lpstr>
      <vt:lpstr>PowerPoint Presentation</vt:lpstr>
      <vt:lpstr>PowerPoint Presentation</vt:lpstr>
      <vt:lpstr>PowerPoint Presentation</vt:lpstr>
      <vt:lpstr>Example of Data Access</vt:lpstr>
      <vt:lpstr>Transaction Log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Administrator</dc:creator>
  <cp:lastModifiedBy>Administrator</cp:lastModifiedBy>
  <cp:revision>12</cp:revision>
  <dcterms:created xsi:type="dcterms:W3CDTF">2018-02-06T10:18:16Z</dcterms:created>
  <dcterms:modified xsi:type="dcterms:W3CDTF">2018-03-21T09:16:06Z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2014-10-25T00:00:00Z</vt:filetime>
  </property>
  <property fmtid="{D5CDD505-2E9C-101B-9397-08002B2CF9AE}" pid="3" name="Creator">
    <vt:lpwstr>Microsoft® PowerPoint® 2013</vt:lpwstr>
  </property>
  <property fmtid="{D5CDD505-2E9C-101B-9397-08002B2CF9AE}" pid="4" name="LastSaved">
    <vt:filetime>2018-02-06T00:00:00Z</vt:filetime>
  </property>
</Properties>
</file>